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4660"/>
  </p:normalViewPr>
  <p:slideViewPr>
    <p:cSldViewPr>
      <p:cViewPr varScale="1">
        <p:scale>
          <a:sx n="99" d="100"/>
          <a:sy n="99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2085-FE3A-4D96-B447-F34729F660AE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E0D23-846E-4D53-9114-212BBFF9388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0922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7C296E-DBBA-43F6-B262-66EEEFDEA2E5}" type="datetimeFigureOut">
              <a:rPr lang="sk-SK" smtClean="0"/>
              <a:pPr/>
              <a:t>11. 6. 2015</a:t>
            </a:fld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113E583-ADDF-4D11-BB00-58205DF476F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slevice.sktika/" TargetMode="External"/><Relationship Id="rId7" Type="http://schemas.openxmlformats.org/officeDocument/2006/relationships/hyperlink" Target="http://www.designtech.cz/c/plm/jak-se-rodi-automobil.htm" TargetMode="External"/><Relationship Id="rId2" Type="http://schemas.openxmlformats.org/officeDocument/2006/relationships/hyperlink" Target="http://fstroj.utc.s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ps.tym.cz/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sk.wikipedia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qKd-MgPJ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PsfBYpQDJLc" TargetMode="External"/><Relationship Id="rId2" Type="http://schemas.openxmlformats.org/officeDocument/2006/relationships/hyperlink" Target="http://www.youtube.com/watch?feature=player_embedded&amp;v=IxVBKtjhIo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Vaf-QxhQh6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wwXukJaTlM&amp;feature=fvwr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229600" cy="1777752"/>
          </a:xfrm>
        </p:spPr>
        <p:txBody>
          <a:bodyPr>
            <a:normAutofit fontScale="90000"/>
          </a:bodyPr>
          <a:lstStyle/>
          <a:p>
            <a:pPr algn="l"/>
            <a:r>
              <a:rPr lang="sk-SK" sz="5400" dirty="0" smtClean="0">
                <a:solidFill>
                  <a:srgbClr val="FF0000"/>
                </a:solidFill>
                <a:latin typeface="Baskerville Old Face" pitchFamily="18" charset="0"/>
                <a:cs typeface="Arial" pitchFamily="34" charset="0"/>
              </a:rPr>
              <a:t>POČÍTAČ A PRIEMYSEL, POČÍTAČ A DOPRAVA</a:t>
            </a:r>
            <a:endParaRPr lang="sk-SK" sz="5400" dirty="0">
              <a:solidFill>
                <a:srgbClr val="FF0000"/>
              </a:solidFill>
              <a:latin typeface="Baskerville Old Face" pitchFamily="18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6014120"/>
            <a:ext cx="4788024" cy="84388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latin typeface="Arial Black" pitchFamily="34" charset="0"/>
              </a:rPr>
              <a:t>Michal  Tomaško</a:t>
            </a:r>
            <a:endParaRPr lang="sk-SK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6626" name="Picture 2" descr="http://www.atpjournal.sk/buxus/images/fotogaleria/atp_journal/kniznica_fotografii/casopis/_02_2008_paletizacia_s_robotmi_v_nabytkarskom_priemysle/Paletizaci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4781550" cy="3590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34781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 smtClean="0">
                <a:solidFill>
                  <a:srgbClr val="FF0000"/>
                </a:solidFill>
                <a:latin typeface="Baskerville Old Face" pitchFamily="18" charset="0"/>
              </a:rPr>
              <a:t>ZDROJE</a:t>
            </a:r>
            <a:endParaRPr lang="sk-SK" sz="48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r>
              <a:rPr lang="sk-SK" sz="2400" dirty="0" smtClean="0">
                <a:hlinkClick r:id="rId2"/>
              </a:rPr>
              <a:t>http://fstroj.utc.sk</a:t>
            </a:r>
            <a:endParaRPr lang="sk-SK" sz="2400" dirty="0" smtClean="0"/>
          </a:p>
          <a:p>
            <a:r>
              <a:rPr lang="sk-SK" sz="2400" dirty="0" smtClean="0">
                <a:hlinkClick r:id="rId3"/>
              </a:rPr>
              <a:t>http://www.spslevice.sktika</a:t>
            </a:r>
            <a:endParaRPr lang="sk-SK" sz="2400" dirty="0" smtClean="0"/>
          </a:p>
          <a:p>
            <a:r>
              <a:rPr lang="sk-SK" sz="2400" dirty="0" smtClean="0">
                <a:hlinkClick r:id="rId4"/>
              </a:rPr>
              <a:t>http://sk.wikipedia.org</a:t>
            </a:r>
            <a:endParaRPr lang="sk-SK" sz="2400" dirty="0" smtClean="0"/>
          </a:p>
          <a:p>
            <a:r>
              <a:rPr lang="sk-SK" sz="2400" dirty="0" smtClean="0">
                <a:hlinkClick r:id="rId5"/>
              </a:rPr>
              <a:t>http://www.youtube.com</a:t>
            </a:r>
            <a:endParaRPr lang="sk-SK" sz="2400" dirty="0" smtClean="0"/>
          </a:p>
          <a:p>
            <a:r>
              <a:rPr lang="sk-SK" sz="2400" dirty="0" smtClean="0">
                <a:hlinkClick r:id="rId6"/>
              </a:rPr>
              <a:t>http://gps.tym.cz</a:t>
            </a:r>
            <a:endParaRPr lang="sk-SK" sz="2400" dirty="0" smtClean="0"/>
          </a:p>
          <a:p>
            <a:r>
              <a:rPr lang="sk-SK" sz="2400" dirty="0" smtClean="0">
                <a:hlinkClick r:id="rId7"/>
              </a:rPr>
              <a:t>http://www.designtech.cz</a:t>
            </a:r>
            <a:endParaRPr lang="sk-SK" sz="2400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688458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34411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800" b="1" dirty="0" smtClean="0">
                <a:solidFill>
                  <a:srgbClr val="FF0000"/>
                </a:solidFill>
                <a:latin typeface="Gill Sans Ultra Bold" pitchFamily="34" charset="-18"/>
              </a:rPr>
              <a:t>ĎAKUJEM ZA POZORNOSŤ</a:t>
            </a:r>
            <a:endParaRPr lang="sk-SK" sz="4800" b="1" dirty="0">
              <a:solidFill>
                <a:srgbClr val="FF0000"/>
              </a:solidFill>
              <a:latin typeface="Gill Sans Ultra Bold" pitchFamily="34" charset="-1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064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k-SK" sz="6600" dirty="0" smtClean="0">
                <a:solidFill>
                  <a:srgbClr val="FF0000"/>
                </a:solidFill>
                <a:latin typeface="Baskerville Old Face" pitchFamily="18" charset="0"/>
              </a:rPr>
              <a:t>PRIEMYSEL</a:t>
            </a:r>
            <a:endParaRPr lang="sk-SK" sz="66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v priemyselnej oblasti nám informatika pomohla oslobodiť sa od dlhých, opakujúcich sa úkonov </a:t>
            </a:r>
            <a:endParaRPr lang="sk-SK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sk-SK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 umožnila nám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efektívnejšie navrhovať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a konštruovať omnoho zložitejšie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zariadenia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5602" name="Picture 2" descr="http://www.syprin.sk/wp-content/uploads/img-priemyselna-infor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73755"/>
            <a:ext cx="4412432" cy="2784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411359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CAD (</a:t>
            </a:r>
            <a:r>
              <a:rPr lang="sk-SK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computer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aided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design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applications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)</a:t>
            </a:r>
            <a:endParaRPr lang="sk-SK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Aplikácia na efektívne a kvalitné vytváranie návrhu a dokumentácie výrobkov.</a:t>
            </a:r>
          </a:p>
          <a:p>
            <a:endParaRPr lang="sk-SK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Umožňuje modelovať v 2D, 2.5 D a 3D priestore.</a:t>
            </a:r>
          </a:p>
          <a:p>
            <a:endParaRPr lang="sk-SK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Dnes sa bez týchto systémov nezaobíde žiadny väčší podnik.</a:t>
            </a:r>
          </a:p>
          <a:p>
            <a:pPr marL="0" indent="0">
              <a:buNone/>
            </a:pPr>
            <a:endParaRPr lang="sk-SK" sz="2400" b="1" dirty="0" smtClean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51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Baskerville Old Face" pitchFamily="18" charset="0"/>
              </a:rPr>
              <a:t>CIM (</a:t>
            </a:r>
            <a:r>
              <a:rPr lang="sk-SK" b="1" dirty="0" err="1" smtClean="0">
                <a:solidFill>
                  <a:srgbClr val="FF0000"/>
                </a:solidFill>
                <a:latin typeface="Baskerville Old Face" pitchFamily="18" charset="0"/>
              </a:rPr>
              <a:t>computer</a:t>
            </a:r>
            <a:r>
              <a:rPr lang="sk-SK" b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Baskerville Old Face" pitchFamily="18" charset="0"/>
              </a:rPr>
              <a:t>integrated</a:t>
            </a:r>
            <a:r>
              <a:rPr lang="sk-SK" b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Baskerville Old Face" pitchFamily="18" charset="0"/>
              </a:rPr>
              <a:t>manufacturing</a:t>
            </a:r>
            <a:r>
              <a:rPr lang="sk-SK" b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sk-SK" b="1" dirty="0" err="1" smtClean="0">
                <a:solidFill>
                  <a:srgbClr val="FF0000"/>
                </a:solidFill>
                <a:latin typeface="Baskerville Old Face" pitchFamily="18" charset="0"/>
              </a:rPr>
              <a:t>applications</a:t>
            </a:r>
            <a:r>
              <a:rPr lang="sk-SK" b="1" dirty="0" smtClean="0">
                <a:solidFill>
                  <a:srgbClr val="FF0000"/>
                </a:solidFill>
                <a:latin typeface="Baskerville Old Face" pitchFamily="18" charset="0"/>
              </a:rPr>
              <a:t>)</a:t>
            </a:r>
            <a:endParaRPr lang="sk-SK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solidFill>
                  <a:srgbClr val="FF0000"/>
                </a:solidFill>
                <a:latin typeface="Arial Black" pitchFamily="34" charset="0"/>
              </a:rPr>
              <a:t>riadi proces výroby produktu od  jeho návrhu až po distribúciu</a:t>
            </a:r>
          </a:p>
          <a:p>
            <a:r>
              <a:rPr lang="sk-SK" sz="2400" dirty="0" smtClean="0">
                <a:solidFill>
                  <a:srgbClr val="FF0000"/>
                </a:solidFill>
                <a:latin typeface="Arial Black" pitchFamily="34" charset="0"/>
              </a:rPr>
              <a:t>zefektívňujú výrobu a znižujú nepotrebné zásoby materiálov v sklade podniku</a:t>
            </a:r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>
                <a:hlinkClick r:id="rId2"/>
              </a:rPr>
              <a:t> Manuálna práca</a:t>
            </a:r>
            <a:r>
              <a:rPr lang="sk-SK" sz="2400" dirty="0" smtClean="0"/>
              <a:t>                                              </a:t>
            </a:r>
            <a:r>
              <a:rPr lang="sk-SK" sz="2400" dirty="0" smtClean="0">
                <a:hlinkClick r:id="rId3"/>
              </a:rPr>
              <a:t>CIM systém</a:t>
            </a:r>
            <a:endParaRPr lang="sk-SK" sz="2400" dirty="0"/>
          </a:p>
        </p:txBody>
      </p:sp>
      <p:pic>
        <p:nvPicPr>
          <p:cNvPr id="23554" name="Picture 2" descr="https://www.concordia.ca/content/dam/encs/mie/images/DSC_444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154239"/>
            <a:ext cx="4066456" cy="2703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74308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0000"/>
                </a:solidFill>
                <a:latin typeface="Baskerville Old Face" pitchFamily="18" charset="0"/>
              </a:rPr>
              <a:t>Roboty</a:t>
            </a:r>
            <a:endParaRPr lang="sk-SK" sz="5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sú neoddeliteľnou súčasťou automatizácie priemyslu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riadia zložité výrobné postupy a sú riadené počítačmi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Využitie:     Automobilový priemysel 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                      Strojárenstvo 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                      Elektrotechnický priemysel a iné </a:t>
            </a:r>
          </a:p>
          <a:p>
            <a:endParaRPr lang="sk-SK" sz="2400" dirty="0" smtClean="0"/>
          </a:p>
          <a:p>
            <a:pPr marL="0" indent="0" algn="r">
              <a:buNone/>
            </a:pPr>
            <a:r>
              <a:rPr lang="sk-SK" dirty="0" smtClean="0"/>
              <a:t>           </a:t>
            </a:r>
            <a:r>
              <a:rPr lang="sk-SK" dirty="0" smtClean="0">
                <a:solidFill>
                  <a:srgbClr val="FF0000"/>
                </a:solidFill>
              </a:rPr>
              <a:t>VÝHODY     </a:t>
            </a:r>
            <a:r>
              <a:rPr lang="sk-SK" dirty="0" smtClean="0"/>
              <a:t>                           </a:t>
            </a:r>
            <a:r>
              <a:rPr lang="sk-SK" dirty="0" smtClean="0">
                <a:solidFill>
                  <a:srgbClr val="FF0000"/>
                </a:solidFill>
              </a:rPr>
              <a:t>NEVÝHODY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sz="2400" dirty="0" smtClean="0"/>
              <a:t>vykonávajú monotónnu prácu                    pre zamestnanca -                </a:t>
            </a:r>
            <a:br>
              <a:rPr lang="sk-SK" sz="2400" dirty="0" smtClean="0"/>
            </a:br>
            <a:r>
              <a:rPr lang="sk-SK" sz="2400" dirty="0" smtClean="0"/>
              <a:t>                za človeka                                 školenia a znižovanie     stavov  </a:t>
            </a:r>
          </a:p>
          <a:p>
            <a:pPr marL="0" indent="0">
              <a:buNone/>
            </a:pPr>
            <a:r>
              <a:rPr lang="sk-SK" sz="2400" dirty="0" smtClean="0"/>
              <a:t>        dokážu pracovať all-round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err="1" smtClean="0">
                <a:hlinkClick r:id="rId2"/>
              </a:rPr>
              <a:t>Simroid</a:t>
            </a: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604347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 smtClean="0">
                <a:solidFill>
                  <a:srgbClr val="FF0000"/>
                </a:solidFill>
                <a:latin typeface="Baskerville Old Face" pitchFamily="18" charset="0"/>
              </a:rPr>
              <a:t>Doprava</a:t>
            </a:r>
            <a:endParaRPr lang="sk-SK" sz="5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dirty="0" smtClean="0">
                <a:solidFill>
                  <a:srgbClr val="FF0000"/>
                </a:solidFill>
                <a:latin typeface="Arial Black" pitchFamily="34" charset="0"/>
              </a:rPr>
              <a:t>Informatika má široké uplatnenie aj v doprave. </a:t>
            </a:r>
          </a:p>
          <a:p>
            <a:pPr>
              <a:buNone/>
            </a:pPr>
            <a:endParaRPr lang="sk-SK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FF0000"/>
                </a:solidFill>
                <a:latin typeface="Arial Black" pitchFamily="34" charset="0"/>
              </a:rPr>
              <a:t>V autoškolách sa používa trenažér, na ktorom si môžeme vyskúšať, ako vozidlo v rôznych situáciách reaguje a ako ho správne ovládať.</a:t>
            </a:r>
          </a:p>
          <a:p>
            <a:pPr>
              <a:buNone/>
            </a:pPr>
            <a:r>
              <a:rPr lang="sk-SK" sz="2400" dirty="0" smtClean="0">
                <a:solidFill>
                  <a:srgbClr val="FF0000"/>
                </a:solidFill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sk-SK" sz="2400" dirty="0" smtClean="0">
                <a:solidFill>
                  <a:srgbClr val="FF0000"/>
                </a:solidFill>
                <a:latin typeface="Arial Black" pitchFamily="34" charset="0"/>
              </a:rPr>
              <a:t>V lietadlách je využívaný autopilot.</a:t>
            </a:r>
            <a:endParaRPr lang="sk-SK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1506" name="Picture 2" descr="http://www.navitron.co.uk/_photos/NT991G_MK2_Autopi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448848"/>
            <a:ext cx="3384376" cy="2409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687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k-SK" sz="4800" dirty="0" smtClean="0">
                <a:solidFill>
                  <a:srgbClr val="FF0000"/>
                </a:solidFill>
                <a:latin typeface="Baskerville Old Face" pitchFamily="18" charset="0"/>
              </a:rPr>
              <a:t>GPS (</a:t>
            </a:r>
            <a:r>
              <a:rPr lang="sk-SK" sz="4800" dirty="0" err="1" smtClean="0">
                <a:solidFill>
                  <a:srgbClr val="FF0000"/>
                </a:solidFill>
                <a:latin typeface="Baskerville Old Face" pitchFamily="18" charset="0"/>
              </a:rPr>
              <a:t>global</a:t>
            </a:r>
            <a:r>
              <a:rPr lang="sk-SK" sz="4800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sk-SK" sz="4800" dirty="0" err="1">
                <a:solidFill>
                  <a:srgbClr val="FF0000"/>
                </a:solidFill>
                <a:latin typeface="Baskerville Old Face" pitchFamily="18" charset="0"/>
              </a:rPr>
              <a:t>p</a:t>
            </a:r>
            <a:r>
              <a:rPr lang="sk-SK" sz="4800" dirty="0" err="1" smtClean="0">
                <a:solidFill>
                  <a:srgbClr val="FF0000"/>
                </a:solidFill>
                <a:latin typeface="Baskerville Old Face" pitchFamily="18" charset="0"/>
              </a:rPr>
              <a:t>ositioning</a:t>
            </a:r>
            <a:r>
              <a:rPr lang="sk-SK" sz="4800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sk-SK" sz="4800" dirty="0" err="1">
                <a:solidFill>
                  <a:srgbClr val="FF0000"/>
                </a:solidFill>
                <a:latin typeface="Baskerville Old Face" pitchFamily="18" charset="0"/>
              </a:rPr>
              <a:t>s</a:t>
            </a:r>
            <a:r>
              <a:rPr lang="sk-SK" sz="4800" dirty="0" err="1" smtClean="0">
                <a:solidFill>
                  <a:srgbClr val="FF0000"/>
                </a:solidFill>
                <a:latin typeface="Baskerville Old Face" pitchFamily="18" charset="0"/>
              </a:rPr>
              <a:t>ystem</a:t>
            </a:r>
            <a:r>
              <a:rPr lang="sk-SK" sz="4800" dirty="0" smtClean="0">
                <a:solidFill>
                  <a:srgbClr val="FF0000"/>
                </a:solidFill>
                <a:latin typeface="Baskerville Old Face" pitchFamily="18" charset="0"/>
              </a:rPr>
              <a:t>)</a:t>
            </a:r>
            <a:endParaRPr lang="sk-SK" sz="48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Satelitný navigačný systém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Spočiatku vyvíjaní pre vojenské účely armády USA neskôr schválené aj využívanie pre civilný sektor.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Systém GPS je tvorený tromi zložkami: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400" b="1" dirty="0" smtClean="0">
                <a:solidFill>
                  <a:srgbClr val="FF0000"/>
                </a:solidFill>
              </a:rPr>
              <a:t>Kozmická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400" b="1" dirty="0" smtClean="0">
                <a:solidFill>
                  <a:srgbClr val="FF0000"/>
                </a:solidFill>
              </a:rPr>
              <a:t>Riadiaca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400" b="1" dirty="0" smtClean="0">
                <a:solidFill>
                  <a:srgbClr val="FF0000"/>
                </a:solidFill>
              </a:rPr>
              <a:t>Užívateľská</a:t>
            </a:r>
          </a:p>
          <a:p>
            <a:pPr marL="457200" indent="-457200">
              <a:buFont typeface="+mj-lt"/>
              <a:buAutoNum type="arabicParenR"/>
            </a:pPr>
            <a:endParaRPr lang="sk-SK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961913"/>
            <a:ext cx="4330452" cy="21652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5640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8800" b="1" dirty="0" smtClean="0">
                <a:solidFill>
                  <a:srgbClr val="FF0000"/>
                </a:solidFill>
                <a:latin typeface="Baskerville Old Face" pitchFamily="18" charset="0"/>
              </a:rPr>
              <a:t>ABS</a:t>
            </a:r>
            <a:endParaRPr lang="sk-SK" sz="88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ystém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, ktorý monitoruje pohyb kolies a jeho úlohou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je kontrolovať brzdový systém a zabrániť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ich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zablokovaniu a šmyku.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Od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januára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1991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bola zavedená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povinnosť výbavy ABS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pre všetky nákladné vozidlá a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autobusy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nad 3,5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tony.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Nevýhodou je dlhšia brzdná dráha a nesprávne vyhodnotenia systému.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</a:p>
          <a:p>
            <a:pPr marL="0" indent="0">
              <a:buNone/>
            </a:pPr>
            <a:r>
              <a:rPr lang="sk-SK" sz="2400" dirty="0" smtClean="0"/>
              <a:t> </a:t>
            </a:r>
            <a:r>
              <a:rPr lang="sk-SK" sz="2400" dirty="0" smtClean="0">
                <a:hlinkClick r:id="rId2"/>
              </a:rPr>
              <a:t>ABS</a:t>
            </a: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="" xmlns:p14="http://schemas.microsoft.com/office/powerpoint/2010/main" val="429292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Baskerville Old Face" pitchFamily="18" charset="0"/>
              </a:rPr>
              <a:t>LETECKÁ, AUTOMOBILOVÁ, VLAKOVÁ DOPRAVA</a:t>
            </a:r>
            <a:endParaRPr lang="sk-SK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Pri </a:t>
            </a:r>
            <a:r>
              <a:rPr lang="sk-SK" sz="2400" b="1" dirty="0">
                <a:solidFill>
                  <a:srgbClr val="FF0000"/>
                </a:solidFill>
              </a:rPr>
              <a:t>riadení lietadiel </a:t>
            </a:r>
            <a:r>
              <a:rPr lang="sk-SK" sz="2400" b="1" dirty="0" smtClean="0">
                <a:solidFill>
                  <a:srgbClr val="FF0000"/>
                </a:solidFill>
              </a:rPr>
              <a:t>sa používa </a:t>
            </a:r>
            <a:r>
              <a:rPr lang="sk-SK" sz="2400" b="1" dirty="0">
                <a:solidFill>
                  <a:srgbClr val="FF0000"/>
                </a:solidFill>
              </a:rPr>
              <a:t>počítač, ktorý sleduje </a:t>
            </a:r>
            <a:r>
              <a:rPr lang="sk-SK" sz="2400" b="1" dirty="0" smtClean="0">
                <a:solidFill>
                  <a:srgbClr val="FF0000"/>
                </a:solidFill>
              </a:rPr>
              <a:t/>
            </a:r>
            <a:br>
              <a:rPr lang="sk-SK" sz="2400" b="1" dirty="0" smtClean="0">
                <a:solidFill>
                  <a:srgbClr val="FF0000"/>
                </a:solidFill>
              </a:rPr>
            </a:br>
            <a:r>
              <a:rPr lang="sk-SK" sz="2400" b="1" dirty="0" smtClean="0">
                <a:solidFill>
                  <a:srgbClr val="FF0000"/>
                </a:solidFill>
              </a:rPr>
              <a:t>a</a:t>
            </a:r>
            <a:r>
              <a:rPr lang="sk-SK" sz="2400" b="1" dirty="0">
                <a:solidFill>
                  <a:srgbClr val="FF0000"/>
                </a:solidFill>
              </a:rPr>
              <a:t> vyhodnocuje </a:t>
            </a:r>
            <a:r>
              <a:rPr lang="sk-SK" sz="2400" b="1" dirty="0" smtClean="0">
                <a:solidFill>
                  <a:srgbClr val="FF0000"/>
                </a:solidFill>
              </a:rPr>
              <a:t>údaje.</a:t>
            </a:r>
          </a:p>
          <a:p>
            <a:endParaRPr lang="sk-SK" sz="2400" b="1" dirty="0" smtClean="0">
              <a:solidFill>
                <a:srgbClr val="FF0000"/>
              </a:solidFill>
            </a:endParaRPr>
          </a:p>
          <a:p>
            <a:r>
              <a:rPr lang="sk-SK" sz="2400" b="1" dirty="0" smtClean="0">
                <a:solidFill>
                  <a:srgbClr val="FF0000"/>
                </a:solidFill>
              </a:rPr>
              <a:t>Počítače </a:t>
            </a:r>
            <a:r>
              <a:rPr lang="sk-SK" sz="2400" b="1" dirty="0">
                <a:solidFill>
                  <a:srgbClr val="FF0000"/>
                </a:solidFill>
              </a:rPr>
              <a:t>a riadenie </a:t>
            </a:r>
            <a:r>
              <a:rPr lang="sk-SK" sz="2400" b="1" dirty="0" smtClean="0">
                <a:solidFill>
                  <a:srgbClr val="FF0000"/>
                </a:solidFill>
              </a:rPr>
              <a:t>sa </a:t>
            </a:r>
            <a:r>
              <a:rPr lang="sk-SK" sz="2400" b="1" dirty="0">
                <a:solidFill>
                  <a:srgbClr val="FF0000"/>
                </a:solidFill>
              </a:rPr>
              <a:t>aplikuje aj v automobilovom </a:t>
            </a:r>
            <a:r>
              <a:rPr lang="sk-SK" sz="2400" b="1" dirty="0" smtClean="0">
                <a:solidFill>
                  <a:srgbClr val="FF0000"/>
                </a:solidFill>
              </a:rPr>
              <a:t>priemysle.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V železničnej doprave signalizačné zariadenia.</a:t>
            </a:r>
            <a:endParaRPr lang="sk-SK" sz="2400" b="1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696799"/>
            <a:ext cx="2756634" cy="216120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93771"/>
            <a:ext cx="3096344" cy="20642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9457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457</TotalTime>
  <Words>199</Words>
  <Application>Microsoft Office PowerPoint</Application>
  <PresentationFormat>Prezentácia na obrazovke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Foundry</vt:lpstr>
      <vt:lpstr>POČÍTAČ A PRIEMYSEL, POČÍTAČ A DOPRAVA</vt:lpstr>
      <vt:lpstr>PRIEMYSEL</vt:lpstr>
      <vt:lpstr>CAD (computer aided design applications)</vt:lpstr>
      <vt:lpstr>CIM (computer integrated manufacturing applications)</vt:lpstr>
      <vt:lpstr>Roboty</vt:lpstr>
      <vt:lpstr>Doprava</vt:lpstr>
      <vt:lpstr>GPS (global positioning system)</vt:lpstr>
      <vt:lpstr>ABS</vt:lpstr>
      <vt:lpstr>LETECKÁ, AUTOMOBILOVÁ, VLAKOVÁ DOPRAVA</vt:lpstr>
      <vt:lpstr>ZDROJE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 A PRIEMYSEL, POČÍTAČ A DOPRAVA</dc:title>
  <dc:creator>M</dc:creator>
  <cp:lastModifiedBy>student</cp:lastModifiedBy>
  <cp:revision>51</cp:revision>
  <dcterms:created xsi:type="dcterms:W3CDTF">2012-05-29T14:48:24Z</dcterms:created>
  <dcterms:modified xsi:type="dcterms:W3CDTF">2015-06-11T07:52:41Z</dcterms:modified>
</cp:coreProperties>
</file>