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6E6C-E719-4CED-B963-17B39BB19215}" type="datetimeFigureOut">
              <a:rPr lang="sk-SK" smtClean="0"/>
              <a:pPr/>
              <a:t>16. 2. 2015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CBF6-69D6-4A81-A7B0-FF197E0BE22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6E6C-E719-4CED-B963-17B39BB19215}" type="datetimeFigureOut">
              <a:rPr lang="sk-SK" smtClean="0"/>
              <a:pPr/>
              <a:t>16. 2. 2015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CBF6-69D6-4A81-A7B0-FF197E0BE22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6E6C-E719-4CED-B963-17B39BB19215}" type="datetimeFigureOut">
              <a:rPr lang="sk-SK" smtClean="0"/>
              <a:pPr/>
              <a:t>16. 2. 2015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CBF6-69D6-4A81-A7B0-FF197E0BE22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6E6C-E719-4CED-B963-17B39BB19215}" type="datetimeFigureOut">
              <a:rPr lang="sk-SK" smtClean="0"/>
              <a:pPr/>
              <a:t>16. 2. 2015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CBF6-69D6-4A81-A7B0-FF197E0BE22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6E6C-E719-4CED-B963-17B39BB19215}" type="datetimeFigureOut">
              <a:rPr lang="sk-SK" smtClean="0"/>
              <a:pPr/>
              <a:t>16. 2. 2015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CBF6-69D6-4A81-A7B0-FF197E0BE22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6E6C-E719-4CED-B963-17B39BB19215}" type="datetimeFigureOut">
              <a:rPr lang="sk-SK" smtClean="0"/>
              <a:pPr/>
              <a:t>16. 2. 2015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CBF6-69D6-4A81-A7B0-FF197E0BE22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6E6C-E719-4CED-B963-17B39BB19215}" type="datetimeFigureOut">
              <a:rPr lang="sk-SK" smtClean="0"/>
              <a:pPr/>
              <a:t>16. 2. 2015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CBF6-69D6-4A81-A7B0-FF197E0BE22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6E6C-E719-4CED-B963-17B39BB19215}" type="datetimeFigureOut">
              <a:rPr lang="sk-SK" smtClean="0"/>
              <a:pPr/>
              <a:t>16. 2. 2015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CBF6-69D6-4A81-A7B0-FF197E0BE22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6E6C-E719-4CED-B963-17B39BB19215}" type="datetimeFigureOut">
              <a:rPr lang="sk-SK" smtClean="0"/>
              <a:pPr/>
              <a:t>16. 2. 2015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CBF6-69D6-4A81-A7B0-FF197E0BE22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6E6C-E719-4CED-B963-17B39BB19215}" type="datetimeFigureOut">
              <a:rPr lang="sk-SK" smtClean="0"/>
              <a:pPr/>
              <a:t>16. 2. 2015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CBF6-69D6-4A81-A7B0-FF197E0BE22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6E6C-E719-4CED-B963-17B39BB19215}" type="datetimeFigureOut">
              <a:rPr lang="sk-SK" smtClean="0"/>
              <a:pPr/>
              <a:t>16. 2. 2015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CBF6-69D6-4A81-A7B0-FF197E0BE22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6E6C-E719-4CED-B963-17B39BB19215}" type="datetimeFigureOut">
              <a:rPr lang="sk-SK" smtClean="0"/>
              <a:pPr/>
              <a:t>16. 2. 2015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FCBF6-69D6-4A81-A7B0-FF197E0BE22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rbing.com/" TargetMode="External"/><Relationship Id="rId2" Type="http://schemas.openxmlformats.org/officeDocument/2006/relationships/hyperlink" Target="http://www.zorb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TQWwJwxT3oE" TargetMode="External"/><Relationship Id="rId5" Type="http://schemas.openxmlformats.org/officeDocument/2006/relationships/hyperlink" Target="http://www.newzealand.com/" TargetMode="External"/><Relationship Id="rId4" Type="http://schemas.openxmlformats.org/officeDocument/2006/relationships/hyperlink" Target="http://www.wikipedia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/>
          <a:lstStyle/>
          <a:p>
            <a:r>
              <a:rPr lang="sk-SK" sz="8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Zorbing</a:t>
            </a:r>
            <a:r>
              <a:rPr lang="sk-SK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endParaRPr lang="sk-SK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1960" y="5877272"/>
            <a:ext cx="4932040" cy="980728"/>
          </a:xfrm>
        </p:spPr>
        <p:txBody>
          <a:bodyPr/>
          <a:lstStyle/>
          <a:p>
            <a:r>
              <a:rPr lang="sk-SK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Michal Tomaško</a:t>
            </a:r>
          </a:p>
        </p:txBody>
      </p:sp>
      <p:pic>
        <p:nvPicPr>
          <p:cNvPr id="11266" name="Picture 2" descr="http://crazysportsshop.com/wp-content/uploads/2014/06/SS000035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204864"/>
            <a:ext cx="4464496" cy="296091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Zorbing</a:t>
            </a:r>
            <a:endParaRPr lang="sk-SK" sz="6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8820472" cy="50131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recreation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 activity or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sport of rolling downhill inside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an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orb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made of transparent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plastic</a:t>
            </a:r>
            <a:endParaRPr lang="sk-SK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sk-SK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  -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performed on a gentle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slope</a:t>
            </a:r>
            <a:endParaRPr lang="sk-SK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sk-SK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sk-SK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 - 2 types of orbs: harnessed and 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non-harnessed</a:t>
            </a:r>
          </a:p>
          <a:p>
            <a:pPr>
              <a:buNone/>
            </a:pP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sk-SK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sk-SK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 -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first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zorbing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site was established in 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Rot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rua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, New Zealand, by David and Andrew Akers</a:t>
            </a:r>
            <a:endParaRPr lang="sk-SK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4338" name="Picture 2" descr="http://s2.lm.acorne.co/content/img/product/main/zorbing-experience-for-two-301107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28490" cy="2952328"/>
          </a:xfrm>
          <a:prstGeom prst="rect">
            <a:avLst/>
          </a:prstGeom>
          <a:noFill/>
        </p:spPr>
      </p:pic>
      <p:pic>
        <p:nvPicPr>
          <p:cNvPr id="14340" name="Picture 4" descr="http://indulgy.ccio.co/f3/92/nA/zorb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7250" y="0"/>
            <a:ext cx="4476750" cy="2952751"/>
          </a:xfrm>
          <a:prstGeom prst="rect">
            <a:avLst/>
          </a:prstGeom>
          <a:noFill/>
        </p:spPr>
      </p:pic>
      <p:pic>
        <p:nvPicPr>
          <p:cNvPr id="14342" name="Picture 6" descr="http://www.ennstalerhof.com/images/content/big/zorb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2977329"/>
            <a:ext cx="5184576" cy="3880671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sk-SK" sz="6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Construction</a:t>
            </a:r>
            <a:endParaRPr lang="sk-SK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6156176" cy="4525963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- 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he orb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is double-sectioned, with one ball inside the other with an air layer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between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 them</a:t>
            </a:r>
          </a:p>
          <a:p>
            <a:pPr>
              <a:buNone/>
            </a:pP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 - o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rbs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are lightweight and made of flexible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plastic</a:t>
            </a:r>
            <a:endParaRPr lang="sk-SK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 - o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rbs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have one or two </a:t>
            </a:r>
            <a:r>
              <a:rPr lang="en-US" b="1">
                <a:solidFill>
                  <a:schemeClr val="tx2">
                    <a:lumMod val="50000"/>
                  </a:schemeClr>
                </a:solidFill>
              </a:rPr>
              <a:t>tunnel-like </a:t>
            </a:r>
            <a:r>
              <a:rPr lang="en-US" b="1" smtClean="0">
                <a:solidFill>
                  <a:schemeClr val="tx2">
                    <a:lumMod val="50000"/>
                  </a:schemeClr>
                </a:solidFill>
              </a:rPr>
              <a:t>entrances</a:t>
            </a:r>
            <a:endParaRPr lang="sk-SK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6386" name="Picture 2" descr="http://www.sixthseal.com/images/zorbing/exit%20or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401109"/>
            <a:ext cx="3275856" cy="2456892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8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Records</a:t>
            </a:r>
            <a:endParaRPr lang="sk-SK" sz="8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 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 Guinness Book of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Worl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Records 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recognises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k-SK" b="1" dirty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      zorbing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records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</a:p>
          <a:p>
            <a:pPr>
              <a:buFontTx/>
              <a:buChar char="-"/>
            </a:pP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Longes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ride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Steve Camp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570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metres</a:t>
            </a:r>
            <a:endParaRPr lang="sk-SK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Fastest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ride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Keith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Kolver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52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kilometres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per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hour</a:t>
            </a:r>
            <a:endParaRPr lang="sk-SK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Fastest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100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m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etres-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26.59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seconds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Andrew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Flintoff</a:t>
            </a:r>
            <a:endParaRPr lang="sk-SK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7410" name="Picture 2" descr="http://www.zorbinghire.com/wp-content/uploads/2012/03/ff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519388"/>
            <a:ext cx="2376264" cy="2338612"/>
          </a:xfrm>
          <a:prstGeom prst="rect">
            <a:avLst/>
          </a:prstGeom>
          <a:noFill/>
        </p:spPr>
      </p:pic>
      <p:pic>
        <p:nvPicPr>
          <p:cNvPr id="17412" name="Picture 4" descr="http://i.telegraph.co.uk/multimedia/archive/02171/flintoff-zorbing_2171412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541608"/>
            <a:ext cx="3707954" cy="2316392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Sources</a:t>
            </a:r>
            <a:endParaRPr lang="sk-SK" sz="66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8697144" cy="49685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k-SK" dirty="0" smtClean="0">
                <a:hlinkClick r:id="rId2"/>
              </a:rPr>
              <a:t>www.zorb.com</a:t>
            </a:r>
            <a:endParaRPr lang="sk-SK" dirty="0" smtClean="0"/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 smtClean="0">
                <a:hlinkClick r:id="rId3"/>
              </a:rPr>
              <a:t>www.zorbing.com</a:t>
            </a:r>
            <a:endParaRPr lang="sk-SK" dirty="0" smtClean="0"/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 smtClean="0">
                <a:hlinkClick r:id="rId4"/>
              </a:rPr>
              <a:t>www.wikipedia.org</a:t>
            </a:r>
            <a:r>
              <a:rPr lang="sk-SK" dirty="0" smtClean="0"/>
              <a:t> 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 smtClean="0">
                <a:hlinkClick r:id="rId5"/>
              </a:rPr>
              <a:t>www.newzealand.com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>
                <a:hlinkClick r:id="rId6"/>
              </a:rPr>
              <a:t>https://www.youtube.com/watch?v=TQWwJwxT3oE</a:t>
            </a:r>
            <a:r>
              <a:rPr lang="sk-SK" dirty="0" smtClean="0"/>
              <a:t>  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Autofit/>
          </a:bodyPr>
          <a:lstStyle/>
          <a:p>
            <a:r>
              <a:rPr lang="sk-SK" sz="9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Thank you for watching</a:t>
            </a:r>
            <a:endParaRPr lang="sk-SK" sz="9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/>
          <a:lstStyle/>
          <a:p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104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Zorbing </vt:lpstr>
      <vt:lpstr>Zorbing</vt:lpstr>
      <vt:lpstr>Slide 3</vt:lpstr>
      <vt:lpstr>Construction</vt:lpstr>
      <vt:lpstr>Records</vt:lpstr>
      <vt:lpstr>Sources</vt:lpstr>
      <vt:lpstr>Thank you for watching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Zorbing</dc:title>
  <dc:creator>Mikuláš</dc:creator>
  <cp:lastModifiedBy>Mikuláš</cp:lastModifiedBy>
  <cp:revision>10</cp:revision>
  <dcterms:created xsi:type="dcterms:W3CDTF">2015-02-09T15:14:45Z</dcterms:created>
  <dcterms:modified xsi:type="dcterms:W3CDTF">2015-02-16T19:02:01Z</dcterms:modified>
</cp:coreProperties>
</file>