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8" r:id="rId8"/>
    <p:sldId id="261" r:id="rId9"/>
    <p:sldId id="269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1429"/>
  </p:normalViewPr>
  <p:slideViewPr>
    <p:cSldViewPr snapToGrid="0" snapToObjects="1">
      <p:cViewPr>
        <p:scale>
          <a:sx n="61" d="100"/>
          <a:sy n="61" d="100"/>
        </p:scale>
        <p:origin x="144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1/7/19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75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277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92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36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87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749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36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98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3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Relationship Id="rId3" Type="http://schemas.openxmlformats.org/officeDocument/2006/relationships/image" Target="../media/image2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5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3886620"/>
          </a:xfrm>
        </p:spPr>
        <p:txBody>
          <a:bodyPr/>
          <a:lstStyle/>
          <a:p>
            <a:r>
              <a:rPr lang="en-US" dirty="0" smtClean="0"/>
              <a:t>BAROK, ROKOKO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719145"/>
            <a:ext cx="9418320" cy="1773095"/>
          </a:xfrm>
        </p:spPr>
        <p:txBody>
          <a:bodyPr>
            <a:normAutofit/>
          </a:bodyPr>
          <a:lstStyle/>
          <a:p>
            <a:r>
              <a:rPr lang="en-US" dirty="0" smtClean="0"/>
              <a:t>Monika Michalová, Kristína </a:t>
            </a:r>
            <a:r>
              <a:rPr lang="en-US" dirty="0" err="1" smtClean="0"/>
              <a:t>Uhrínová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341" y="0"/>
            <a:ext cx="9710328" cy="1178566"/>
          </a:xfrm>
        </p:spPr>
        <p:txBody>
          <a:bodyPr/>
          <a:lstStyle/>
          <a:p>
            <a:r>
              <a:rPr lang="en-US" smtClean="0"/>
              <a:t>Sochárstvo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49" y="1802731"/>
            <a:ext cx="4969373" cy="373255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608" y="905483"/>
            <a:ext cx="3278161" cy="5193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9" y="1754773"/>
            <a:ext cx="1824836" cy="2371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659" y="4293820"/>
            <a:ext cx="1723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Gian</a:t>
            </a:r>
            <a:r>
              <a:rPr lang="en-US" sz="2800" dirty="0"/>
              <a:t> Lorenzo Bernini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381" y="5535282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Extáza</a:t>
            </a:r>
            <a:r>
              <a:rPr lang="en-US" dirty="0"/>
              <a:t> </a:t>
            </a:r>
            <a:r>
              <a:rPr lang="en-US" dirty="0" err="1"/>
              <a:t>svätej</a:t>
            </a:r>
            <a:r>
              <a:rPr lang="en-US" dirty="0"/>
              <a:t> </a:t>
            </a:r>
            <a:r>
              <a:rPr lang="en-US" dirty="0" err="1"/>
              <a:t>Terézie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4608" y="6098609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Dávid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69" y="466175"/>
            <a:ext cx="4578646" cy="5491629"/>
          </a:xfrm>
        </p:spPr>
      </p:pic>
      <p:sp>
        <p:nvSpPr>
          <p:cNvPr id="5" name="TextBox 4"/>
          <p:cNvSpPr txBox="1"/>
          <p:nvPr/>
        </p:nvSpPr>
        <p:spPr>
          <a:xfrm>
            <a:off x="3623217" y="5957804"/>
            <a:ext cx="538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Fontána</a:t>
            </a:r>
            <a:r>
              <a:rPr lang="en-US" dirty="0"/>
              <a:t> </a:t>
            </a:r>
            <a:r>
              <a:rPr lang="en-US" dirty="0" err="1"/>
              <a:t>štyroch</a:t>
            </a:r>
            <a:r>
              <a:rPr lang="en-US" dirty="0"/>
              <a:t> </a:t>
            </a:r>
            <a:r>
              <a:rPr lang="en-US" dirty="0" err="1" smtClean="0"/>
              <a:t>riek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námestie</a:t>
            </a:r>
            <a:r>
              <a:rPr lang="en-US" dirty="0"/>
              <a:t> </a:t>
            </a:r>
            <a:r>
              <a:rPr lang="en-US" dirty="0" smtClean="0"/>
              <a:t>Piazza </a:t>
            </a:r>
            <a:r>
              <a:rPr lang="en-US" dirty="0" err="1" smtClean="0"/>
              <a:t>Navona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744" y="226990"/>
            <a:ext cx="9692640" cy="1144858"/>
          </a:xfrm>
        </p:spPr>
        <p:txBody>
          <a:bodyPr/>
          <a:lstStyle/>
          <a:p>
            <a:r>
              <a:rPr lang="en-US" dirty="0" err="1" smtClean="0"/>
              <a:t>Hudba</a:t>
            </a:r>
            <a:r>
              <a:rPr lang="en-US" dirty="0" smtClean="0"/>
              <a:t> a </a:t>
            </a:r>
            <a:r>
              <a:rPr lang="en-US" dirty="0" err="1" smtClean="0"/>
              <a:t>divadlo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1" y="1860806"/>
            <a:ext cx="2756597" cy="41975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17" y="3620842"/>
            <a:ext cx="4076671" cy="2654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9817" y="6275078"/>
            <a:ext cx="317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Antonio Giacomo Stradivari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3371" y="6090412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notový</a:t>
            </a:r>
            <a:r>
              <a:rPr lang="en-US" dirty="0"/>
              <a:t> </a:t>
            </a:r>
            <a:r>
              <a:rPr lang="en-US" dirty="0" err="1"/>
              <a:t>zápis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610" y="599462"/>
            <a:ext cx="4080822" cy="2522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62610" y="3122151"/>
            <a:ext cx="405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Teatro</a:t>
            </a:r>
            <a:r>
              <a:rPr lang="en-US" dirty="0" smtClean="0"/>
              <a:t> </a:t>
            </a:r>
            <a:r>
              <a:rPr lang="en-US" dirty="0" err="1" smtClean="0"/>
              <a:t>Olimpico</a:t>
            </a:r>
            <a:r>
              <a:rPr lang="en-US" dirty="0" smtClean="0"/>
              <a:t>, Vicenza, </a:t>
            </a:r>
            <a:r>
              <a:rPr lang="en-US" dirty="0" err="1" smtClean="0"/>
              <a:t>Taliansko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Rokoko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5143" y="1942160"/>
            <a:ext cx="5729369" cy="3822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5143" y="5764683"/>
            <a:ext cx="29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Katarínsky</a:t>
            </a:r>
            <a:r>
              <a:rPr lang="en-US" dirty="0" smtClean="0"/>
              <a:t> </a:t>
            </a:r>
            <a:r>
              <a:rPr lang="en-US" dirty="0" err="1" smtClean="0"/>
              <a:t>palác</a:t>
            </a:r>
            <a:r>
              <a:rPr lang="en-US" dirty="0" smtClean="0"/>
              <a:t>– </a:t>
            </a:r>
            <a:r>
              <a:rPr lang="en-US" dirty="0" err="1" smtClean="0"/>
              <a:t>Rusko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294" y="1959429"/>
            <a:ext cx="2853941" cy="380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Ďakujeme za pozornosť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Rozdelenie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Ranný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Vrcholný</a:t>
            </a:r>
            <a:endParaRPr lang="en-US" sz="3200" dirty="0" smtClean="0"/>
          </a:p>
          <a:p>
            <a:r>
              <a:rPr lang="en-US" sz="3200" dirty="0" err="1" smtClean="0"/>
              <a:t>Neskorý</a:t>
            </a:r>
            <a:r>
              <a:rPr lang="en-US" sz="3200" dirty="0" smtClean="0"/>
              <a:t> (</a:t>
            </a:r>
            <a:r>
              <a:rPr lang="en-US" sz="3200" dirty="0" err="1" smtClean="0"/>
              <a:t>rokoko</a:t>
            </a:r>
            <a:r>
              <a:rPr lang="en-US" sz="3200" dirty="0" smtClean="0"/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6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687438"/>
          </a:xfrm>
        </p:spPr>
        <p:txBody>
          <a:bodyPr/>
          <a:lstStyle/>
          <a:p>
            <a:r>
              <a:rPr lang="en-US" dirty="0" err="1" smtClean="0"/>
              <a:t>Architekt</a:t>
            </a:r>
            <a:r>
              <a:rPr lang="sk-SK" dirty="0" err="1" smtClean="0"/>
              <a:t>úra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88" y="1095169"/>
            <a:ext cx="3568166" cy="4885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5136" y="5981076"/>
            <a:ext cx="341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Bazilika</a:t>
            </a:r>
            <a:r>
              <a:rPr lang="en-US" dirty="0" smtClean="0"/>
              <a:t> </a:t>
            </a:r>
            <a:r>
              <a:rPr lang="en-US" dirty="0" err="1" smtClean="0"/>
              <a:t>sv</a:t>
            </a:r>
            <a:r>
              <a:rPr lang="en-US" dirty="0" smtClean="0"/>
              <a:t>. Petra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360" y="1095170"/>
            <a:ext cx="3813931" cy="4885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9360" y="5981076"/>
            <a:ext cx="381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San Carlo </a:t>
            </a:r>
            <a:r>
              <a:rPr lang="en-US" dirty="0" err="1"/>
              <a:t>Alle</a:t>
            </a:r>
            <a:r>
              <a:rPr lang="en-US" dirty="0"/>
              <a:t> Quattro </a:t>
            </a:r>
            <a:r>
              <a:rPr lang="en-US" dirty="0" err="1"/>
              <a:t>Fontane</a:t>
            </a:r>
            <a:r>
              <a:rPr lang="en-US" dirty="0"/>
              <a:t> - </a:t>
            </a:r>
            <a:r>
              <a:rPr lang="en-US" dirty="0" err="1"/>
              <a:t>Rím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6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32" y="2264237"/>
            <a:ext cx="5436964" cy="40534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3332" y="6317688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Námestie</a:t>
            </a:r>
            <a:r>
              <a:rPr lang="en-US" dirty="0" smtClean="0"/>
              <a:t> </a:t>
            </a:r>
            <a:r>
              <a:rPr lang="en-US" dirty="0" err="1" smtClean="0"/>
              <a:t>sv</a:t>
            </a:r>
            <a:r>
              <a:rPr lang="en-US" dirty="0" smtClean="0"/>
              <a:t>. Petra - </a:t>
            </a:r>
            <a:r>
              <a:rPr lang="en-US" dirty="0" err="1" smtClean="0"/>
              <a:t>Rím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4397" y="403010"/>
            <a:ext cx="5548881" cy="33445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110001" y="3830148"/>
            <a:ext cx="307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Mramorová</a:t>
            </a:r>
            <a:r>
              <a:rPr lang="en-US" dirty="0" smtClean="0"/>
              <a:t> </a:t>
            </a:r>
            <a:r>
              <a:rPr lang="en-US" dirty="0" err="1" smtClean="0"/>
              <a:t>sála</a:t>
            </a:r>
            <a:r>
              <a:rPr lang="en-US" dirty="0" smtClean="0"/>
              <a:t> - </a:t>
            </a:r>
            <a:r>
              <a:rPr lang="en-US" dirty="0" err="1" smtClean="0"/>
              <a:t>Belveder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009946"/>
          </a:xfrm>
        </p:spPr>
        <p:txBody>
          <a:bodyPr/>
          <a:lstStyle/>
          <a:p>
            <a:r>
              <a:rPr lang="en-US" smtClean="0"/>
              <a:t>Interiér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90" y="2750522"/>
            <a:ext cx="4718571" cy="36190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4" y="1476359"/>
            <a:ext cx="5182138" cy="34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905015"/>
          </a:xfrm>
        </p:spPr>
        <p:txBody>
          <a:bodyPr/>
          <a:lstStyle/>
          <a:p>
            <a:r>
              <a:rPr lang="en-US" smtClean="0"/>
              <a:t>Maliarstvo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57" y="1593423"/>
            <a:ext cx="3484704" cy="424500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039" y="1598621"/>
            <a:ext cx="5530850" cy="420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019" y="5863304"/>
            <a:ext cx="353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Peter Paul Rubens – Tri </a:t>
            </a:r>
            <a:r>
              <a:rPr lang="en-US" dirty="0" err="1" smtClean="0"/>
              <a:t>Grácie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07039" y="5863304"/>
            <a:ext cx="379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Caravaggio -</a:t>
            </a:r>
            <a:r>
              <a:rPr lang="en-US" dirty="0" err="1"/>
              <a:t>Muzicírujúci</a:t>
            </a:r>
            <a:r>
              <a:rPr lang="en-US" dirty="0"/>
              <a:t> </a:t>
            </a:r>
            <a:r>
              <a:rPr lang="en-US" dirty="0" err="1" smtClean="0"/>
              <a:t>chlapci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086" y="157652"/>
            <a:ext cx="2960167" cy="1111393"/>
          </a:xfrm>
        </p:spPr>
        <p:txBody>
          <a:bodyPr>
            <a:normAutofit/>
          </a:bodyPr>
          <a:lstStyle/>
          <a:p>
            <a:r>
              <a:rPr lang="en-US" smtClean="0"/>
              <a:t>Tizian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0847" y="1269045"/>
            <a:ext cx="4914046" cy="4299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70847" y="556883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Ú</a:t>
            </a:r>
            <a:r>
              <a:rPr lang="sk-SK" dirty="0" smtClean="0"/>
              <a:t>nos </a:t>
            </a:r>
            <a:r>
              <a:rPr lang="sk-SK" dirty="0" smtClean="0"/>
              <a:t>Európy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010" y="1657233"/>
            <a:ext cx="2648318" cy="35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4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3" y="2748883"/>
            <a:ext cx="2804730" cy="1753848"/>
          </a:xfrm>
        </p:spPr>
        <p:txBody>
          <a:bodyPr>
            <a:noAutofit/>
          </a:bodyPr>
          <a:lstStyle/>
          <a:p>
            <a:r>
              <a:rPr lang="en-US" sz="2800" dirty="0" smtClean="0"/>
              <a:t>Michelangelo </a:t>
            </a:r>
            <a:r>
              <a:rPr lang="en-US" sz="2800" dirty="0" err="1" smtClean="0"/>
              <a:t>Merisi</a:t>
            </a:r>
            <a:r>
              <a:rPr lang="en-US" sz="2800" dirty="0" smtClean="0"/>
              <a:t> da Caravaggio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56" y="717327"/>
            <a:ext cx="4033429" cy="473423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05" y="726896"/>
            <a:ext cx="3516031" cy="472466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56" y="726896"/>
            <a:ext cx="1876685" cy="18766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7856" y="54515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Bakchus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27705" y="5466481"/>
            <a:ext cx="332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Chlapec</a:t>
            </a:r>
            <a:r>
              <a:rPr lang="en-US" dirty="0"/>
              <a:t> </a:t>
            </a:r>
            <a:r>
              <a:rPr lang="en-US" dirty="0" err="1"/>
              <a:t>uhryznutý</a:t>
            </a:r>
            <a:r>
              <a:rPr lang="en-US" dirty="0"/>
              <a:t> </a:t>
            </a:r>
            <a:r>
              <a:rPr lang="en-US" dirty="0" err="1"/>
              <a:t>jaštericou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6" y="1253417"/>
            <a:ext cx="11015331" cy="1236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Peter Paul Rubens    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	</a:t>
            </a:r>
            <a:br>
              <a:rPr lang="en-US" dirty="0" smtClean="0"/>
            </a:br>
            <a:r>
              <a:rPr lang="en-US" dirty="0" smtClean="0"/>
              <a:t>					     Rembrandt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877" y="1871862"/>
            <a:ext cx="1690890" cy="2359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850" y="1871862"/>
            <a:ext cx="2954506" cy="3933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524" y="1230662"/>
            <a:ext cx="1955725" cy="2482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439" y="3051809"/>
            <a:ext cx="4063565" cy="330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332</TotalTime>
  <Words>100</Words>
  <Application>Microsoft Macintosh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Century Schoolbook</vt:lpstr>
      <vt:lpstr>Wingdings 2</vt:lpstr>
      <vt:lpstr>Arial</vt:lpstr>
      <vt:lpstr>View</vt:lpstr>
      <vt:lpstr>BAROK, ROKOKO</vt:lpstr>
      <vt:lpstr>Rozdelenie:</vt:lpstr>
      <vt:lpstr>Architektúra</vt:lpstr>
      <vt:lpstr>PowerPoint Presentation</vt:lpstr>
      <vt:lpstr>Interiér</vt:lpstr>
      <vt:lpstr>Maliarstvo</vt:lpstr>
      <vt:lpstr>Tizian</vt:lpstr>
      <vt:lpstr>Michelangelo Merisi da Caravaggio</vt:lpstr>
      <vt:lpstr>Peter Paul Rubens                       Rembrandt</vt:lpstr>
      <vt:lpstr>Sochárstvo</vt:lpstr>
      <vt:lpstr>PowerPoint Presentation</vt:lpstr>
      <vt:lpstr>Hudba a divadlo</vt:lpstr>
      <vt:lpstr>Rokoko</vt:lpstr>
      <vt:lpstr>Ďakujeme za pozornosť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BAROK, ROKOKO</dc:title>
  <dc:creator>Microsoft Office User</dc:creator>
  <cp:lastModifiedBy>Microsoft Office User</cp:lastModifiedBy>
  <cp:revision>16</cp:revision>
  <dcterms:created xsi:type="dcterms:W3CDTF">2019-01-06T14:38:46Z</dcterms:created>
  <dcterms:modified xsi:type="dcterms:W3CDTF">2019-01-07T13:37:19Z</dcterms:modified>
</cp:coreProperties>
</file>