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76" autoAdjust="0"/>
  </p:normalViewPr>
  <p:slideViewPr>
    <p:cSldViewPr>
      <p:cViewPr varScale="1">
        <p:scale>
          <a:sx n="63" d="100"/>
          <a:sy n="63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E68A6-405E-4371-8B58-0BE99EF9E5B9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C830-3348-4797-8B0E-4537A9C781C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sk.wikipedia.org/wiki/Idaho" TargetMode="External"/><Relationship Id="rId18" Type="http://schemas.openxmlformats.org/officeDocument/2006/relationships/hyperlink" Target="http://sk.wikipedia.org/wiki/Ju%C5%BEn%C3%A1_Karol%C3%ADna" TargetMode="External"/><Relationship Id="rId26" Type="http://schemas.openxmlformats.org/officeDocument/2006/relationships/hyperlink" Target="http://sk.wikipedia.org/wiki/Michigan" TargetMode="External"/><Relationship Id="rId39" Type="http://schemas.openxmlformats.org/officeDocument/2006/relationships/hyperlink" Target="http://sk.wikipedia.org/wiki/Oregon" TargetMode="External"/><Relationship Id="rId3" Type="http://schemas.openxmlformats.org/officeDocument/2006/relationships/hyperlink" Target="http://sk.wikipedia.org/wiki/Alabama" TargetMode="External"/><Relationship Id="rId21" Type="http://schemas.openxmlformats.org/officeDocument/2006/relationships/hyperlink" Target="http://sk.wikipedia.org/wiki/Kentucky" TargetMode="External"/><Relationship Id="rId34" Type="http://schemas.openxmlformats.org/officeDocument/2006/relationships/hyperlink" Target="http://sk.wikipedia.org/wiki/New_Jersey" TargetMode="External"/><Relationship Id="rId42" Type="http://schemas.openxmlformats.org/officeDocument/2006/relationships/hyperlink" Target="http://sk.wikipedia.org/wiki/Severn%C3%A1_Karol%C3%ADna" TargetMode="External"/><Relationship Id="rId47" Type="http://schemas.openxmlformats.org/officeDocument/2006/relationships/hyperlink" Target="http://sk.wikipedia.org/wiki/Vermont" TargetMode="External"/><Relationship Id="rId50" Type="http://schemas.openxmlformats.org/officeDocument/2006/relationships/hyperlink" Target="http://sk.wikipedia.org/wiki/Wisconsin_(%C5%A1t%C3%A1t)" TargetMode="External"/><Relationship Id="rId7" Type="http://schemas.openxmlformats.org/officeDocument/2006/relationships/hyperlink" Target="http://sk.wikipedia.org/wiki/Colorado_(%C5%A1t%C3%A1t_USA)" TargetMode="External"/><Relationship Id="rId12" Type="http://schemas.openxmlformats.org/officeDocument/2006/relationships/hyperlink" Target="http://sk.wikipedia.org/wiki/Havaj_(%C5%A1t%C3%A1t)" TargetMode="External"/><Relationship Id="rId17" Type="http://schemas.openxmlformats.org/officeDocument/2006/relationships/hyperlink" Target="http://sk.wikipedia.org/wiki/Ju%C5%BEn%C3%A1_Dakota" TargetMode="External"/><Relationship Id="rId25" Type="http://schemas.openxmlformats.org/officeDocument/2006/relationships/hyperlink" Target="http://sk.wikipedia.org/wiki/Massachusetts" TargetMode="External"/><Relationship Id="rId33" Type="http://schemas.openxmlformats.org/officeDocument/2006/relationships/hyperlink" Target="http://sk.wikipedia.org/wiki/New_Hampshire" TargetMode="External"/><Relationship Id="rId38" Type="http://schemas.openxmlformats.org/officeDocument/2006/relationships/hyperlink" Target="http://sk.wikipedia.org/wiki/Oklahoma" TargetMode="External"/><Relationship Id="rId46" Type="http://schemas.openxmlformats.org/officeDocument/2006/relationships/hyperlink" Target="http://sk.wikipedia.org/wiki/Utah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sk.wikipedia.org/wiki/Iowa" TargetMode="External"/><Relationship Id="rId20" Type="http://schemas.openxmlformats.org/officeDocument/2006/relationships/hyperlink" Target="http://sk.wikipedia.org/wiki/Kansas_(%C5%A1t%C3%A1t_USA)" TargetMode="External"/><Relationship Id="rId29" Type="http://schemas.openxmlformats.org/officeDocument/2006/relationships/hyperlink" Target="http://sk.wikipedia.org/wiki/Missouri_(%C5%A1t%C3%A1t)" TargetMode="External"/><Relationship Id="rId41" Type="http://schemas.openxmlformats.org/officeDocument/2006/relationships/hyperlink" Target="http://sk.wikipedia.org/wiki/Rhode_Islan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k.wikipedia.org/wiki/Arkansas" TargetMode="External"/><Relationship Id="rId11" Type="http://schemas.openxmlformats.org/officeDocument/2006/relationships/hyperlink" Target="http://sk.wikipedia.org/wiki/Georgia_(%C5%A1t%C3%A1t_USA)" TargetMode="External"/><Relationship Id="rId24" Type="http://schemas.openxmlformats.org/officeDocument/2006/relationships/hyperlink" Target="http://sk.wikipedia.org/wiki/Maryland" TargetMode="External"/><Relationship Id="rId32" Type="http://schemas.openxmlformats.org/officeDocument/2006/relationships/hyperlink" Target="http://sk.wikipedia.org/wiki/Nevada_(%C5%A1t%C3%A1t_USA)" TargetMode="External"/><Relationship Id="rId37" Type="http://schemas.openxmlformats.org/officeDocument/2006/relationships/hyperlink" Target="http://sk.wikipedia.org/wiki/Ohio" TargetMode="External"/><Relationship Id="rId40" Type="http://schemas.openxmlformats.org/officeDocument/2006/relationships/hyperlink" Target="http://sk.wikipedia.org/wiki/Pensylv%C3%A1nia" TargetMode="External"/><Relationship Id="rId45" Type="http://schemas.openxmlformats.org/officeDocument/2006/relationships/hyperlink" Target="http://sk.wikipedia.org/wiki/Texas" TargetMode="External"/><Relationship Id="rId5" Type="http://schemas.openxmlformats.org/officeDocument/2006/relationships/hyperlink" Target="http://sk.wikipedia.org/wiki/Arizona" TargetMode="External"/><Relationship Id="rId15" Type="http://schemas.openxmlformats.org/officeDocument/2006/relationships/hyperlink" Target="http://sk.wikipedia.org/wiki/Indiana" TargetMode="External"/><Relationship Id="rId23" Type="http://schemas.openxmlformats.org/officeDocument/2006/relationships/hyperlink" Target="http://sk.wikipedia.org/wiki/Maine" TargetMode="External"/><Relationship Id="rId28" Type="http://schemas.openxmlformats.org/officeDocument/2006/relationships/hyperlink" Target="http://sk.wikipedia.org/wiki/Mississippi_(%C5%A1t%C3%A1t_USA)" TargetMode="External"/><Relationship Id="rId36" Type="http://schemas.openxmlformats.org/officeDocument/2006/relationships/hyperlink" Target="http://sk.wikipedia.org/wiki/Nov%C3%A9_Mexiko" TargetMode="External"/><Relationship Id="rId49" Type="http://schemas.openxmlformats.org/officeDocument/2006/relationships/hyperlink" Target="http://sk.wikipedia.org/wiki/Washington_(%C5%A1t%C3%A1t)" TargetMode="External"/><Relationship Id="rId10" Type="http://schemas.openxmlformats.org/officeDocument/2006/relationships/hyperlink" Target="http://sk.wikipedia.org/wiki/Florida" TargetMode="External"/><Relationship Id="rId19" Type="http://schemas.openxmlformats.org/officeDocument/2006/relationships/hyperlink" Target="http://sk.wikipedia.org/wiki/Kalifornia" TargetMode="External"/><Relationship Id="rId31" Type="http://schemas.openxmlformats.org/officeDocument/2006/relationships/hyperlink" Target="http://sk.wikipedia.org/wiki/Nebraska" TargetMode="External"/><Relationship Id="rId44" Type="http://schemas.openxmlformats.org/officeDocument/2006/relationships/hyperlink" Target="http://sk.wikipedia.org/wiki/Tennessee" TargetMode="External"/><Relationship Id="rId52" Type="http://schemas.openxmlformats.org/officeDocument/2006/relationships/hyperlink" Target="http://sk.wikipedia.org/wiki/Z%C3%A1padn%C3%A1_Virg%C3%ADnia" TargetMode="External"/><Relationship Id="rId4" Type="http://schemas.openxmlformats.org/officeDocument/2006/relationships/hyperlink" Target="http://sk.wikipedia.org/wiki/Alja%C5%A1ka" TargetMode="External"/><Relationship Id="rId9" Type="http://schemas.openxmlformats.org/officeDocument/2006/relationships/hyperlink" Target="http://sk.wikipedia.org/wiki/Delaware_(%C5%A1t%C3%A1t_USA)" TargetMode="External"/><Relationship Id="rId14" Type="http://schemas.openxmlformats.org/officeDocument/2006/relationships/hyperlink" Target="http://sk.wikipedia.org/wiki/Illinois" TargetMode="External"/><Relationship Id="rId22" Type="http://schemas.openxmlformats.org/officeDocument/2006/relationships/hyperlink" Target="http://sk.wikipedia.org/wiki/Louisiana" TargetMode="External"/><Relationship Id="rId27" Type="http://schemas.openxmlformats.org/officeDocument/2006/relationships/hyperlink" Target="http://sk.wikipedia.org/wiki/Minnesota" TargetMode="External"/><Relationship Id="rId30" Type="http://schemas.openxmlformats.org/officeDocument/2006/relationships/hyperlink" Target="http://sk.wikipedia.org/wiki/Montana_(USA)" TargetMode="External"/><Relationship Id="rId35" Type="http://schemas.openxmlformats.org/officeDocument/2006/relationships/hyperlink" Target="http://sk.wikipedia.org/wiki/New_York_(%C5%A1t%C3%A1t)" TargetMode="External"/><Relationship Id="rId43" Type="http://schemas.openxmlformats.org/officeDocument/2006/relationships/hyperlink" Target="http://sk.wikipedia.org/wiki/Severn%C3%A1_Dakota" TargetMode="External"/><Relationship Id="rId48" Type="http://schemas.openxmlformats.org/officeDocument/2006/relationships/hyperlink" Target="http://sk.wikipedia.org/wiki/Virg%C3%ADnia" TargetMode="External"/><Relationship Id="rId8" Type="http://schemas.openxmlformats.org/officeDocument/2006/relationships/hyperlink" Target="http://sk.wikipedia.org/wiki/Connecticut" TargetMode="External"/><Relationship Id="rId51" Type="http://schemas.openxmlformats.org/officeDocument/2006/relationships/hyperlink" Target="http://sk.wikipedia.org/wiki/Wyomi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C830-3348-4797-8B0E-4537A9C781CA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C830-3348-4797-8B0E-4537A9C781CA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labama"/>
              </a:rPr>
              <a:t>Alabama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Srdce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dixi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štát kamélií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ljaška"/>
              </a:rPr>
              <a:t>Aljaška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Posledná hranica (neoficiálny názov)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rizona"/>
              </a:rPr>
              <a:t>Arizona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Veľkého Kaňonu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kansas"/>
              </a:rPr>
              <a:t>Arkansas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Krajina možností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Colorado (štát USA)"/>
              </a:rPr>
              <a:t>Colorado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storočnice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Connecticut"/>
              </a:rPr>
              <a:t>Connecticut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Konštitučný štát, štát muškátových orechov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Delaware (štát USA)"/>
              </a:rPr>
              <a:t>Delaware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Prvý štát, diamantový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lorida"/>
              </a:rPr>
              <a:t>Florida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Slnečný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Georgia (štát USA)"/>
              </a:rPr>
              <a:t>Georgia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Broskyňový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Havaj (štát)"/>
              </a:rPr>
              <a:t>Havaj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alohe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Idaho"/>
              </a:rPr>
              <a:t>Idaho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drahokamov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Illinois"/>
              </a:rPr>
              <a:t>Illinois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Prérijný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Indiana"/>
              </a:rPr>
              <a:t>Indiana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húžerov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(nemehiel)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Iowa"/>
              </a:rPr>
              <a:t>Iowa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jastrabookých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Južná Dakota"/>
              </a:rPr>
              <a:t>Južná Dakota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kojotov, štát Mount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Rushmore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Južná Karolína"/>
              </a:rPr>
              <a:t>Južná Karolína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malých paliem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Kalifornia"/>
              </a:rPr>
              <a:t>Kalifornia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Zlatý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Kansas (štát USA)"/>
              </a:rPr>
              <a:t>Kansas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Slnečnicový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Kentucky"/>
              </a:rPr>
              <a:t>Kentucky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Lipnicový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Louisiana"/>
              </a:rPr>
              <a:t>Louisiana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Pelikání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Maine"/>
              </a:rPr>
              <a:t>Maine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Borovicový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Maryland"/>
              </a:rPr>
              <a:t>Maryland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starej hranice, slobodný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Massachusetts"/>
              </a:rPr>
              <a:t>Massachusetts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v zálive, stará kolónia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Michigan"/>
              </a:rPr>
              <a:t>Michigan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Veľkých jazier, štát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rosomákov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Minnesota"/>
              </a:rPr>
              <a:t>Minnesota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Polárky, syslí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8" tooltip="Mississippi (štát USA)"/>
              </a:rPr>
              <a:t>Mississippi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magnólií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Missouri (štát)"/>
              </a:rPr>
              <a:t>Missouri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Ukáž mi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0" tooltip="Montana (USA)"/>
              </a:rPr>
              <a:t>Montana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pokladov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1" tooltip="Nebraska"/>
              </a:rPr>
              <a:t>Nebraska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odzrňovačov kukurice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2" tooltip="Nevada (štát USA)"/>
              </a:rPr>
              <a:t>Nevada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zrodený v boji, strieborný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3" tooltip="New Hampshire"/>
              </a:rPr>
              <a:t>New Hampshire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Žulový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4" tooltip="New Jersey"/>
              </a:rPr>
              <a:t>New Jersey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Záhradný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5" tooltip="New York (štát)"/>
              </a:rPr>
              <a:t>New York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ríše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6" tooltip="Nové Mexiko"/>
              </a:rPr>
              <a:t>Nové Mexiko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Okúzľujúci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7" tooltip="Ohio"/>
              </a:rPr>
              <a:t>Ohio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Veľkolepý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8" tooltip="Oklahoma"/>
              </a:rPr>
              <a:t>Oklahoma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prvých kolonistov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9" tooltip="Oregon"/>
              </a:rPr>
              <a:t>Oregon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bobrov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0" tooltip="Pensylvánia"/>
              </a:rPr>
              <a:t>Pensylvánia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Základný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1" tooltip="Rhode Island"/>
              </a:rPr>
              <a:t>Rhode Island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Malý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Rhody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Oceánsky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2" tooltip="Severná Karolína"/>
              </a:rPr>
              <a:t>Severná Karolína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Starý severný štát, štát liečby dechtom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3" tooltip="Severná Dakota"/>
              </a:rPr>
              <a:t>Severná Dakota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záhrady mieru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4" tooltip="Tennessee"/>
              </a:rPr>
              <a:t>Tennessee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dobrovoľníkov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5" tooltip="Texas"/>
              </a:rPr>
              <a:t>Texas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osamotenej hviezdy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6" tooltip="Utah"/>
              </a:rPr>
              <a:t>Utah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včelích úľov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7" tooltip="Vermont"/>
              </a:rPr>
              <a:t>Vermont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zelených vrchov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8" tooltip="Virgínia"/>
              </a:rPr>
              <a:t>Virgínia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Staré domínium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9" tooltip="Washington (štát)"/>
              </a:rPr>
              <a:t>Washington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Vždyzelený štát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0" tooltip="Wisconsin (štát)"/>
              </a:rPr>
              <a:t>Wisconsin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jazvecov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1" tooltip="Wyoming"/>
              </a:rPr>
              <a:t>Wyoming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Štát rovnosti</a:t>
            </a:r>
          </a:p>
          <a:p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2" tooltip="Západná Virgínia"/>
              </a:rPr>
              <a:t>Západná Virgínia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tzv. Hornatý štát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C830-3348-4797-8B0E-4537A9C781CA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C830-3348-4797-8B0E-4537A9C781CA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13.01.2014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Hospod%C3%A1rstvo_USA" TargetMode="External"/><Relationship Id="rId7" Type="http://schemas.openxmlformats.org/officeDocument/2006/relationships/hyperlink" Target="http://fin6.com/wp-content/uploads/2013/12/b2122da94e1257d87b73bee2d1dfb93e1.jpg" TargetMode="External"/><Relationship Id="rId2" Type="http://schemas.openxmlformats.org/officeDocument/2006/relationships/hyperlink" Target="http://sk.wikipedia.org/wiki/Spojen%C3%A9_%C5%A1t%C3%A1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9/92/Map_of_USA_with_state_names_2.svg/650px-Map_of_USA_with_state_names_2.svg.png" TargetMode="External"/><Relationship Id="rId5" Type="http://schemas.openxmlformats.org/officeDocument/2006/relationships/hyperlink" Target="http://referaty.atlas.sk/prirodne-vedy/geografia/32339/usa---hospodarstvo" TargetMode="External"/><Relationship Id="rId4" Type="http://schemas.openxmlformats.org/officeDocument/2006/relationships/hyperlink" Target="http://cs.wikipedia.org/wiki/Seznam_z%C3%A1visl%C3%BDch_%C3%BAzem%C3%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jasper-johns-flag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600200" y="16764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dirty="0" smtClean="0"/>
              <a:t>USA</a:t>
            </a:r>
            <a:endParaRPr lang="sk-SK" sz="9600" dirty="0"/>
          </a:p>
        </p:txBody>
      </p:sp>
      <p:sp>
        <p:nvSpPr>
          <p:cNvPr id="6" name="BlokTextu 5"/>
          <p:cNvSpPr txBox="1"/>
          <p:nvPr/>
        </p:nvSpPr>
        <p:spPr>
          <a:xfrm>
            <a:off x="1524000" y="4419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Natália </a:t>
            </a:r>
            <a:r>
              <a:rPr lang="sk-SK" sz="2400" dirty="0" err="1" smtClean="0"/>
              <a:t>Petričová</a:t>
            </a:r>
            <a:r>
              <a:rPr lang="sk-SK" sz="2400" dirty="0" smtClean="0"/>
              <a:t> &amp; Erika </a:t>
            </a:r>
            <a:r>
              <a:rPr lang="sk-SK" sz="2400" dirty="0" err="1" smtClean="0"/>
              <a:t>Kipikašová</a:t>
            </a:r>
            <a:r>
              <a:rPr lang="sk-SK" sz="2400" dirty="0" smtClean="0"/>
              <a:t>, II.D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rázka 6" descr="daa328bfa742813eded874d67166dd5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286" b="9286"/>
          <a:stretch>
            <a:fillRect/>
          </a:stretch>
        </p:blipFill>
        <p:spPr>
          <a:xfrm>
            <a:off x="304800" y="304800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informácie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poloha: Severná Amerika</a:t>
            </a:r>
          </a:p>
          <a:p>
            <a:r>
              <a:rPr lang="sk-SK" dirty="0" smtClean="0"/>
              <a:t>rozloha: 9 372 571 km2 (4. miesto)</a:t>
            </a:r>
          </a:p>
          <a:p>
            <a:r>
              <a:rPr lang="sk-SK" dirty="0" smtClean="0"/>
              <a:t>počet obyvateľov: 267 954 767 (3.miesto)</a:t>
            </a:r>
          </a:p>
          <a:p>
            <a:r>
              <a:rPr lang="sk-SK" dirty="0" smtClean="0"/>
              <a:t>hlavné mesto: Washington D. C.</a:t>
            </a:r>
          </a:p>
          <a:p>
            <a:r>
              <a:rPr lang="sk-SK" dirty="0" smtClean="0"/>
              <a:t>vyspelý štát</a:t>
            </a:r>
          </a:p>
          <a:p>
            <a:r>
              <a:rPr lang="sk-SK" dirty="0" smtClean="0"/>
              <a:t>prezident: </a:t>
            </a:r>
            <a:r>
              <a:rPr lang="sk-SK" dirty="0" err="1" smtClean="0"/>
              <a:t>Barack</a:t>
            </a:r>
            <a:r>
              <a:rPr lang="sk-SK" dirty="0" smtClean="0"/>
              <a:t> </a:t>
            </a:r>
            <a:r>
              <a:rPr lang="sk-SK" dirty="0" err="1" smtClean="0"/>
              <a:t>Obama</a:t>
            </a:r>
            <a:endParaRPr lang="sk-SK" dirty="0" smtClean="0"/>
          </a:p>
          <a:p>
            <a:r>
              <a:rPr lang="sk-SK" dirty="0" smtClean="0"/>
              <a:t>mena: Americký dolár</a:t>
            </a:r>
          </a:p>
          <a:p>
            <a:r>
              <a:rPr lang="sk-SK" dirty="0" smtClean="0"/>
              <a:t>jazyk: angličtina, španielčina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50 štátov USA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 numCol="3">
            <a:normAutofit fontScale="70000" lnSpcReduction="20000"/>
          </a:bodyPr>
          <a:lstStyle/>
          <a:p>
            <a:r>
              <a:rPr lang="sk-SK" dirty="0" smtClean="0"/>
              <a:t>Alabama </a:t>
            </a:r>
          </a:p>
          <a:p>
            <a:r>
              <a:rPr lang="sk-SK" dirty="0" smtClean="0"/>
              <a:t>Aljaška </a:t>
            </a:r>
          </a:p>
          <a:p>
            <a:r>
              <a:rPr lang="sk-SK" dirty="0" smtClean="0"/>
              <a:t>Arizona </a:t>
            </a:r>
          </a:p>
          <a:p>
            <a:r>
              <a:rPr lang="sk-SK" dirty="0" smtClean="0"/>
              <a:t>Arkansas</a:t>
            </a:r>
          </a:p>
          <a:p>
            <a:r>
              <a:rPr lang="sk-SK" dirty="0" smtClean="0"/>
              <a:t>Colorado </a:t>
            </a:r>
          </a:p>
          <a:p>
            <a:r>
              <a:rPr lang="sk-SK" dirty="0" smtClean="0"/>
              <a:t>Connecticut</a:t>
            </a:r>
          </a:p>
          <a:p>
            <a:r>
              <a:rPr lang="sk-SK" dirty="0" smtClean="0"/>
              <a:t>Delaware </a:t>
            </a:r>
          </a:p>
          <a:p>
            <a:r>
              <a:rPr lang="sk-SK" dirty="0" smtClean="0"/>
              <a:t>Florida </a:t>
            </a:r>
          </a:p>
          <a:p>
            <a:r>
              <a:rPr lang="sk-SK" dirty="0" smtClean="0"/>
              <a:t>Georgia</a:t>
            </a:r>
          </a:p>
          <a:p>
            <a:r>
              <a:rPr lang="sk-SK" dirty="0" smtClean="0"/>
              <a:t>Havaj</a:t>
            </a:r>
          </a:p>
          <a:p>
            <a:r>
              <a:rPr lang="sk-SK" dirty="0" smtClean="0"/>
              <a:t>Idaho </a:t>
            </a:r>
          </a:p>
          <a:p>
            <a:r>
              <a:rPr lang="sk-SK" dirty="0" smtClean="0"/>
              <a:t>Illinois </a:t>
            </a:r>
          </a:p>
          <a:p>
            <a:r>
              <a:rPr lang="sk-SK" dirty="0" smtClean="0"/>
              <a:t>Indiana </a:t>
            </a:r>
          </a:p>
          <a:p>
            <a:r>
              <a:rPr lang="sk-SK" dirty="0" smtClean="0"/>
              <a:t>Iowa</a:t>
            </a:r>
          </a:p>
          <a:p>
            <a:r>
              <a:rPr lang="sk-SK" dirty="0" smtClean="0"/>
              <a:t>Južná Dakota </a:t>
            </a:r>
          </a:p>
          <a:p>
            <a:r>
              <a:rPr lang="sk-SK" dirty="0" smtClean="0"/>
              <a:t>Južná Karolína </a:t>
            </a:r>
          </a:p>
          <a:p>
            <a:r>
              <a:rPr lang="sk-SK" dirty="0" smtClean="0"/>
              <a:t>Kalifornia </a:t>
            </a:r>
          </a:p>
          <a:p>
            <a:r>
              <a:rPr lang="sk-SK" dirty="0" smtClean="0"/>
              <a:t>Kansas </a:t>
            </a:r>
          </a:p>
          <a:p>
            <a:r>
              <a:rPr lang="sk-SK" dirty="0" smtClean="0"/>
              <a:t>Kentucky </a:t>
            </a:r>
          </a:p>
          <a:p>
            <a:r>
              <a:rPr lang="sk-SK" dirty="0" smtClean="0"/>
              <a:t>Louisiana </a:t>
            </a:r>
          </a:p>
          <a:p>
            <a:r>
              <a:rPr lang="sk-SK" dirty="0" smtClean="0"/>
              <a:t>Maine </a:t>
            </a:r>
          </a:p>
          <a:p>
            <a:r>
              <a:rPr lang="sk-SK" dirty="0" smtClean="0"/>
              <a:t>Maryland</a:t>
            </a:r>
          </a:p>
          <a:p>
            <a:r>
              <a:rPr lang="sk-SK" dirty="0" smtClean="0"/>
              <a:t>Massachusetts </a:t>
            </a:r>
          </a:p>
          <a:p>
            <a:r>
              <a:rPr lang="sk-SK" dirty="0" smtClean="0"/>
              <a:t>Michigan </a:t>
            </a:r>
          </a:p>
          <a:p>
            <a:r>
              <a:rPr lang="sk-SK" dirty="0" err="1" smtClean="0"/>
              <a:t>Minnesota</a:t>
            </a:r>
            <a:r>
              <a:rPr lang="sk-SK" dirty="0" smtClean="0"/>
              <a:t> </a:t>
            </a:r>
          </a:p>
          <a:p>
            <a:r>
              <a:rPr lang="sk-SK" dirty="0" smtClean="0"/>
              <a:t>Mississippi </a:t>
            </a:r>
          </a:p>
          <a:p>
            <a:r>
              <a:rPr lang="sk-SK" dirty="0" smtClean="0"/>
              <a:t>Missouri </a:t>
            </a:r>
          </a:p>
          <a:p>
            <a:r>
              <a:rPr lang="sk-SK" dirty="0" smtClean="0"/>
              <a:t>Montana</a:t>
            </a:r>
          </a:p>
          <a:p>
            <a:r>
              <a:rPr lang="sk-SK" dirty="0" smtClean="0"/>
              <a:t>Nebraska </a:t>
            </a:r>
          </a:p>
          <a:p>
            <a:r>
              <a:rPr lang="sk-SK" dirty="0" smtClean="0"/>
              <a:t>Nevada</a:t>
            </a:r>
          </a:p>
          <a:p>
            <a:r>
              <a:rPr lang="sk-SK" dirty="0" smtClean="0"/>
              <a:t>New Hampshire </a:t>
            </a:r>
          </a:p>
          <a:p>
            <a:r>
              <a:rPr lang="sk-SK" dirty="0" smtClean="0"/>
              <a:t>New Jersey</a:t>
            </a:r>
          </a:p>
          <a:p>
            <a:r>
              <a:rPr lang="sk-SK" dirty="0" smtClean="0"/>
              <a:t>New York </a:t>
            </a:r>
          </a:p>
          <a:p>
            <a:r>
              <a:rPr lang="sk-SK" dirty="0" smtClean="0"/>
              <a:t>Nové Mexiko </a:t>
            </a:r>
          </a:p>
          <a:p>
            <a:r>
              <a:rPr lang="sk-SK" dirty="0" smtClean="0"/>
              <a:t>Ohio </a:t>
            </a:r>
          </a:p>
          <a:p>
            <a:r>
              <a:rPr lang="sk-SK" dirty="0" smtClean="0"/>
              <a:t>Oklahoma</a:t>
            </a:r>
          </a:p>
          <a:p>
            <a:r>
              <a:rPr lang="sk-SK" dirty="0" smtClean="0"/>
              <a:t>Oregon </a:t>
            </a:r>
          </a:p>
          <a:p>
            <a:r>
              <a:rPr lang="sk-SK" dirty="0" smtClean="0"/>
              <a:t>Pensylvánia</a:t>
            </a:r>
          </a:p>
          <a:p>
            <a:r>
              <a:rPr lang="sk-SK" dirty="0" smtClean="0"/>
              <a:t>Rhode Island</a:t>
            </a:r>
          </a:p>
          <a:p>
            <a:r>
              <a:rPr lang="sk-SK" dirty="0" smtClean="0"/>
              <a:t>Severná Karolína</a:t>
            </a:r>
          </a:p>
          <a:p>
            <a:r>
              <a:rPr lang="sk-SK" dirty="0" smtClean="0"/>
              <a:t>Severná Dakota</a:t>
            </a:r>
          </a:p>
          <a:p>
            <a:r>
              <a:rPr lang="sk-SK" dirty="0" smtClean="0"/>
              <a:t>Tennessee </a:t>
            </a:r>
          </a:p>
          <a:p>
            <a:r>
              <a:rPr lang="sk-SK" dirty="0" smtClean="0"/>
              <a:t>Texas</a:t>
            </a:r>
          </a:p>
          <a:p>
            <a:r>
              <a:rPr lang="sk-SK" dirty="0" smtClean="0"/>
              <a:t>Utah </a:t>
            </a:r>
          </a:p>
          <a:p>
            <a:r>
              <a:rPr lang="sk-SK" dirty="0" smtClean="0"/>
              <a:t>Vermont </a:t>
            </a:r>
          </a:p>
          <a:p>
            <a:r>
              <a:rPr lang="sk-SK" dirty="0" smtClean="0"/>
              <a:t>Virgínia </a:t>
            </a:r>
          </a:p>
          <a:p>
            <a:r>
              <a:rPr lang="sk-SK" dirty="0" smtClean="0"/>
              <a:t>Washington</a:t>
            </a:r>
          </a:p>
          <a:p>
            <a:r>
              <a:rPr lang="sk-SK" dirty="0" smtClean="0"/>
              <a:t>Wisconsin</a:t>
            </a:r>
          </a:p>
          <a:p>
            <a:r>
              <a:rPr lang="sk-SK" dirty="0" smtClean="0"/>
              <a:t>Wyoming </a:t>
            </a:r>
          </a:p>
          <a:p>
            <a:r>
              <a:rPr lang="sk-SK" dirty="0" smtClean="0"/>
              <a:t>Západná Virgínia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Súbor:Map of USA with state names sk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Závislé územia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Americká Samoa</a:t>
            </a:r>
          </a:p>
          <a:p>
            <a:r>
              <a:rPr lang="sk-SK" dirty="0" smtClean="0"/>
              <a:t>Americké Panenské ostrovy</a:t>
            </a:r>
          </a:p>
          <a:p>
            <a:r>
              <a:rPr lang="sk-SK" dirty="0" err="1" smtClean="0"/>
              <a:t>Guam</a:t>
            </a:r>
            <a:endParaRPr lang="sk-SK" dirty="0" smtClean="0"/>
          </a:p>
          <a:p>
            <a:r>
              <a:rPr lang="sk-SK" dirty="0" smtClean="0"/>
              <a:t>Menšie odľahlé ostrovy USA</a:t>
            </a:r>
          </a:p>
          <a:p>
            <a:r>
              <a:rPr lang="sk-SK" dirty="0" smtClean="0"/>
              <a:t>Portoriko</a:t>
            </a:r>
          </a:p>
          <a:p>
            <a:r>
              <a:rPr lang="sk-SK" dirty="0" smtClean="0"/>
              <a:t>Severné Mariany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rastlinná výroba</a:t>
            </a:r>
          </a:p>
          <a:p>
            <a:r>
              <a:rPr lang="sk-SK" dirty="0" smtClean="0"/>
              <a:t>živočíšna výroba</a:t>
            </a:r>
          </a:p>
          <a:p>
            <a:r>
              <a:rPr lang="sk-SK" dirty="0" smtClean="0"/>
              <a:t>3 oblasti:</a:t>
            </a:r>
          </a:p>
          <a:p>
            <a:pPr lvl="1"/>
            <a:r>
              <a:rPr lang="sk-SK" dirty="0" smtClean="0"/>
              <a:t>Prérie - farmy(pšenica, bizón)</a:t>
            </a:r>
          </a:p>
          <a:p>
            <a:pPr lvl="1"/>
            <a:r>
              <a:rPr lang="sk-SK" dirty="0" smtClean="0"/>
              <a:t>Mexický záliv (citrusy, tabak, rybolov)</a:t>
            </a:r>
          </a:p>
          <a:p>
            <a:pPr lvl="1"/>
            <a:r>
              <a:rPr lang="sk-SK" dirty="0" smtClean="0"/>
              <a:t>Severovýchod (okopaniny, krmoviny)</a:t>
            </a:r>
          </a:p>
          <a:p>
            <a:r>
              <a:rPr lang="sk-SK" dirty="0" smtClean="0"/>
              <a:t>Lesné hospodárstvo (západ, </a:t>
            </a:r>
            <a:r>
              <a:rPr lang="sk-SK" dirty="0" err="1" smtClean="0"/>
              <a:t>Apalačské</a:t>
            </a:r>
            <a:r>
              <a:rPr lang="sk-SK" dirty="0" smtClean="0"/>
              <a:t> vrchy)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 a nerasty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 oblasti:</a:t>
            </a:r>
          </a:p>
          <a:p>
            <a:pPr lvl="1"/>
            <a:r>
              <a:rPr lang="sk-SK" dirty="0" smtClean="0"/>
              <a:t>Veľké jazerá (strojársky, hutnícky – </a:t>
            </a:r>
            <a:r>
              <a:rPr lang="sk-SK" dirty="0" err="1" smtClean="0"/>
              <a:t>Chevrolet</a:t>
            </a:r>
            <a:r>
              <a:rPr lang="sk-SK" dirty="0" smtClean="0"/>
              <a:t>, </a:t>
            </a:r>
            <a:r>
              <a:rPr lang="sk-SK" dirty="0" err="1" smtClean="0"/>
              <a:t>Ford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Mexický záliv (ropa, zemný plyn, </a:t>
            </a:r>
            <a:r>
              <a:rPr lang="sk-SK" dirty="0" err="1" smtClean="0"/>
              <a:t>chem</a:t>
            </a:r>
            <a:r>
              <a:rPr lang="sk-SK" dirty="0" smtClean="0"/>
              <a:t>. priemysel)</a:t>
            </a:r>
          </a:p>
          <a:p>
            <a:pPr lvl="1"/>
            <a:r>
              <a:rPr lang="sk-SK" dirty="0" smtClean="0"/>
              <a:t>Západné pobrežie (elektrotechnický priemysel, kozmický priemysel /počítače/ - Microsoft, Apple </a:t>
            </a:r>
            <a:r>
              <a:rPr lang="sk-SK" dirty="0" err="1" smtClean="0"/>
              <a:t>Inc</a:t>
            </a:r>
            <a:r>
              <a:rPr lang="sk-SK" dirty="0" smtClean="0"/>
              <a:t>.)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Doprava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u="sng" dirty="0" smtClean="0"/>
              <a:t>Železničná doprava</a:t>
            </a:r>
            <a:r>
              <a:rPr lang="sk-SK" dirty="0" smtClean="0"/>
              <a:t> – na prepravu surovín aj ľudí (</a:t>
            </a:r>
            <a:r>
              <a:rPr lang="sk-SK" dirty="0" err="1" smtClean="0"/>
              <a:t>Amtrak</a:t>
            </a:r>
            <a:r>
              <a:rPr lang="sk-SK" dirty="0" smtClean="0"/>
              <a:t>); 1. výstavba vysokorýchlostnej strate S.A.</a:t>
            </a:r>
          </a:p>
          <a:p>
            <a:r>
              <a:rPr lang="sk-SK" u="sng" dirty="0" smtClean="0"/>
              <a:t>Cestná doprava</a:t>
            </a:r>
            <a:r>
              <a:rPr lang="sk-SK" dirty="0" smtClean="0"/>
              <a:t> – najväčšie diaľnice na svete (viac ako 140 mil. automobilov); najdlhší most sveta - </a:t>
            </a:r>
            <a:r>
              <a:rPr lang="sk-SK" dirty="0" err="1" smtClean="0"/>
              <a:t>Lake</a:t>
            </a:r>
            <a:r>
              <a:rPr lang="sk-SK" dirty="0" smtClean="0"/>
              <a:t> </a:t>
            </a:r>
            <a:r>
              <a:rPr lang="sk-SK" dirty="0" err="1" smtClean="0"/>
              <a:t>Pontchartrain</a:t>
            </a:r>
            <a:r>
              <a:rPr lang="sk-SK" dirty="0" smtClean="0"/>
              <a:t> </a:t>
            </a:r>
            <a:r>
              <a:rPr lang="sk-SK" dirty="0" err="1" smtClean="0"/>
              <a:t>Causeway</a:t>
            </a:r>
            <a:endParaRPr lang="sk-SK" dirty="0" smtClean="0"/>
          </a:p>
          <a:p>
            <a:r>
              <a:rPr lang="sk-SK" u="sng" dirty="0" smtClean="0"/>
              <a:t>Vodná doprava</a:t>
            </a:r>
            <a:r>
              <a:rPr lang="sk-SK" dirty="0" smtClean="0"/>
              <a:t> – na Mississippi a Veľkých kanadských jazerách (</a:t>
            </a:r>
            <a:r>
              <a:rPr lang="sk-SK" dirty="0" err="1" smtClean="0"/>
              <a:t>South</a:t>
            </a:r>
            <a:r>
              <a:rPr lang="sk-SK" dirty="0" smtClean="0"/>
              <a:t> </a:t>
            </a:r>
            <a:r>
              <a:rPr lang="sk-SK" dirty="0" err="1" smtClean="0"/>
              <a:t>Lousiana</a:t>
            </a:r>
            <a:r>
              <a:rPr lang="sk-SK" dirty="0" smtClean="0"/>
              <a:t>)</a:t>
            </a:r>
          </a:p>
          <a:p>
            <a:r>
              <a:rPr lang="sk-SK" u="sng" dirty="0" smtClean="0"/>
              <a:t>Letecká doprava</a:t>
            </a:r>
            <a:r>
              <a:rPr lang="sk-SK" dirty="0" smtClean="0"/>
              <a:t> – 15000 letísk (Chicago, Atlanta, </a:t>
            </a:r>
            <a:r>
              <a:rPr lang="sk-SK" dirty="0" err="1" smtClean="0"/>
              <a:t>Dallas</a:t>
            </a:r>
            <a:r>
              <a:rPr lang="sk-SK" dirty="0" smtClean="0"/>
              <a:t>, Los </a:t>
            </a:r>
            <a:r>
              <a:rPr lang="sk-SK" dirty="0" err="1" smtClean="0"/>
              <a:t>Angeles</a:t>
            </a:r>
            <a:r>
              <a:rPr lang="sk-SK" dirty="0" smtClean="0"/>
              <a:t>)</a:t>
            </a:r>
            <a:endParaRPr lang="sk-SK" u="sng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>
                <a:hlinkClick r:id="rId2"/>
              </a:rPr>
              <a:t>http://sk.wikipedia.org/wiki/Spojen%C3%A9_%C5%A1t%C3%A1ty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http://sk.wikipedia.org/wiki/Hospod%C3%A1rstvo_USA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http://cs.wikipedia.org/wiki/Seznam_z%C3%A1visl%C3%BDch_%C3%BAzem%C3%AD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http://referaty.atlas.sk/prirodne-vedy/geografia/32339/usa---</a:t>
            </a:r>
            <a:r>
              <a:rPr lang="sk-SK" dirty="0" err="1" smtClean="0">
                <a:hlinkClick r:id="rId5"/>
              </a:rPr>
              <a:t>hospodarstvo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http://upload.wikimedia.org/wikipedia/commons/thumb/9/92/Map_of_USA_with_state_names_2.svg/650px-Map_of_USA_with_state_names_2.svg.png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http://fin6.com/wp-content/uploads/2013/12/b2122da94e1257d87b73bee2d1dfb93e1.jpg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Vlastná 16">
      <a:dk1>
        <a:sysClr val="windowText" lastClr="000000"/>
      </a:dk1>
      <a:lt1>
        <a:sysClr val="window" lastClr="FFFFFF"/>
      </a:lt1>
      <a:dk2>
        <a:srgbClr val="00406C"/>
      </a:dk2>
      <a:lt2>
        <a:srgbClr val="ECA2A2"/>
      </a:lt2>
      <a:accent1>
        <a:srgbClr val="DC5A5A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301</TotalTime>
  <Words>262</Words>
  <Application>Microsoft Office PowerPoint</Application>
  <PresentationFormat>Prezentácia na obrazovke (4:3)</PresentationFormat>
  <Paragraphs>149</Paragraphs>
  <Slides>10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Odliatok</vt:lpstr>
      <vt:lpstr>Snímka 1</vt:lpstr>
      <vt:lpstr>Základné informácie</vt:lpstr>
      <vt:lpstr>50 štátov USA</vt:lpstr>
      <vt:lpstr>Snímka 4</vt:lpstr>
      <vt:lpstr>Závislé územia</vt:lpstr>
      <vt:lpstr>Hospodárstvo</vt:lpstr>
      <vt:lpstr>Priemysel a nerasty</vt:lpstr>
      <vt:lpstr>Doprava</vt:lpstr>
      <vt:lpstr>Zdroje</vt:lpstr>
      <vt:lpstr>Ďakujeme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SVB</dc:creator>
  <cp:lastModifiedBy>SVB</cp:lastModifiedBy>
  <cp:revision>27</cp:revision>
  <dcterms:created xsi:type="dcterms:W3CDTF">2014-01-03T12:13:46Z</dcterms:created>
  <dcterms:modified xsi:type="dcterms:W3CDTF">2014-01-13T20:09:43Z</dcterms:modified>
</cp:coreProperties>
</file>