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63" r:id="rId5"/>
    <p:sldId id="261" r:id="rId6"/>
    <p:sldId id="267" r:id="rId7"/>
    <p:sldId id="266" r:id="rId8"/>
    <p:sldId id="262" r:id="rId9"/>
    <p:sldId id="259" r:id="rId10"/>
    <p:sldId id="260" r:id="rId11"/>
    <p:sldId id="265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118" autoAdjust="0"/>
  </p:normalViewPr>
  <p:slideViewPr>
    <p:cSldViewPr>
      <p:cViewPr varScale="1">
        <p:scale>
          <a:sx n="52" d="100"/>
          <a:sy n="52" d="100"/>
        </p:scale>
        <p:origin x="-18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4F72E-2CDD-4CB7-A324-00D7D4FA7FCD}" type="datetimeFigureOut">
              <a:rPr lang="sk-SK" smtClean="0"/>
              <a:pPr/>
              <a:t>18.06.2013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95B5A-20F4-42BB-8B63-239444B2CDC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Úhor elektrický</a:t>
            </a:r>
            <a:r>
              <a:rPr lang="sk-SK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sladkovodná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dravá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ryba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ktorá obýva povodia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riek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Amazonka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 </a:t>
            </a:r>
            <a:r>
              <a:rPr lang="sk-SK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Orinoka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v oblasti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Južnej Ameriky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Úhor je pre človeka nebezpečný, aj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keď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 nejedná o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agresívnú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rybu, ale je schopný pomocou zvláštnych buniek nazývaných </a:t>
            </a:r>
            <a:r>
              <a:rPr lang="sk-SK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elektroplaxy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vygenerovať elektrický výboj s napätím až 600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sk-SK" sz="12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(podľa niektorých údajov aj 650 V) a prúdu viac než pol ampéru. Takto silné napätie je schopné omráčiť aj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koňa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Elektrické napätie používa primárne pre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lov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potravy v podobe malých rybiek, ktoré jeho pomocou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omračuje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Orgány vytvárajúce elektrické pole sú uložené v chvoste,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pomocou nich získava podrobné informácie o okolitom prostredí.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95B5A-20F4-42BB-8B63-239444B2CDC4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Elektrický orgán je tvorený sploštenými 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elektrocytmi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ktorých počet sa pohybuje v státisícoch, prepojených do jednotlivých radov. Pomocou svojho orgánu s názvom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Sachsov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zväzok produkuje malé napätie, okolo 10 V o frekvencii do 25 Hz.</a:t>
            </a: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Iným svojím orgánom (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Hunterov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orgán) vyrába napätie  zhruba 50x väčšie s frekvenciou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niekolko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stoviek Hz. Týmito omnoho silnejšími výboji omračuje korisť a tými najsilnejšími - so silou stoviek voltov - loví korisť. V tom prípade sa úhor  narovná po celej dĺžke tela,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čo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 umožňuje vytvoriť silnejší výboj. Behom výboja sa kladný náboj nachádza v oblasti za hlavou a záporný na konci chvosta. Keď však využíva elektrický výboj k zisteniu koristi, je orientácia napätia obrátená. Úhor v tomto prípade vie plávať i pospiatky.  Úhor je schopný vo vode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detekovať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uzavretý i otvorený elektrický obvod a taktiež je veľmi citlivý na zmenu vodivosti vody.</a:t>
            </a:r>
          </a:p>
          <a:p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Hertz (Hz) je odvodenou jednotkou </a:t>
            </a:r>
            <a:r>
              <a:rPr lang="sk-SK" sz="1200" b="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frekvencie</a:t>
            </a:r>
            <a:r>
              <a:rPr lang="sk-SK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v sústave </a:t>
            </a:r>
            <a:r>
              <a:rPr lang="sk-SK" sz="1200" b="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</a:t>
            </a:r>
            <a:r>
              <a:rPr lang="sk-SK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Jednotka vyjadruje, koľko pravidelných dejov sa odohrá za jednu </a:t>
            </a:r>
            <a:r>
              <a:rPr lang="sk-SK" sz="1200" b="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sekundu</a:t>
            </a:r>
            <a:r>
              <a:rPr lang="sk-SK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Jeden hertz jednoducho znamená „jedenkrát za </a:t>
            </a:r>
            <a:r>
              <a:rPr lang="sk-SK" sz="1200" b="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sekundu“.</a:t>
            </a:r>
            <a:endParaRPr lang="sk-SK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95B5A-20F4-42BB-8B63-239444B2CDC4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Citlivé senzory vnímajú slabé elektrické impulzy, ktoré iné ryby vyvolávajú pohybmi svalov, a to aj pri dýchaní. Keď úhor zaznamená prítomnosť koristi, vyšle sériu vysokonapäťových elektrických výbojov, ktoré rybu nachádzajúcu sa v jeho blízkosti omráčia alebo priamo zabijú. 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95B5A-20F4-42BB-8B63-239444B2CDC4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Rozsvietenie vianočného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stromčeka 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pomocou elektrického úhora. Pod stromčekom v centre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Aqua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Toto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Gifu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akvárium a v ňom asi metrový elektrický úhor.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akváriu sa nachádza rad medených vodičov. Pomocou nich prejde elektrický prúd obvodom so svetelnými diódami na stromčeku. Svetlo ale nie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pravidelné, diódy na stromčeku skôr blikajú.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95B5A-20F4-42BB-8B63-239444B2CDC4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18.06.2013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18.06.2013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18.06.2013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18.06.2013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18.06.2013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18.06.2013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18.06.2013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18.06.2013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18.06.2013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18.06.2013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18.06.2013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18.06.2013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embedded&amp;v=y9wktSQdya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sayonara.pise.cz/img/266658.jpg" TargetMode="External"/><Relationship Id="rId3" Type="http://schemas.openxmlformats.org/officeDocument/2006/relationships/hyperlink" Target="http://referaty.atlas.sk/prirodne-vedy/biologia-a-geologia/8689/pauhor-elektricky" TargetMode="External"/><Relationship Id="rId7" Type="http://schemas.openxmlformats.org/officeDocument/2006/relationships/hyperlink" Target="http://upload.wikimedia.org/wikipedia/commons/thumb/3/38/Electrophorus_electricus_body.jpg/220px-Electrophorus_electricus_body.jpg" TargetMode="External"/><Relationship Id="rId2" Type="http://schemas.openxmlformats.org/officeDocument/2006/relationships/hyperlink" Target="http://fyzmatik.pise.cz/1047-pauhor-elektricky-rozsviti-vanocni-stromece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mnh.ufl.edu/gymnotus/osteology7_clip_image002.jpg" TargetMode="External"/><Relationship Id="rId5" Type="http://schemas.openxmlformats.org/officeDocument/2006/relationships/hyperlink" Target="http://www.chm.bris.ac.uk/webprojects2001/riis/eelorgan.gif" TargetMode="External"/><Relationship Id="rId4" Type="http://schemas.openxmlformats.org/officeDocument/2006/relationships/hyperlink" Target="http://cs.wikipedia.org/wiki/Pa%C3%BAho%C5%99_elektrick%C3%BD" TargetMode="External"/><Relationship Id="rId9" Type="http://schemas.openxmlformats.org/officeDocument/2006/relationships/hyperlink" Target="http://akvapedie.cz/images/1414.jpe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Elektrický úhor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Natália </a:t>
            </a:r>
            <a:r>
              <a:rPr lang="sk-SK" dirty="0" err="1" smtClean="0"/>
              <a:t>Petričová</a:t>
            </a:r>
            <a:r>
              <a:rPr lang="sk-SK" dirty="0" smtClean="0"/>
              <a:t>, 1.D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Zaujímavosť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rozsvietenie vianočného stromčeka pomocou el. úhora</a:t>
            </a:r>
          </a:p>
          <a:p>
            <a:r>
              <a:rPr lang="sk-SK" dirty="0" smtClean="0">
                <a:hlinkClick r:id="rId3"/>
              </a:rPr>
              <a:t>http://www.youtube.com/watch?feature=player_embedded&amp;v=y9wktSQdyaE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5048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>
                <a:hlinkClick r:id="rId2"/>
              </a:rPr>
              <a:t>http://fyzmatik.pise.cz/1047-pauhor-elektricky-rozsviti-vanocni-stromecek.html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http://referaty.atlas.sk/prirodne-vedy/biologia-a-geologia/8689/pauhor-elektricky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http://cs.wikipedia.org/wiki/Pa%C3%BAho%C5%99_elektrick%C3%BD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http://www.chm.bris.ac.uk/webprojects2001/riis/eelorgan.gif</a:t>
            </a:r>
            <a:endParaRPr lang="sk-SK" dirty="0" smtClean="0"/>
          </a:p>
          <a:p>
            <a:r>
              <a:rPr lang="sk-SK" dirty="0" smtClean="0">
                <a:hlinkClick r:id="rId6"/>
              </a:rPr>
              <a:t>http://www.flmnh.ufl.edu/gymnotus/osteology7_clip_image002.jpg</a:t>
            </a:r>
            <a:endParaRPr lang="sk-SK" dirty="0" smtClean="0"/>
          </a:p>
          <a:p>
            <a:r>
              <a:rPr lang="sk-SK" dirty="0" smtClean="0">
                <a:hlinkClick r:id="rId7"/>
              </a:rPr>
              <a:t>http://upload.wikimedia.org/wikipedia/commons/thumb/3/38/Electrophorus_electricus_body.jpg/220px-Electrophorus_electricus_body.jpg</a:t>
            </a:r>
            <a:endParaRPr lang="sk-SK" dirty="0" smtClean="0"/>
          </a:p>
          <a:p>
            <a:r>
              <a:rPr lang="sk-SK" dirty="0" smtClean="0">
                <a:hlinkClick r:id="rId8"/>
              </a:rPr>
              <a:t>http://sayonara.pise.cz/img/266658.jpg</a:t>
            </a:r>
            <a:endParaRPr lang="sk-SK" dirty="0" smtClean="0"/>
          </a:p>
          <a:p>
            <a:r>
              <a:rPr lang="sk-SK" dirty="0" smtClean="0">
                <a:hlinkClick r:id="rId9"/>
              </a:rPr>
              <a:t>http://akvapedie.cz//images/1414.jpeg</a:t>
            </a:r>
            <a:r>
              <a:rPr lang="sk-SK" dirty="0" smtClean="0"/>
              <a:t> 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http://sayonara.pise.cz/img/2666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Charakteristika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sladkovodná, dravá ryba</a:t>
            </a:r>
          </a:p>
          <a:p>
            <a:r>
              <a:rPr lang="sk-SK" dirty="0" smtClean="0"/>
              <a:t>povodia riek Amazonka, </a:t>
            </a:r>
            <a:r>
              <a:rPr lang="sk-SK" dirty="0" err="1" smtClean="0"/>
              <a:t>Orinoka</a:t>
            </a:r>
            <a:endParaRPr lang="sk-SK" dirty="0" smtClean="0"/>
          </a:p>
          <a:p>
            <a:r>
              <a:rPr lang="sk-SK" dirty="0" err="1" smtClean="0"/>
              <a:t>elektroplaxy</a:t>
            </a:r>
            <a:r>
              <a:rPr lang="sk-SK" dirty="0" smtClean="0"/>
              <a:t> (400-650V a viac ako 0,5 A)</a:t>
            </a:r>
          </a:p>
          <a:p>
            <a:r>
              <a:rPr lang="sk-SK" dirty="0" smtClean="0"/>
              <a:t>lov potravy</a:t>
            </a:r>
          </a:p>
          <a:p>
            <a:r>
              <a:rPr lang="sk-SK" dirty="0" smtClean="0"/>
              <a:t>el. orgány uložené v chvoste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5602" name="Picture 2" descr="http://akvapedie.cz/images/141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to funguje?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5048"/>
          </a:xfrm>
        </p:spPr>
        <p:txBody>
          <a:bodyPr>
            <a:normAutofit/>
          </a:bodyPr>
          <a:lstStyle/>
          <a:p>
            <a:r>
              <a:rPr lang="sk-SK" dirty="0" smtClean="0"/>
              <a:t>tvorený sploštenými </a:t>
            </a:r>
            <a:r>
              <a:rPr lang="sk-SK" dirty="0" err="1" smtClean="0"/>
              <a:t>elektrocytmi</a:t>
            </a:r>
            <a:endParaRPr lang="sk-SK" dirty="0" smtClean="0"/>
          </a:p>
          <a:p>
            <a:r>
              <a:rPr lang="sk-SK" dirty="0" err="1" smtClean="0"/>
              <a:t>Sachsov</a:t>
            </a:r>
            <a:r>
              <a:rPr lang="sk-SK" dirty="0" smtClean="0"/>
              <a:t> zväzok produkuje malé napätie</a:t>
            </a:r>
          </a:p>
          <a:p>
            <a:r>
              <a:rPr lang="sk-SK" dirty="0" err="1" smtClean="0"/>
              <a:t>Hunterov</a:t>
            </a:r>
            <a:r>
              <a:rPr lang="sk-SK" dirty="0" smtClean="0"/>
              <a:t> orgán vyrába napätie  zhruba 50x väčšie </a:t>
            </a:r>
          </a:p>
          <a:p>
            <a:r>
              <a:rPr lang="sk-SK" dirty="0" smtClean="0"/>
              <a:t>kladný náboj sa nachádza v oblasti za hlavou a záporný na konci chvosta</a:t>
            </a:r>
          </a:p>
          <a:p>
            <a:r>
              <a:rPr lang="sk-SK" dirty="0" smtClean="0"/>
              <a:t>vie plávať i pospiatky</a:t>
            </a:r>
          </a:p>
          <a:p>
            <a:r>
              <a:rPr lang="sk-SK" dirty="0" smtClean="0"/>
              <a:t>citlivý na zmenu vodivosti vody</a:t>
            </a:r>
          </a:p>
          <a:p>
            <a:endParaRPr lang="sk-SK" dirty="0" smtClean="0"/>
          </a:p>
          <a:p>
            <a:r>
              <a:rPr lang="sk-SK" sz="2000" i="1" dirty="0" smtClean="0"/>
              <a:t>Hertz (Hz)-jednotka frekvencie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8674" name="Picture 2" descr="http://www.flmnh.ufl.edu/gymnotus/osteology7_clip_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8" name="Picture 4" descr="http://www.chm.bris.ac.uk/webprojects2001/riis/eelorg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8077200" cy="420014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8434" name="Picture 2" descr="http://upload.wikimedia.org/wikipedia/commons/thumb/3/38/Electrophorus_electricus_body.jpg/220px-Electrophorus_electricus_bo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90600"/>
            <a:ext cx="5867400" cy="445389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Vnímajú slabé el. impulzy</a:t>
            </a:r>
          </a:p>
          <a:p>
            <a:r>
              <a:rPr lang="sk-SK" dirty="0" smtClean="0"/>
              <a:t>Vysielajú sériu vysokonapäťových el. výbojov</a:t>
            </a:r>
          </a:p>
          <a:p>
            <a:r>
              <a:rPr lang="sk-SK" dirty="0" smtClean="0"/>
              <a:t>Omráčenie koristi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138</TotalTime>
  <Words>198</Words>
  <Application>Microsoft Office PowerPoint</Application>
  <PresentationFormat>Prezentácia na obrazovke (4:3)</PresentationFormat>
  <Paragraphs>45</Paragraphs>
  <Slides>11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Aspekt</vt:lpstr>
      <vt:lpstr>Elektrický úhor</vt:lpstr>
      <vt:lpstr>Snímka 2</vt:lpstr>
      <vt:lpstr>Charakteristika</vt:lpstr>
      <vt:lpstr>Snímka 4</vt:lpstr>
      <vt:lpstr>Ako to funguje?</vt:lpstr>
      <vt:lpstr>Snímka 6</vt:lpstr>
      <vt:lpstr>Snímka 7</vt:lpstr>
      <vt:lpstr>Snímka 8</vt:lpstr>
      <vt:lpstr>Lov</vt:lpstr>
      <vt:lpstr>Zaujímavosť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Elektrický úhor</dc:title>
  <dc:creator>SVB</dc:creator>
  <cp:lastModifiedBy>SVB</cp:lastModifiedBy>
  <cp:revision>15</cp:revision>
  <dcterms:created xsi:type="dcterms:W3CDTF">2013-05-23T17:20:28Z</dcterms:created>
  <dcterms:modified xsi:type="dcterms:W3CDTF">2013-06-18T17:13:52Z</dcterms:modified>
</cp:coreProperties>
</file>