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4" r:id="rId5"/>
    <p:sldId id="265" r:id="rId6"/>
    <p:sldId id="259" r:id="rId7"/>
    <p:sldId id="267" r:id="rId8"/>
    <p:sldId id="268" r:id="rId9"/>
    <p:sldId id="269" r:id="rId10"/>
    <p:sldId id="272" r:id="rId11"/>
    <p:sldId id="260" r:id="rId12"/>
    <p:sldId id="270" r:id="rId13"/>
    <p:sldId id="271" r:id="rId14"/>
    <p:sldId id="261" r:id="rId15"/>
    <p:sldId id="262" r:id="rId16"/>
    <p:sldId id="263" r:id="rId17"/>
    <p:sldId id="274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67" autoAdjust="0"/>
  </p:normalViewPr>
  <p:slideViewPr>
    <p:cSldViewPr>
      <p:cViewPr varScale="1">
        <p:scale>
          <a:sx n="47" d="100"/>
          <a:sy n="47" d="100"/>
        </p:scale>
        <p:origin x="-20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9F3A4-59AC-44CD-A115-FB80B2B4267E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9CB122E-C108-4C28-A3B1-DE0B3A4F9D98}">
      <dgm:prSet phldrT="[Text]"/>
      <dgm:spPr/>
      <dgm:t>
        <a:bodyPr/>
        <a:lstStyle/>
        <a:p>
          <a:r>
            <a:rPr lang="sk-SK" dirty="0" err="1" smtClean="0"/>
            <a:t>škrapy</a:t>
          </a:r>
          <a:endParaRPr lang="sk-SK" dirty="0"/>
        </a:p>
      </dgm:t>
    </dgm:pt>
    <dgm:pt modelId="{A6D59B29-8DAF-4A84-AE6A-E745AF721C55}" type="parTrans" cxnId="{2212125E-9BCC-4918-8EEB-DBEEFA568543}">
      <dgm:prSet/>
      <dgm:spPr/>
      <dgm:t>
        <a:bodyPr/>
        <a:lstStyle/>
        <a:p>
          <a:endParaRPr lang="sk-SK"/>
        </a:p>
      </dgm:t>
    </dgm:pt>
    <dgm:pt modelId="{8D51E295-98E2-4C98-BB20-DF8610DDE0DC}" type="sibTrans" cxnId="{2212125E-9BCC-4918-8EEB-DBEEFA568543}">
      <dgm:prSet/>
      <dgm:spPr/>
      <dgm:t>
        <a:bodyPr/>
        <a:lstStyle/>
        <a:p>
          <a:endParaRPr lang="sk-SK"/>
        </a:p>
      </dgm:t>
    </dgm:pt>
    <dgm:pt modelId="{F20F7CE9-F3B2-44DA-96A8-C6D8F409D118}">
      <dgm:prSet phldrT="[Text]"/>
      <dgm:spPr/>
      <dgm:t>
        <a:bodyPr/>
        <a:lstStyle/>
        <a:p>
          <a:r>
            <a:rPr lang="sk-SK" dirty="0" smtClean="0"/>
            <a:t>krasové jamy</a:t>
          </a:r>
          <a:endParaRPr lang="sk-SK" dirty="0"/>
        </a:p>
      </dgm:t>
    </dgm:pt>
    <dgm:pt modelId="{312ECAD1-70AB-4427-9C1B-19FA44F478A6}" type="parTrans" cxnId="{23951A46-7415-4606-8239-2F4960DB4E20}">
      <dgm:prSet/>
      <dgm:spPr/>
      <dgm:t>
        <a:bodyPr/>
        <a:lstStyle/>
        <a:p>
          <a:endParaRPr lang="sk-SK"/>
        </a:p>
      </dgm:t>
    </dgm:pt>
    <dgm:pt modelId="{584D2E35-C0B6-401D-8123-18F59E8DA505}" type="sibTrans" cxnId="{23951A46-7415-4606-8239-2F4960DB4E20}">
      <dgm:prSet/>
      <dgm:spPr/>
      <dgm:t>
        <a:bodyPr/>
        <a:lstStyle/>
        <a:p>
          <a:endParaRPr lang="sk-SK"/>
        </a:p>
      </dgm:t>
    </dgm:pt>
    <dgm:pt modelId="{7B80EF87-E437-4776-BA2B-569D092C39F4}">
      <dgm:prSet phldrT="[Text]"/>
      <dgm:spPr/>
      <dgm:t>
        <a:bodyPr/>
        <a:lstStyle/>
        <a:p>
          <a:r>
            <a:rPr lang="sk-SK" dirty="0" smtClean="0"/>
            <a:t>ponor</a:t>
          </a:r>
          <a:endParaRPr lang="sk-SK" dirty="0"/>
        </a:p>
      </dgm:t>
    </dgm:pt>
    <dgm:pt modelId="{DB21860E-31D7-4BAD-A79C-AD031AEF0EED}" type="parTrans" cxnId="{01E4C9B1-C345-4EDF-B252-2FABC88C0DFE}">
      <dgm:prSet/>
      <dgm:spPr/>
      <dgm:t>
        <a:bodyPr/>
        <a:lstStyle/>
        <a:p>
          <a:endParaRPr lang="sk-SK"/>
        </a:p>
      </dgm:t>
    </dgm:pt>
    <dgm:pt modelId="{81802FD9-1557-41B9-A73E-E9358FAE2091}" type="sibTrans" cxnId="{01E4C9B1-C345-4EDF-B252-2FABC88C0DFE}">
      <dgm:prSet/>
      <dgm:spPr/>
      <dgm:t>
        <a:bodyPr/>
        <a:lstStyle/>
        <a:p>
          <a:endParaRPr lang="sk-SK"/>
        </a:p>
      </dgm:t>
    </dgm:pt>
    <dgm:pt modelId="{ADBA6207-D92B-4B8D-AD84-C1DCE9BA0889}">
      <dgm:prSet phldrT="[Text]"/>
      <dgm:spPr/>
      <dgm:t>
        <a:bodyPr/>
        <a:lstStyle/>
        <a:p>
          <a:r>
            <a:rPr lang="sk-SK" dirty="0" smtClean="0"/>
            <a:t>vyvieračka</a:t>
          </a:r>
          <a:endParaRPr lang="sk-SK" dirty="0"/>
        </a:p>
      </dgm:t>
    </dgm:pt>
    <dgm:pt modelId="{8101CF5B-62FA-440B-8653-A1830645C14A}" type="parTrans" cxnId="{8B3F73DC-9F31-4C8B-9A07-8F53AB6F6FE6}">
      <dgm:prSet/>
      <dgm:spPr/>
      <dgm:t>
        <a:bodyPr/>
        <a:lstStyle/>
        <a:p>
          <a:endParaRPr lang="sk-SK"/>
        </a:p>
      </dgm:t>
    </dgm:pt>
    <dgm:pt modelId="{53229F6B-3463-4CD9-BA22-9A2B15B52D71}" type="sibTrans" cxnId="{8B3F73DC-9F31-4C8B-9A07-8F53AB6F6FE6}">
      <dgm:prSet/>
      <dgm:spPr/>
      <dgm:t>
        <a:bodyPr/>
        <a:lstStyle/>
        <a:p>
          <a:endParaRPr lang="sk-SK"/>
        </a:p>
      </dgm:t>
    </dgm:pt>
    <dgm:pt modelId="{C6990138-32CF-4858-98C0-1D227872D088}">
      <dgm:prSet phldrT="[Text]"/>
      <dgm:spPr/>
      <dgm:t>
        <a:bodyPr/>
        <a:lstStyle/>
        <a:p>
          <a:r>
            <a:rPr lang="sk-SK" dirty="0" smtClean="0"/>
            <a:t>úvaly </a:t>
          </a:r>
          <a:endParaRPr lang="sk-SK" dirty="0"/>
        </a:p>
      </dgm:t>
    </dgm:pt>
    <dgm:pt modelId="{EFE5B0B9-E24D-48E6-A19B-2DCE52CEAD27}" type="parTrans" cxnId="{3428F8E7-DAD1-426E-909A-92E9F5C34FF3}">
      <dgm:prSet/>
      <dgm:spPr/>
      <dgm:t>
        <a:bodyPr/>
        <a:lstStyle/>
        <a:p>
          <a:endParaRPr lang="sk-SK"/>
        </a:p>
      </dgm:t>
    </dgm:pt>
    <dgm:pt modelId="{68D01122-EB50-455C-B831-956F0B87CEDE}" type="sibTrans" cxnId="{3428F8E7-DAD1-426E-909A-92E9F5C34FF3}">
      <dgm:prSet/>
      <dgm:spPr/>
      <dgm:t>
        <a:bodyPr/>
        <a:lstStyle/>
        <a:p>
          <a:endParaRPr lang="sk-SK"/>
        </a:p>
      </dgm:t>
    </dgm:pt>
    <dgm:pt modelId="{FF81D627-122C-4755-8F88-15E9FC81F2FE}">
      <dgm:prSet/>
      <dgm:spPr/>
      <dgm:t>
        <a:bodyPr/>
        <a:lstStyle/>
        <a:p>
          <a:r>
            <a:rPr lang="sk-SK" dirty="0" smtClean="0"/>
            <a:t>slepé a poloslepé doliny</a:t>
          </a:r>
          <a:endParaRPr lang="sk-SK" dirty="0" smtClean="0"/>
        </a:p>
      </dgm:t>
    </dgm:pt>
    <dgm:pt modelId="{43D38387-EEEC-44BF-A437-FACFD514825F}" type="parTrans" cxnId="{62B479F2-F121-4215-85A0-E003632BB6F9}">
      <dgm:prSet/>
      <dgm:spPr/>
      <dgm:t>
        <a:bodyPr/>
        <a:lstStyle/>
        <a:p>
          <a:endParaRPr lang="sk-SK"/>
        </a:p>
      </dgm:t>
    </dgm:pt>
    <dgm:pt modelId="{B0D0F0F7-C6D4-49C5-8569-ADC1C1AEEEDD}" type="sibTrans" cxnId="{62B479F2-F121-4215-85A0-E003632BB6F9}">
      <dgm:prSet/>
      <dgm:spPr/>
      <dgm:t>
        <a:bodyPr/>
        <a:lstStyle/>
        <a:p>
          <a:endParaRPr lang="sk-SK"/>
        </a:p>
      </dgm:t>
    </dgm:pt>
    <dgm:pt modelId="{8795400C-746C-4F69-908E-2378DB31B676}">
      <dgm:prSet/>
      <dgm:spPr/>
      <dgm:t>
        <a:bodyPr/>
        <a:lstStyle/>
        <a:p>
          <a:r>
            <a:rPr lang="sk-SK" smtClean="0"/>
            <a:t>tiesňavy</a:t>
          </a:r>
          <a:endParaRPr lang="sk-SK" dirty="0" smtClean="0"/>
        </a:p>
      </dgm:t>
    </dgm:pt>
    <dgm:pt modelId="{B8829820-D2CE-497F-854D-505A6E3A629E}" type="parTrans" cxnId="{7FC741E0-86AF-4372-A6E3-F32CD290B47D}">
      <dgm:prSet/>
      <dgm:spPr/>
      <dgm:t>
        <a:bodyPr/>
        <a:lstStyle/>
        <a:p>
          <a:endParaRPr lang="sk-SK"/>
        </a:p>
      </dgm:t>
    </dgm:pt>
    <dgm:pt modelId="{20B6A323-734B-4561-92D2-7E640287A14F}" type="sibTrans" cxnId="{7FC741E0-86AF-4372-A6E3-F32CD290B47D}">
      <dgm:prSet/>
      <dgm:spPr/>
      <dgm:t>
        <a:bodyPr/>
        <a:lstStyle/>
        <a:p>
          <a:endParaRPr lang="sk-SK"/>
        </a:p>
      </dgm:t>
    </dgm:pt>
    <dgm:pt modelId="{1E6B1BC9-5001-4ED3-93FC-56DC8C987FFC}">
      <dgm:prSet/>
      <dgm:spPr/>
      <dgm:t>
        <a:bodyPr/>
        <a:lstStyle/>
        <a:p>
          <a:r>
            <a:rPr lang="sk-SK" smtClean="0"/>
            <a:t>kaňony</a:t>
          </a:r>
          <a:endParaRPr lang="sk-SK" dirty="0" smtClean="0"/>
        </a:p>
      </dgm:t>
    </dgm:pt>
    <dgm:pt modelId="{2602BEAA-236A-4C94-B6F5-DFF4C20793DB}" type="parTrans" cxnId="{0D595BCF-DD4F-4796-A1C5-CB77D76DA25F}">
      <dgm:prSet/>
      <dgm:spPr/>
      <dgm:t>
        <a:bodyPr/>
        <a:lstStyle/>
        <a:p>
          <a:endParaRPr lang="sk-SK"/>
        </a:p>
      </dgm:t>
    </dgm:pt>
    <dgm:pt modelId="{8A69E22A-05C1-4C01-90A0-5FD987F0373A}" type="sibTrans" cxnId="{0D595BCF-DD4F-4796-A1C5-CB77D76DA25F}">
      <dgm:prSet/>
      <dgm:spPr/>
      <dgm:t>
        <a:bodyPr/>
        <a:lstStyle/>
        <a:p>
          <a:endParaRPr lang="sk-SK"/>
        </a:p>
      </dgm:t>
    </dgm:pt>
    <dgm:pt modelId="{D4404113-17DB-4F7F-BB10-CA80BA67F010}" type="pres">
      <dgm:prSet presAssocID="{49C9F3A4-59AC-44CD-A115-FB80B2B4267E}" presName="diagram" presStyleCnt="0">
        <dgm:presLayoutVars>
          <dgm:dir/>
          <dgm:resizeHandles val="exact"/>
        </dgm:presLayoutVars>
      </dgm:prSet>
      <dgm:spPr/>
    </dgm:pt>
    <dgm:pt modelId="{863AD3EC-D0F7-43D6-804C-A49ACC8CACC6}" type="pres">
      <dgm:prSet presAssocID="{69CB122E-C108-4C28-A3B1-DE0B3A4F9D9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3DA6649-06CA-416D-8F67-D5417E9D2B6A}" type="pres">
      <dgm:prSet presAssocID="{8D51E295-98E2-4C98-BB20-DF8610DDE0DC}" presName="sibTrans" presStyleCnt="0"/>
      <dgm:spPr/>
    </dgm:pt>
    <dgm:pt modelId="{D471BAF9-4203-40C3-9747-EB3AF17D7C29}" type="pres">
      <dgm:prSet presAssocID="{F20F7CE9-F3B2-44DA-96A8-C6D8F409D11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9D8AA2A-9070-46DC-A928-55C9F2210537}" type="pres">
      <dgm:prSet presAssocID="{584D2E35-C0B6-401D-8123-18F59E8DA505}" presName="sibTrans" presStyleCnt="0"/>
      <dgm:spPr/>
    </dgm:pt>
    <dgm:pt modelId="{5ABE2D35-6578-46E3-BDA4-5C789EED29D8}" type="pres">
      <dgm:prSet presAssocID="{7B80EF87-E437-4776-BA2B-569D092C39F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22A9063-5741-4EF3-875A-2B2BDB514919}" type="pres">
      <dgm:prSet presAssocID="{81802FD9-1557-41B9-A73E-E9358FAE2091}" presName="sibTrans" presStyleCnt="0"/>
      <dgm:spPr/>
    </dgm:pt>
    <dgm:pt modelId="{DD2FB46A-34E8-452F-BA7A-C95D2276B51B}" type="pres">
      <dgm:prSet presAssocID="{ADBA6207-D92B-4B8D-AD84-C1DCE9BA088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6646951-86E7-46A9-AB1F-988A09BA29B4}" type="pres">
      <dgm:prSet presAssocID="{53229F6B-3463-4CD9-BA22-9A2B15B52D71}" presName="sibTrans" presStyleCnt="0"/>
      <dgm:spPr/>
    </dgm:pt>
    <dgm:pt modelId="{E0EA7033-8EDE-40B9-B2EF-1B8B8FBADB73}" type="pres">
      <dgm:prSet presAssocID="{C6990138-32CF-4858-98C0-1D227872D08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00D19E-C3A6-436A-975A-6CB20CBB2D00}" type="pres">
      <dgm:prSet presAssocID="{68D01122-EB50-455C-B831-956F0B87CEDE}" presName="sibTrans" presStyleCnt="0"/>
      <dgm:spPr/>
    </dgm:pt>
    <dgm:pt modelId="{5C28341D-10BF-4CE7-9559-203772B8AF95}" type="pres">
      <dgm:prSet presAssocID="{FF81D627-122C-4755-8F88-15E9FC81F2F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0859F3E-BFA3-415B-9D98-5BBF697EB087}" type="pres">
      <dgm:prSet presAssocID="{B0D0F0F7-C6D4-49C5-8569-ADC1C1AEEEDD}" presName="sibTrans" presStyleCnt="0"/>
      <dgm:spPr/>
    </dgm:pt>
    <dgm:pt modelId="{A5FF65D3-BBCA-4C0B-A2E2-8BA6005B0BA4}" type="pres">
      <dgm:prSet presAssocID="{8795400C-746C-4F69-908E-2378DB31B676}" presName="node" presStyleLbl="node1" presStyleIdx="6" presStyleCnt="8">
        <dgm:presLayoutVars>
          <dgm:bulletEnabled val="1"/>
        </dgm:presLayoutVars>
      </dgm:prSet>
      <dgm:spPr/>
    </dgm:pt>
    <dgm:pt modelId="{0EB6D79A-073D-4E3D-99E9-70494A9341E5}" type="pres">
      <dgm:prSet presAssocID="{20B6A323-734B-4561-92D2-7E640287A14F}" presName="sibTrans" presStyleCnt="0"/>
      <dgm:spPr/>
    </dgm:pt>
    <dgm:pt modelId="{187915AD-A20F-4CA4-8DD8-79F87105DB93}" type="pres">
      <dgm:prSet presAssocID="{1E6B1BC9-5001-4ED3-93FC-56DC8C987FFC}" presName="node" presStyleLbl="node1" presStyleIdx="7" presStyleCnt="8">
        <dgm:presLayoutVars>
          <dgm:bulletEnabled val="1"/>
        </dgm:presLayoutVars>
      </dgm:prSet>
      <dgm:spPr/>
    </dgm:pt>
  </dgm:ptLst>
  <dgm:cxnLst>
    <dgm:cxn modelId="{1CFB0523-929E-42E2-AABE-E891A752E161}" type="presOf" srcId="{49C9F3A4-59AC-44CD-A115-FB80B2B4267E}" destId="{D4404113-17DB-4F7F-BB10-CA80BA67F010}" srcOrd="0" destOrd="0" presId="urn:microsoft.com/office/officeart/2005/8/layout/default"/>
    <dgm:cxn modelId="{2212125E-9BCC-4918-8EEB-DBEEFA568543}" srcId="{49C9F3A4-59AC-44CD-A115-FB80B2B4267E}" destId="{69CB122E-C108-4C28-A3B1-DE0B3A4F9D98}" srcOrd="0" destOrd="0" parTransId="{A6D59B29-8DAF-4A84-AE6A-E745AF721C55}" sibTransId="{8D51E295-98E2-4C98-BB20-DF8610DDE0DC}"/>
    <dgm:cxn modelId="{0D595BCF-DD4F-4796-A1C5-CB77D76DA25F}" srcId="{49C9F3A4-59AC-44CD-A115-FB80B2B4267E}" destId="{1E6B1BC9-5001-4ED3-93FC-56DC8C987FFC}" srcOrd="7" destOrd="0" parTransId="{2602BEAA-236A-4C94-B6F5-DFF4C20793DB}" sibTransId="{8A69E22A-05C1-4C01-90A0-5FD987F0373A}"/>
    <dgm:cxn modelId="{AAB840D6-4CA1-4E96-8401-06DB4A88D560}" type="presOf" srcId="{ADBA6207-D92B-4B8D-AD84-C1DCE9BA0889}" destId="{DD2FB46A-34E8-452F-BA7A-C95D2276B51B}" srcOrd="0" destOrd="0" presId="urn:microsoft.com/office/officeart/2005/8/layout/default"/>
    <dgm:cxn modelId="{62B479F2-F121-4215-85A0-E003632BB6F9}" srcId="{49C9F3A4-59AC-44CD-A115-FB80B2B4267E}" destId="{FF81D627-122C-4755-8F88-15E9FC81F2FE}" srcOrd="5" destOrd="0" parTransId="{43D38387-EEEC-44BF-A437-FACFD514825F}" sibTransId="{B0D0F0F7-C6D4-49C5-8569-ADC1C1AEEEDD}"/>
    <dgm:cxn modelId="{FAB5490C-633F-441D-8F5F-E9B328C568AF}" type="presOf" srcId="{7B80EF87-E437-4776-BA2B-569D092C39F4}" destId="{5ABE2D35-6578-46E3-BDA4-5C789EED29D8}" srcOrd="0" destOrd="0" presId="urn:microsoft.com/office/officeart/2005/8/layout/default"/>
    <dgm:cxn modelId="{E3EA9588-48D2-4C2A-85D8-4D788008C07D}" type="presOf" srcId="{FF81D627-122C-4755-8F88-15E9FC81F2FE}" destId="{5C28341D-10BF-4CE7-9559-203772B8AF95}" srcOrd="0" destOrd="0" presId="urn:microsoft.com/office/officeart/2005/8/layout/default"/>
    <dgm:cxn modelId="{23951A46-7415-4606-8239-2F4960DB4E20}" srcId="{49C9F3A4-59AC-44CD-A115-FB80B2B4267E}" destId="{F20F7CE9-F3B2-44DA-96A8-C6D8F409D118}" srcOrd="1" destOrd="0" parTransId="{312ECAD1-70AB-4427-9C1B-19FA44F478A6}" sibTransId="{584D2E35-C0B6-401D-8123-18F59E8DA505}"/>
    <dgm:cxn modelId="{EE9116D0-E9ED-4E42-9EF7-16CC4731B86B}" type="presOf" srcId="{F20F7CE9-F3B2-44DA-96A8-C6D8F409D118}" destId="{D471BAF9-4203-40C3-9747-EB3AF17D7C29}" srcOrd="0" destOrd="0" presId="urn:microsoft.com/office/officeart/2005/8/layout/default"/>
    <dgm:cxn modelId="{41A4A825-8C0A-403E-9AB4-C79726B98292}" type="presOf" srcId="{69CB122E-C108-4C28-A3B1-DE0B3A4F9D98}" destId="{863AD3EC-D0F7-43D6-804C-A49ACC8CACC6}" srcOrd="0" destOrd="0" presId="urn:microsoft.com/office/officeart/2005/8/layout/default"/>
    <dgm:cxn modelId="{3428F8E7-DAD1-426E-909A-92E9F5C34FF3}" srcId="{49C9F3A4-59AC-44CD-A115-FB80B2B4267E}" destId="{C6990138-32CF-4858-98C0-1D227872D088}" srcOrd="4" destOrd="0" parTransId="{EFE5B0B9-E24D-48E6-A19B-2DCE52CEAD27}" sibTransId="{68D01122-EB50-455C-B831-956F0B87CEDE}"/>
    <dgm:cxn modelId="{1A7796C8-EF6E-41ED-87D4-A43957ED75C7}" type="presOf" srcId="{C6990138-32CF-4858-98C0-1D227872D088}" destId="{E0EA7033-8EDE-40B9-B2EF-1B8B8FBADB73}" srcOrd="0" destOrd="0" presId="urn:microsoft.com/office/officeart/2005/8/layout/default"/>
    <dgm:cxn modelId="{7FC741E0-86AF-4372-A6E3-F32CD290B47D}" srcId="{49C9F3A4-59AC-44CD-A115-FB80B2B4267E}" destId="{8795400C-746C-4F69-908E-2378DB31B676}" srcOrd="6" destOrd="0" parTransId="{B8829820-D2CE-497F-854D-505A6E3A629E}" sibTransId="{20B6A323-734B-4561-92D2-7E640287A14F}"/>
    <dgm:cxn modelId="{01E4C9B1-C345-4EDF-B252-2FABC88C0DFE}" srcId="{49C9F3A4-59AC-44CD-A115-FB80B2B4267E}" destId="{7B80EF87-E437-4776-BA2B-569D092C39F4}" srcOrd="2" destOrd="0" parTransId="{DB21860E-31D7-4BAD-A79C-AD031AEF0EED}" sibTransId="{81802FD9-1557-41B9-A73E-E9358FAE2091}"/>
    <dgm:cxn modelId="{1A3491CC-8FCD-4DFB-9B84-ECB8118AEFC0}" type="presOf" srcId="{8795400C-746C-4F69-908E-2378DB31B676}" destId="{A5FF65D3-BBCA-4C0B-A2E2-8BA6005B0BA4}" srcOrd="0" destOrd="0" presId="urn:microsoft.com/office/officeart/2005/8/layout/default"/>
    <dgm:cxn modelId="{8B3F73DC-9F31-4C8B-9A07-8F53AB6F6FE6}" srcId="{49C9F3A4-59AC-44CD-A115-FB80B2B4267E}" destId="{ADBA6207-D92B-4B8D-AD84-C1DCE9BA0889}" srcOrd="3" destOrd="0" parTransId="{8101CF5B-62FA-440B-8653-A1830645C14A}" sibTransId="{53229F6B-3463-4CD9-BA22-9A2B15B52D71}"/>
    <dgm:cxn modelId="{4701249B-B4FB-430D-89AE-3714CEDE5A15}" type="presOf" srcId="{1E6B1BC9-5001-4ED3-93FC-56DC8C987FFC}" destId="{187915AD-A20F-4CA4-8DD8-79F87105DB93}" srcOrd="0" destOrd="0" presId="urn:microsoft.com/office/officeart/2005/8/layout/default"/>
    <dgm:cxn modelId="{7E278116-74C4-4F93-BF3C-D579E98D9F07}" type="presParOf" srcId="{D4404113-17DB-4F7F-BB10-CA80BA67F010}" destId="{863AD3EC-D0F7-43D6-804C-A49ACC8CACC6}" srcOrd="0" destOrd="0" presId="urn:microsoft.com/office/officeart/2005/8/layout/default"/>
    <dgm:cxn modelId="{6DA035CA-EADE-4161-AD2B-56F18AA81FA2}" type="presParOf" srcId="{D4404113-17DB-4F7F-BB10-CA80BA67F010}" destId="{83DA6649-06CA-416D-8F67-D5417E9D2B6A}" srcOrd="1" destOrd="0" presId="urn:microsoft.com/office/officeart/2005/8/layout/default"/>
    <dgm:cxn modelId="{847CEFB2-D630-4F53-BA2C-719B323F1FD8}" type="presParOf" srcId="{D4404113-17DB-4F7F-BB10-CA80BA67F010}" destId="{D471BAF9-4203-40C3-9747-EB3AF17D7C29}" srcOrd="2" destOrd="0" presId="urn:microsoft.com/office/officeart/2005/8/layout/default"/>
    <dgm:cxn modelId="{3606BBBD-CD6A-4076-B142-48E082AB0B5F}" type="presParOf" srcId="{D4404113-17DB-4F7F-BB10-CA80BA67F010}" destId="{E9D8AA2A-9070-46DC-A928-55C9F2210537}" srcOrd="3" destOrd="0" presId="urn:microsoft.com/office/officeart/2005/8/layout/default"/>
    <dgm:cxn modelId="{BC088E4A-430F-43AF-9111-872787A5B6BE}" type="presParOf" srcId="{D4404113-17DB-4F7F-BB10-CA80BA67F010}" destId="{5ABE2D35-6578-46E3-BDA4-5C789EED29D8}" srcOrd="4" destOrd="0" presId="urn:microsoft.com/office/officeart/2005/8/layout/default"/>
    <dgm:cxn modelId="{F50F996D-9276-439E-ABB4-A0F3E92FA42E}" type="presParOf" srcId="{D4404113-17DB-4F7F-BB10-CA80BA67F010}" destId="{D22A9063-5741-4EF3-875A-2B2BDB514919}" srcOrd="5" destOrd="0" presId="urn:microsoft.com/office/officeart/2005/8/layout/default"/>
    <dgm:cxn modelId="{7C186CD2-FA55-4143-916C-7D8B1E49EA59}" type="presParOf" srcId="{D4404113-17DB-4F7F-BB10-CA80BA67F010}" destId="{DD2FB46A-34E8-452F-BA7A-C95D2276B51B}" srcOrd="6" destOrd="0" presId="urn:microsoft.com/office/officeart/2005/8/layout/default"/>
    <dgm:cxn modelId="{64BD29AF-CEF0-4FD6-84E4-0AAEC1E7F1CF}" type="presParOf" srcId="{D4404113-17DB-4F7F-BB10-CA80BA67F010}" destId="{26646951-86E7-46A9-AB1F-988A09BA29B4}" srcOrd="7" destOrd="0" presId="urn:microsoft.com/office/officeart/2005/8/layout/default"/>
    <dgm:cxn modelId="{2343DF91-82A7-484E-98E8-EEAA307E8F26}" type="presParOf" srcId="{D4404113-17DB-4F7F-BB10-CA80BA67F010}" destId="{E0EA7033-8EDE-40B9-B2EF-1B8B8FBADB73}" srcOrd="8" destOrd="0" presId="urn:microsoft.com/office/officeart/2005/8/layout/default"/>
    <dgm:cxn modelId="{8BAD15CB-C16F-4DD4-A19D-07ABCAF33CD3}" type="presParOf" srcId="{D4404113-17DB-4F7F-BB10-CA80BA67F010}" destId="{1C00D19E-C3A6-436A-975A-6CB20CBB2D00}" srcOrd="9" destOrd="0" presId="urn:microsoft.com/office/officeart/2005/8/layout/default"/>
    <dgm:cxn modelId="{4D23657C-64D7-4BF0-BBC3-46E1885AF11C}" type="presParOf" srcId="{D4404113-17DB-4F7F-BB10-CA80BA67F010}" destId="{5C28341D-10BF-4CE7-9559-203772B8AF95}" srcOrd="10" destOrd="0" presId="urn:microsoft.com/office/officeart/2005/8/layout/default"/>
    <dgm:cxn modelId="{394C47F8-8E63-4786-A2F3-61E80F72D589}" type="presParOf" srcId="{D4404113-17DB-4F7F-BB10-CA80BA67F010}" destId="{10859F3E-BFA3-415B-9D98-5BBF697EB087}" srcOrd="11" destOrd="0" presId="urn:microsoft.com/office/officeart/2005/8/layout/default"/>
    <dgm:cxn modelId="{18528E32-7DAF-4821-9CC5-41C0128EC341}" type="presParOf" srcId="{D4404113-17DB-4F7F-BB10-CA80BA67F010}" destId="{A5FF65D3-BBCA-4C0B-A2E2-8BA6005B0BA4}" srcOrd="12" destOrd="0" presId="urn:microsoft.com/office/officeart/2005/8/layout/default"/>
    <dgm:cxn modelId="{32EA2EF4-7F91-406E-AD48-D6B99122D2C0}" type="presParOf" srcId="{D4404113-17DB-4F7F-BB10-CA80BA67F010}" destId="{0EB6D79A-073D-4E3D-99E9-70494A9341E5}" srcOrd="13" destOrd="0" presId="urn:microsoft.com/office/officeart/2005/8/layout/default"/>
    <dgm:cxn modelId="{DDC8BAC1-7975-48F1-BA35-2F0867949132}" type="presParOf" srcId="{D4404113-17DB-4F7F-BB10-CA80BA67F010}" destId="{187915AD-A20F-4CA4-8DD8-79F87105DB9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7ABAF-6322-4A28-8BE7-A1CD5EE02151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2B95F1E-B285-4AED-AA3F-5FF1CE68569F}">
      <dgm:prSet phldrT="[Text]"/>
      <dgm:spPr/>
      <dgm:t>
        <a:bodyPr/>
        <a:lstStyle/>
        <a:p>
          <a:r>
            <a:rPr lang="sk-SK" dirty="0" smtClean="0"/>
            <a:t>priepasti</a:t>
          </a:r>
          <a:endParaRPr lang="sk-SK" dirty="0"/>
        </a:p>
      </dgm:t>
    </dgm:pt>
    <dgm:pt modelId="{06117327-F5A9-4D06-9074-F06438C2016F}" type="parTrans" cxnId="{EF987CEE-D133-4632-BE86-FA42F8263647}">
      <dgm:prSet/>
      <dgm:spPr/>
      <dgm:t>
        <a:bodyPr/>
        <a:lstStyle/>
        <a:p>
          <a:endParaRPr lang="sk-SK"/>
        </a:p>
      </dgm:t>
    </dgm:pt>
    <dgm:pt modelId="{9C13D3A6-A000-49B8-9FEE-AB290A2EAEEB}" type="sibTrans" cxnId="{EF987CEE-D133-4632-BE86-FA42F8263647}">
      <dgm:prSet/>
      <dgm:spPr/>
      <dgm:t>
        <a:bodyPr/>
        <a:lstStyle/>
        <a:p>
          <a:endParaRPr lang="sk-SK"/>
        </a:p>
      </dgm:t>
    </dgm:pt>
    <dgm:pt modelId="{A3751F95-1419-48B8-8006-871E47C9CAF4}">
      <dgm:prSet phldrT="[Text]"/>
      <dgm:spPr/>
      <dgm:t>
        <a:bodyPr/>
        <a:lstStyle/>
        <a:p>
          <a:r>
            <a:rPr lang="sk-SK" dirty="0" smtClean="0"/>
            <a:t>jaskyne</a:t>
          </a:r>
          <a:endParaRPr lang="sk-SK" dirty="0"/>
        </a:p>
      </dgm:t>
    </dgm:pt>
    <dgm:pt modelId="{1EFA9BB9-6EC9-436D-A0E1-A1A3B8820853}" type="parTrans" cxnId="{CA1FB9F8-093A-4318-B8BB-4F6D410BD2AA}">
      <dgm:prSet/>
      <dgm:spPr/>
      <dgm:t>
        <a:bodyPr/>
        <a:lstStyle/>
        <a:p>
          <a:endParaRPr lang="sk-SK"/>
        </a:p>
      </dgm:t>
    </dgm:pt>
    <dgm:pt modelId="{577C4173-8F9D-4D87-8CF4-F23FE608CD09}" type="sibTrans" cxnId="{CA1FB9F8-093A-4318-B8BB-4F6D410BD2AA}">
      <dgm:prSet/>
      <dgm:spPr/>
      <dgm:t>
        <a:bodyPr/>
        <a:lstStyle/>
        <a:p>
          <a:endParaRPr lang="sk-SK"/>
        </a:p>
      </dgm:t>
    </dgm:pt>
    <dgm:pt modelId="{A58747EF-7FE6-46AB-9712-2890F3D4D2C6}">
      <dgm:prSet/>
      <dgm:spPr/>
      <dgm:t>
        <a:bodyPr/>
        <a:lstStyle/>
        <a:p>
          <a:r>
            <a:rPr lang="sk-SK" dirty="0" smtClean="0"/>
            <a:t>rozširovanie a prepadávanie komínov</a:t>
          </a:r>
          <a:endParaRPr lang="sk-SK" dirty="0"/>
        </a:p>
      </dgm:t>
    </dgm:pt>
    <dgm:pt modelId="{405003DE-6EDF-4BA5-A24D-753A9BFDB944}" type="parTrans" cxnId="{606A5251-C30C-48C8-BB9C-19D1BDB377C4}">
      <dgm:prSet/>
      <dgm:spPr/>
      <dgm:t>
        <a:bodyPr/>
        <a:lstStyle/>
        <a:p>
          <a:endParaRPr lang="sk-SK"/>
        </a:p>
      </dgm:t>
    </dgm:pt>
    <dgm:pt modelId="{4A9C732A-239E-49D7-B652-D984821F9421}" type="sibTrans" cxnId="{606A5251-C30C-48C8-BB9C-19D1BDB377C4}">
      <dgm:prSet/>
      <dgm:spPr/>
      <dgm:t>
        <a:bodyPr/>
        <a:lstStyle/>
        <a:p>
          <a:endParaRPr lang="sk-SK"/>
        </a:p>
      </dgm:t>
    </dgm:pt>
    <dgm:pt modelId="{C75EDFF4-59DD-4500-86FB-0CB630E4E827}">
      <dgm:prSet/>
      <dgm:spPr/>
      <dgm:t>
        <a:bodyPr/>
        <a:lstStyle/>
        <a:p>
          <a:r>
            <a:rPr lang="sk-SK" dirty="0" smtClean="0"/>
            <a:t>zrútenie stropov a stien podzemných dutín</a:t>
          </a:r>
          <a:endParaRPr lang="sk-SK" dirty="0"/>
        </a:p>
      </dgm:t>
    </dgm:pt>
    <dgm:pt modelId="{775506EC-90D1-48A1-9B8B-A6FBE6EA6C8A}" type="parTrans" cxnId="{7891BD3F-6009-4312-ACBF-4150E56B042F}">
      <dgm:prSet/>
      <dgm:spPr/>
      <dgm:t>
        <a:bodyPr/>
        <a:lstStyle/>
        <a:p>
          <a:endParaRPr lang="sk-SK"/>
        </a:p>
      </dgm:t>
    </dgm:pt>
    <dgm:pt modelId="{B30081D0-23C6-479B-B567-B0082830D7A9}" type="sibTrans" cxnId="{7891BD3F-6009-4312-ACBF-4150E56B042F}">
      <dgm:prSet/>
      <dgm:spPr/>
      <dgm:t>
        <a:bodyPr/>
        <a:lstStyle/>
        <a:p>
          <a:endParaRPr lang="sk-SK"/>
        </a:p>
      </dgm:t>
    </dgm:pt>
    <dgm:pt modelId="{F5511A8A-BFCF-4480-B474-1588B307001F}">
      <dgm:prSet/>
      <dgm:spPr/>
      <dgm:t>
        <a:bodyPr/>
        <a:lstStyle/>
        <a:p>
          <a:r>
            <a:rPr lang="sk-SK" dirty="0" smtClean="0"/>
            <a:t>rozpúšťanie vápenca vodou</a:t>
          </a:r>
          <a:endParaRPr lang="sk-SK" dirty="0"/>
        </a:p>
      </dgm:t>
    </dgm:pt>
    <dgm:pt modelId="{C0F44C25-3141-47B6-83AA-BDDA8E87E4B0}" type="parTrans" cxnId="{C1109B05-7F2E-458B-9F58-D7D0D1E48EDE}">
      <dgm:prSet/>
      <dgm:spPr/>
      <dgm:t>
        <a:bodyPr/>
        <a:lstStyle/>
        <a:p>
          <a:endParaRPr lang="sk-SK"/>
        </a:p>
      </dgm:t>
    </dgm:pt>
    <dgm:pt modelId="{1BF6DE24-93B3-469C-B8FD-A7132C25F4DE}" type="sibTrans" cxnId="{C1109B05-7F2E-458B-9F58-D7D0D1E48EDE}">
      <dgm:prSet/>
      <dgm:spPr/>
      <dgm:t>
        <a:bodyPr/>
        <a:lstStyle/>
        <a:p>
          <a:endParaRPr lang="sk-SK"/>
        </a:p>
      </dgm:t>
    </dgm:pt>
    <dgm:pt modelId="{6ED9EDCE-2FD3-4720-B1F7-57EB2BAF89D5}">
      <dgm:prSet/>
      <dgm:spPr/>
      <dgm:t>
        <a:bodyPr/>
        <a:lstStyle/>
        <a:p>
          <a:endParaRPr lang="sk-SK" dirty="0"/>
        </a:p>
      </dgm:t>
    </dgm:pt>
    <dgm:pt modelId="{543AB706-B619-4365-BCED-D81C540EC2E2}" type="parTrans" cxnId="{BC98E691-693E-4919-90FA-67B7AE0EB214}">
      <dgm:prSet/>
      <dgm:spPr/>
    </dgm:pt>
    <dgm:pt modelId="{A74F4E88-7580-442C-8FD4-7373FE652A95}" type="sibTrans" cxnId="{BC98E691-693E-4919-90FA-67B7AE0EB214}">
      <dgm:prSet/>
      <dgm:spPr/>
    </dgm:pt>
    <dgm:pt modelId="{622C46AB-17E2-4B85-B9D7-1B518403AF65}" type="pres">
      <dgm:prSet presAssocID="{D967ABAF-6322-4A28-8BE7-A1CD5EE02151}" presName="Name0" presStyleCnt="0">
        <dgm:presLayoutVars>
          <dgm:dir/>
          <dgm:animLvl val="lvl"/>
          <dgm:resizeHandles/>
        </dgm:presLayoutVars>
      </dgm:prSet>
      <dgm:spPr/>
    </dgm:pt>
    <dgm:pt modelId="{34AF06AD-E5C9-4B76-945C-8B1252E6C0FB}" type="pres">
      <dgm:prSet presAssocID="{72B95F1E-B285-4AED-AA3F-5FF1CE68569F}" presName="linNode" presStyleCnt="0"/>
      <dgm:spPr/>
    </dgm:pt>
    <dgm:pt modelId="{4CFAEF4C-924B-4103-97D9-3337FB93F537}" type="pres">
      <dgm:prSet presAssocID="{72B95F1E-B285-4AED-AA3F-5FF1CE68569F}" presName="parentShp" presStyleLbl="node1" presStyleIdx="0" presStyleCnt="2">
        <dgm:presLayoutVars>
          <dgm:bulletEnabled val="1"/>
        </dgm:presLayoutVars>
      </dgm:prSet>
      <dgm:spPr/>
    </dgm:pt>
    <dgm:pt modelId="{41C485A3-EE7C-40A2-92CF-270BBEBCF1AF}" type="pres">
      <dgm:prSet presAssocID="{72B95F1E-B285-4AED-AA3F-5FF1CE68569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F0519F6-BDB7-488D-B5F7-EB51E7FC2AC5}" type="pres">
      <dgm:prSet presAssocID="{9C13D3A6-A000-49B8-9FEE-AB290A2EAEEB}" presName="spacing" presStyleCnt="0"/>
      <dgm:spPr/>
    </dgm:pt>
    <dgm:pt modelId="{8120FFD8-4811-4239-91EC-C6B1612375BC}" type="pres">
      <dgm:prSet presAssocID="{A3751F95-1419-48B8-8006-871E47C9CAF4}" presName="linNode" presStyleCnt="0"/>
      <dgm:spPr/>
    </dgm:pt>
    <dgm:pt modelId="{BAC40333-8139-4528-A6C9-297DAECA9392}" type="pres">
      <dgm:prSet presAssocID="{A3751F95-1419-48B8-8006-871E47C9CAF4}" presName="parentShp" presStyleLbl="node1" presStyleIdx="1" presStyleCnt="2">
        <dgm:presLayoutVars>
          <dgm:bulletEnabled val="1"/>
        </dgm:presLayoutVars>
      </dgm:prSet>
      <dgm:spPr/>
    </dgm:pt>
    <dgm:pt modelId="{3DC10F70-4304-4D7F-8E7A-2580E36DA3F0}" type="pres">
      <dgm:prSet presAssocID="{A3751F95-1419-48B8-8006-871E47C9CAF4}" presName="childShp" presStyleLbl="bgAccFollowNode1" presStyleIdx="1" presStyleCnt="2" custScaleY="11318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C8F915D-2ED0-40CF-8AC9-47233DDE5D17}" type="presOf" srcId="{72B95F1E-B285-4AED-AA3F-5FF1CE68569F}" destId="{4CFAEF4C-924B-4103-97D9-3337FB93F537}" srcOrd="0" destOrd="0" presId="urn:microsoft.com/office/officeart/2005/8/layout/vList6"/>
    <dgm:cxn modelId="{BC98E691-693E-4919-90FA-67B7AE0EB214}" srcId="{72B95F1E-B285-4AED-AA3F-5FF1CE68569F}" destId="{6ED9EDCE-2FD3-4720-B1F7-57EB2BAF89D5}" srcOrd="0" destOrd="0" parTransId="{543AB706-B619-4365-BCED-D81C540EC2E2}" sibTransId="{A74F4E88-7580-442C-8FD4-7373FE652A95}"/>
    <dgm:cxn modelId="{5402ACB0-F307-4F86-8C4D-8453153623DB}" type="presOf" srcId="{C75EDFF4-59DD-4500-86FB-0CB630E4E827}" destId="{3DC10F70-4304-4D7F-8E7A-2580E36DA3F0}" srcOrd="0" destOrd="0" presId="urn:microsoft.com/office/officeart/2005/8/layout/vList6"/>
    <dgm:cxn modelId="{3C2500E3-F4AF-4C76-AB13-CBFCA9D1695A}" type="presOf" srcId="{A3751F95-1419-48B8-8006-871E47C9CAF4}" destId="{BAC40333-8139-4528-A6C9-297DAECA9392}" srcOrd="0" destOrd="0" presId="urn:microsoft.com/office/officeart/2005/8/layout/vList6"/>
    <dgm:cxn modelId="{0A2F68C0-6F4B-42E6-A2FA-2DD5FCFA11FB}" type="presOf" srcId="{D967ABAF-6322-4A28-8BE7-A1CD5EE02151}" destId="{622C46AB-17E2-4B85-B9D7-1B518403AF65}" srcOrd="0" destOrd="0" presId="urn:microsoft.com/office/officeart/2005/8/layout/vList6"/>
    <dgm:cxn modelId="{8909C15C-41DB-4195-B125-B14491B65C62}" type="presOf" srcId="{6ED9EDCE-2FD3-4720-B1F7-57EB2BAF89D5}" destId="{41C485A3-EE7C-40A2-92CF-270BBEBCF1AF}" srcOrd="0" destOrd="0" presId="urn:microsoft.com/office/officeart/2005/8/layout/vList6"/>
    <dgm:cxn modelId="{606A5251-C30C-48C8-BB9C-19D1BDB377C4}" srcId="{72B95F1E-B285-4AED-AA3F-5FF1CE68569F}" destId="{A58747EF-7FE6-46AB-9712-2890F3D4D2C6}" srcOrd="1" destOrd="0" parTransId="{405003DE-6EDF-4BA5-A24D-753A9BFDB944}" sibTransId="{4A9C732A-239E-49D7-B652-D984821F9421}"/>
    <dgm:cxn modelId="{7891BD3F-6009-4312-ACBF-4150E56B042F}" srcId="{A3751F95-1419-48B8-8006-871E47C9CAF4}" destId="{C75EDFF4-59DD-4500-86FB-0CB630E4E827}" srcOrd="0" destOrd="0" parTransId="{775506EC-90D1-48A1-9B8B-A6FBE6EA6C8A}" sibTransId="{B30081D0-23C6-479B-B567-B0082830D7A9}"/>
    <dgm:cxn modelId="{C1109B05-7F2E-458B-9F58-D7D0D1E48EDE}" srcId="{A3751F95-1419-48B8-8006-871E47C9CAF4}" destId="{F5511A8A-BFCF-4480-B474-1588B307001F}" srcOrd="1" destOrd="0" parTransId="{C0F44C25-3141-47B6-83AA-BDDA8E87E4B0}" sibTransId="{1BF6DE24-93B3-469C-B8FD-A7132C25F4DE}"/>
    <dgm:cxn modelId="{EF987CEE-D133-4632-BE86-FA42F8263647}" srcId="{D967ABAF-6322-4A28-8BE7-A1CD5EE02151}" destId="{72B95F1E-B285-4AED-AA3F-5FF1CE68569F}" srcOrd="0" destOrd="0" parTransId="{06117327-F5A9-4D06-9074-F06438C2016F}" sibTransId="{9C13D3A6-A000-49B8-9FEE-AB290A2EAEEB}"/>
    <dgm:cxn modelId="{32F05F6B-1469-4F8B-813C-0921BF5E4646}" type="presOf" srcId="{F5511A8A-BFCF-4480-B474-1588B307001F}" destId="{3DC10F70-4304-4D7F-8E7A-2580E36DA3F0}" srcOrd="0" destOrd="1" presId="urn:microsoft.com/office/officeart/2005/8/layout/vList6"/>
    <dgm:cxn modelId="{CA1FB9F8-093A-4318-B8BB-4F6D410BD2AA}" srcId="{D967ABAF-6322-4A28-8BE7-A1CD5EE02151}" destId="{A3751F95-1419-48B8-8006-871E47C9CAF4}" srcOrd="1" destOrd="0" parTransId="{1EFA9BB9-6EC9-436D-A0E1-A1A3B8820853}" sibTransId="{577C4173-8F9D-4D87-8CF4-F23FE608CD09}"/>
    <dgm:cxn modelId="{3DFDECF1-9E75-4B45-AA28-8B46B9E2AF2B}" type="presOf" srcId="{A58747EF-7FE6-46AB-9712-2890F3D4D2C6}" destId="{41C485A3-EE7C-40A2-92CF-270BBEBCF1AF}" srcOrd="0" destOrd="1" presId="urn:microsoft.com/office/officeart/2005/8/layout/vList6"/>
    <dgm:cxn modelId="{E768BFBF-C60D-4D44-BC27-C1470092E6C6}" type="presParOf" srcId="{622C46AB-17E2-4B85-B9D7-1B518403AF65}" destId="{34AF06AD-E5C9-4B76-945C-8B1252E6C0FB}" srcOrd="0" destOrd="0" presId="urn:microsoft.com/office/officeart/2005/8/layout/vList6"/>
    <dgm:cxn modelId="{9E876394-B62C-4DB1-BA35-4E7F02AE3340}" type="presParOf" srcId="{34AF06AD-E5C9-4B76-945C-8B1252E6C0FB}" destId="{4CFAEF4C-924B-4103-97D9-3337FB93F537}" srcOrd="0" destOrd="0" presId="urn:microsoft.com/office/officeart/2005/8/layout/vList6"/>
    <dgm:cxn modelId="{C888785D-C694-4ED6-B094-6603CEC99293}" type="presParOf" srcId="{34AF06AD-E5C9-4B76-945C-8B1252E6C0FB}" destId="{41C485A3-EE7C-40A2-92CF-270BBEBCF1AF}" srcOrd="1" destOrd="0" presId="urn:microsoft.com/office/officeart/2005/8/layout/vList6"/>
    <dgm:cxn modelId="{4111A4CB-5894-4044-9D0F-A9E8BD73C146}" type="presParOf" srcId="{622C46AB-17E2-4B85-B9D7-1B518403AF65}" destId="{9F0519F6-BDB7-488D-B5F7-EB51E7FC2AC5}" srcOrd="1" destOrd="0" presId="urn:microsoft.com/office/officeart/2005/8/layout/vList6"/>
    <dgm:cxn modelId="{44B98593-4337-43B7-B286-20CBA35C7F7A}" type="presParOf" srcId="{622C46AB-17E2-4B85-B9D7-1B518403AF65}" destId="{8120FFD8-4811-4239-91EC-C6B1612375BC}" srcOrd="2" destOrd="0" presId="urn:microsoft.com/office/officeart/2005/8/layout/vList6"/>
    <dgm:cxn modelId="{BD82D88C-7B62-4302-BC40-8F63258DFC32}" type="presParOf" srcId="{8120FFD8-4811-4239-91EC-C6B1612375BC}" destId="{BAC40333-8139-4528-A6C9-297DAECA9392}" srcOrd="0" destOrd="0" presId="urn:microsoft.com/office/officeart/2005/8/layout/vList6"/>
    <dgm:cxn modelId="{B16B0350-C581-49A6-8A1C-B1C9DE3B83EF}" type="presParOf" srcId="{8120FFD8-4811-4239-91EC-C6B1612375BC}" destId="{3DC10F70-4304-4D7F-8E7A-2580E36DA3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AD3EC-D0F7-43D6-804C-A49ACC8CACC6}">
      <dsp:nvSpPr>
        <dsp:cNvPr id="0" name=""/>
        <dsp:cNvSpPr/>
      </dsp:nvSpPr>
      <dsp:spPr>
        <a:xfrm>
          <a:off x="0" y="69850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err="1" smtClean="0"/>
            <a:t>škrapy</a:t>
          </a:r>
          <a:endParaRPr lang="sk-SK" sz="2700" kern="1200" dirty="0"/>
        </a:p>
      </dsp:txBody>
      <dsp:txXfrm>
        <a:off x="0" y="69850"/>
        <a:ext cx="2190749" cy="1314449"/>
      </dsp:txXfrm>
    </dsp:sp>
    <dsp:sp modelId="{D471BAF9-4203-40C3-9747-EB3AF17D7C29}">
      <dsp:nvSpPr>
        <dsp:cNvPr id="0" name=""/>
        <dsp:cNvSpPr/>
      </dsp:nvSpPr>
      <dsp:spPr>
        <a:xfrm>
          <a:off x="2409825" y="69850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krasové jamy</a:t>
          </a:r>
          <a:endParaRPr lang="sk-SK" sz="2700" kern="1200" dirty="0"/>
        </a:p>
      </dsp:txBody>
      <dsp:txXfrm>
        <a:off x="2409825" y="69850"/>
        <a:ext cx="2190749" cy="1314449"/>
      </dsp:txXfrm>
    </dsp:sp>
    <dsp:sp modelId="{5ABE2D35-6578-46E3-BDA4-5C789EED29D8}">
      <dsp:nvSpPr>
        <dsp:cNvPr id="0" name=""/>
        <dsp:cNvSpPr/>
      </dsp:nvSpPr>
      <dsp:spPr>
        <a:xfrm>
          <a:off x="4819649" y="69850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ponor</a:t>
          </a:r>
          <a:endParaRPr lang="sk-SK" sz="2700" kern="1200" dirty="0"/>
        </a:p>
      </dsp:txBody>
      <dsp:txXfrm>
        <a:off x="4819649" y="69850"/>
        <a:ext cx="2190749" cy="1314449"/>
      </dsp:txXfrm>
    </dsp:sp>
    <dsp:sp modelId="{DD2FB46A-34E8-452F-BA7A-C95D2276B51B}">
      <dsp:nvSpPr>
        <dsp:cNvPr id="0" name=""/>
        <dsp:cNvSpPr/>
      </dsp:nvSpPr>
      <dsp:spPr>
        <a:xfrm>
          <a:off x="0" y="1603375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vyvieračka</a:t>
          </a:r>
          <a:endParaRPr lang="sk-SK" sz="2700" kern="1200" dirty="0"/>
        </a:p>
      </dsp:txBody>
      <dsp:txXfrm>
        <a:off x="0" y="1603375"/>
        <a:ext cx="2190749" cy="1314449"/>
      </dsp:txXfrm>
    </dsp:sp>
    <dsp:sp modelId="{E0EA7033-8EDE-40B9-B2EF-1B8B8FBADB73}">
      <dsp:nvSpPr>
        <dsp:cNvPr id="0" name=""/>
        <dsp:cNvSpPr/>
      </dsp:nvSpPr>
      <dsp:spPr>
        <a:xfrm>
          <a:off x="2409825" y="1603375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úvaly </a:t>
          </a:r>
          <a:endParaRPr lang="sk-SK" sz="2700" kern="1200" dirty="0"/>
        </a:p>
      </dsp:txBody>
      <dsp:txXfrm>
        <a:off x="2409825" y="1603375"/>
        <a:ext cx="2190749" cy="1314449"/>
      </dsp:txXfrm>
    </dsp:sp>
    <dsp:sp modelId="{5C28341D-10BF-4CE7-9559-203772B8AF95}">
      <dsp:nvSpPr>
        <dsp:cNvPr id="0" name=""/>
        <dsp:cNvSpPr/>
      </dsp:nvSpPr>
      <dsp:spPr>
        <a:xfrm>
          <a:off x="4819649" y="1603375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/>
            <a:t>slepé a poloslepé doliny</a:t>
          </a:r>
          <a:endParaRPr lang="sk-SK" sz="2700" kern="1200" dirty="0" smtClean="0"/>
        </a:p>
      </dsp:txBody>
      <dsp:txXfrm>
        <a:off x="4819649" y="1603375"/>
        <a:ext cx="2190749" cy="1314449"/>
      </dsp:txXfrm>
    </dsp:sp>
    <dsp:sp modelId="{A5FF65D3-BBCA-4C0B-A2E2-8BA6005B0BA4}">
      <dsp:nvSpPr>
        <dsp:cNvPr id="0" name=""/>
        <dsp:cNvSpPr/>
      </dsp:nvSpPr>
      <dsp:spPr>
        <a:xfrm>
          <a:off x="1204912" y="3136899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smtClean="0"/>
            <a:t>tiesňavy</a:t>
          </a:r>
          <a:endParaRPr lang="sk-SK" sz="2700" kern="1200" dirty="0" smtClean="0"/>
        </a:p>
      </dsp:txBody>
      <dsp:txXfrm>
        <a:off x="1204912" y="3136899"/>
        <a:ext cx="2190749" cy="1314449"/>
      </dsp:txXfrm>
    </dsp:sp>
    <dsp:sp modelId="{187915AD-A20F-4CA4-8DD8-79F87105DB93}">
      <dsp:nvSpPr>
        <dsp:cNvPr id="0" name=""/>
        <dsp:cNvSpPr/>
      </dsp:nvSpPr>
      <dsp:spPr>
        <a:xfrm>
          <a:off x="3614737" y="3136899"/>
          <a:ext cx="2190749" cy="1314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smtClean="0"/>
            <a:t>kaňony</a:t>
          </a:r>
          <a:endParaRPr lang="sk-SK" sz="2700" kern="1200" dirty="0" smtClean="0"/>
        </a:p>
      </dsp:txBody>
      <dsp:txXfrm>
        <a:off x="3614737" y="3136899"/>
        <a:ext cx="2190749" cy="1314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485A3-EE7C-40A2-92CF-270BBEBCF1AF}">
      <dsp:nvSpPr>
        <dsp:cNvPr id="0" name=""/>
        <dsp:cNvSpPr/>
      </dsp:nvSpPr>
      <dsp:spPr>
        <a:xfrm>
          <a:off x="2804159" y="1660"/>
          <a:ext cx="4206240" cy="21153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500" kern="1200" dirty="0" smtClean="0"/>
            <a:t>rozširovanie a prepadávanie komínov</a:t>
          </a:r>
          <a:endParaRPr lang="sk-SK" sz="2500" kern="1200" dirty="0"/>
        </a:p>
      </dsp:txBody>
      <dsp:txXfrm>
        <a:off x="2804159" y="1660"/>
        <a:ext cx="4206240" cy="2115368"/>
      </dsp:txXfrm>
    </dsp:sp>
    <dsp:sp modelId="{4CFAEF4C-924B-4103-97D9-3337FB93F537}">
      <dsp:nvSpPr>
        <dsp:cNvPr id="0" name=""/>
        <dsp:cNvSpPr/>
      </dsp:nvSpPr>
      <dsp:spPr>
        <a:xfrm>
          <a:off x="0" y="1660"/>
          <a:ext cx="2804160" cy="2115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/>
            <a:t>priepasti</a:t>
          </a:r>
          <a:endParaRPr lang="sk-SK" sz="4500" kern="1200" dirty="0"/>
        </a:p>
      </dsp:txBody>
      <dsp:txXfrm>
        <a:off x="0" y="1660"/>
        <a:ext cx="2804160" cy="2115368"/>
      </dsp:txXfrm>
    </dsp:sp>
    <dsp:sp modelId="{3DC10F70-4304-4D7F-8E7A-2580E36DA3F0}">
      <dsp:nvSpPr>
        <dsp:cNvPr id="0" name=""/>
        <dsp:cNvSpPr/>
      </dsp:nvSpPr>
      <dsp:spPr>
        <a:xfrm>
          <a:off x="2804844" y="2328565"/>
          <a:ext cx="4202132" cy="2394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500" kern="1200" dirty="0" smtClean="0"/>
            <a:t>zrútenie stropov a stien podzemných dutín</a:t>
          </a:r>
          <a:endParaRPr lang="sk-SK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500" kern="1200" dirty="0" smtClean="0"/>
            <a:t>rozpúšťanie vápenca vodou</a:t>
          </a:r>
          <a:endParaRPr lang="sk-SK" sz="2500" kern="1200" dirty="0"/>
        </a:p>
      </dsp:txBody>
      <dsp:txXfrm>
        <a:off x="2804844" y="2328565"/>
        <a:ext cx="4202132" cy="2394174"/>
      </dsp:txXfrm>
    </dsp:sp>
    <dsp:sp modelId="{BAC40333-8139-4528-A6C9-297DAECA9392}">
      <dsp:nvSpPr>
        <dsp:cNvPr id="0" name=""/>
        <dsp:cNvSpPr/>
      </dsp:nvSpPr>
      <dsp:spPr>
        <a:xfrm>
          <a:off x="3423" y="2467968"/>
          <a:ext cx="2801421" cy="2115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/>
            <a:t>jaskyne</a:t>
          </a:r>
          <a:endParaRPr lang="sk-SK" sz="4500" kern="1200" dirty="0"/>
        </a:p>
      </dsp:txBody>
      <dsp:txXfrm>
        <a:off x="3423" y="2467968"/>
        <a:ext cx="2801421" cy="211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5BDEB-D4DB-40DC-A931-9A65856979BF}" type="datetimeFigureOut">
              <a:rPr lang="sk-SK" smtClean="0"/>
              <a:t>27.05.2013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3DF7-CAF3-4CC6-8A21-6F1C42BFCFF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D0D07-4DC9-4452-83E4-7D50B1F24A97}" type="datetimeFigureOut">
              <a:rPr lang="sk-SK" smtClean="0"/>
              <a:t>27.05.2013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BFD23-7F4D-4D13-AFBA-6D96E21AC6A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Utvárajú geomorfologické procesy - a výsledkom sú formy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georeliéfu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Veda,</a:t>
            </a:r>
            <a:r>
              <a:rPr lang="sk-SK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ktorá sa nazýva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geomorfologia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Základné vlastnosti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georeliéfu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1.) nadmorská výška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2.)sklon reliéfu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3.) orientácia k svetovým stranám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4.) geometrické formy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5.) výšková členitosť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chrbátnica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čiara ktorá spája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najvýššie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časti vrchov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údolnica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čiara ktorá spája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najniššie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časti údolí 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dirty="0" smtClean="0"/>
              <a:t>jaskynná výzdoba – </a:t>
            </a:r>
            <a:r>
              <a:rPr lang="sk-SK" sz="1200" b="0" dirty="0" smtClean="0">
                <a:solidFill>
                  <a:srgbClr val="0066FF"/>
                </a:solidFill>
              </a:rPr>
              <a:t>kvaple</a:t>
            </a:r>
            <a:r>
              <a:rPr lang="sk-SK" sz="1200" b="0" dirty="0" smtClean="0"/>
              <a:t> – zo stropu nadol = </a:t>
            </a:r>
            <a:r>
              <a:rPr lang="sk-SK" sz="1200" b="0" dirty="0" smtClean="0">
                <a:solidFill>
                  <a:srgbClr val="0066FF"/>
                </a:solidFill>
              </a:rPr>
              <a:t>stalaktity, tenké tzv. </a:t>
            </a:r>
            <a:r>
              <a:rPr lang="sk-SK" sz="1200" b="0" dirty="0" err="1" smtClean="0">
                <a:solidFill>
                  <a:srgbClr val="0066FF"/>
                </a:solidFill>
              </a:rPr>
              <a:t>brčká</a:t>
            </a:r>
            <a:r>
              <a:rPr lang="sk-SK" sz="1200" b="0" dirty="0" smtClean="0"/>
              <a:t>, z dna jaskyne = s</a:t>
            </a:r>
            <a:r>
              <a:rPr lang="sk-SK" sz="1200" b="0" dirty="0" smtClean="0">
                <a:solidFill>
                  <a:srgbClr val="0066FF"/>
                </a:solidFill>
              </a:rPr>
              <a:t>talagmity</a:t>
            </a:r>
            <a:r>
              <a:rPr lang="sk-SK" sz="1200" b="0" dirty="0" smtClean="0"/>
              <a:t>, spojenie stalaktitov + stalagmitov = </a:t>
            </a:r>
            <a:r>
              <a:rPr lang="sk-SK" sz="1200" b="0" dirty="0" err="1" smtClean="0">
                <a:solidFill>
                  <a:srgbClr val="0066FF"/>
                </a:solidFill>
              </a:rPr>
              <a:t>stalagnáty</a:t>
            </a:r>
            <a:r>
              <a:rPr lang="sk-SK" sz="1200" b="0" dirty="0" smtClean="0">
                <a:solidFill>
                  <a:srgbClr val="0066FF"/>
                </a:solidFill>
              </a:rPr>
              <a:t> </a:t>
            </a:r>
            <a:r>
              <a:rPr lang="sk-SK" sz="1200" b="0" dirty="0" smtClean="0">
                <a:solidFill>
                  <a:srgbClr val="FF0066"/>
                </a:solidFill>
              </a:rPr>
              <a:t>(</a:t>
            </a:r>
            <a:r>
              <a:rPr lang="sk-SK" sz="1200" b="0" dirty="0" err="1" smtClean="0">
                <a:solidFill>
                  <a:srgbClr val="FF0066"/>
                </a:solidFill>
              </a:rPr>
              <a:t>Jasovká</a:t>
            </a:r>
            <a:r>
              <a:rPr lang="sk-SK" sz="1200" b="0" dirty="0" smtClean="0">
                <a:solidFill>
                  <a:srgbClr val="FF0066"/>
                </a:solidFill>
              </a:rPr>
              <a:t> jaskyňa + Demänovská jaskyňa slobody)</a:t>
            </a:r>
          </a:p>
          <a:p>
            <a:r>
              <a:rPr lang="sk-SK" sz="1200" b="0" dirty="0" smtClean="0">
                <a:solidFill>
                  <a:srgbClr val="6600FF"/>
                </a:solidFill>
              </a:rPr>
              <a:t>Ľadové jaskyne</a:t>
            </a:r>
            <a:r>
              <a:rPr lang="sk-SK" sz="1200" b="0" dirty="0" smtClean="0"/>
              <a:t> – výzdoba z ľadu, ťažký studený vzduch, voda zamŕza </a:t>
            </a:r>
            <a:r>
              <a:rPr lang="sk-SK" sz="1200" b="0" dirty="0" smtClean="0">
                <a:solidFill>
                  <a:srgbClr val="FF0066"/>
                </a:solidFill>
              </a:rPr>
              <a:t>(Dobšinská ľadová jaskyňa)</a:t>
            </a:r>
          </a:p>
          <a:p>
            <a:r>
              <a:rPr lang="sk-SK" sz="1200" b="0" dirty="0" smtClean="0">
                <a:solidFill>
                  <a:srgbClr val="6600FF"/>
                </a:solidFill>
              </a:rPr>
              <a:t>Jaskynný vápenec = </a:t>
            </a:r>
            <a:r>
              <a:rPr lang="sk-SK" sz="1200" b="0" dirty="0" err="1" smtClean="0">
                <a:solidFill>
                  <a:srgbClr val="6600FF"/>
                </a:solidFill>
              </a:rPr>
              <a:t>siniter</a:t>
            </a:r>
            <a:r>
              <a:rPr lang="sk-SK" sz="1200" b="0" dirty="0" smtClean="0">
                <a:solidFill>
                  <a:srgbClr val="6600FF"/>
                </a:solidFill>
              </a:rPr>
              <a:t> –</a:t>
            </a:r>
            <a:r>
              <a:rPr lang="sk-SK" sz="1200" b="0" dirty="0" smtClean="0">
                <a:solidFill>
                  <a:srgbClr val="FF0066"/>
                </a:solidFill>
              </a:rPr>
              <a:t> závesy, záclony, vodopády, misy, jaskynné perly (výzdoba)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dirty="0" smtClean="0"/>
              <a:t>Vytvára sa kras – typ krajiny s povrchovými a podzemnými formami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dirty="0" err="1" smtClean="0">
                <a:solidFill>
                  <a:srgbClr val="008000"/>
                </a:solidFill>
              </a:rPr>
              <a:t>škrapy</a:t>
            </a:r>
            <a:r>
              <a:rPr lang="sk-SK" sz="1200" b="0" dirty="0" smtClean="0"/>
              <a:t> – hlboké ryhy, žliabky oddelené výčnelkami – niekoľko cm hlboké</a:t>
            </a:r>
            <a:endParaRPr lang="sk-SK" b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dirty="0" smtClean="0">
                <a:solidFill>
                  <a:srgbClr val="008000"/>
                </a:solidFill>
              </a:rPr>
              <a:t>krasové jamy /</a:t>
            </a:r>
            <a:r>
              <a:rPr lang="sk-SK" sz="1200" b="0" dirty="0" err="1" smtClean="0">
                <a:solidFill>
                  <a:srgbClr val="008000"/>
                </a:solidFill>
              </a:rPr>
              <a:t>závrty</a:t>
            </a:r>
            <a:r>
              <a:rPr lang="sk-SK" sz="1200" b="0" dirty="0" smtClean="0">
                <a:solidFill>
                  <a:srgbClr val="008000"/>
                </a:solidFill>
              </a:rPr>
              <a:t>/</a:t>
            </a:r>
            <a:r>
              <a:rPr lang="sk-SK" sz="1200" b="0" dirty="0" smtClean="0"/>
              <a:t> - lievikovité </a:t>
            </a:r>
            <a:r>
              <a:rPr lang="sk-SK" sz="1200" b="0" dirty="0" err="1" smtClean="0"/>
              <a:t>priehlbeniny</a:t>
            </a:r>
            <a:endParaRPr lang="sk-SK" sz="1200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Vznikajú rozpúšťaním horniny spolu s rútením, čím sa postupne zväčšujú a prehlbujú</a:t>
            </a:r>
          </a:p>
          <a:p>
            <a:endParaRPr lang="sk-SK" b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dirty="0" smtClean="0">
                <a:solidFill>
                  <a:srgbClr val="008000"/>
                </a:solidFill>
              </a:rPr>
              <a:t>vyvieračka</a:t>
            </a:r>
            <a:r>
              <a:rPr lang="sk-SK" sz="1200" b="0" dirty="0" smtClean="0"/>
              <a:t> – voda na zemskom povrchu /zdroj pitnej vody/</a:t>
            </a:r>
            <a:endParaRPr lang="sk-SK" b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Veľmi úzke, len niekoľko metrov široké doliny s vysokými a strmými stenami.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FD23-7F4D-4D13-AFBA-6D96E21AC6AB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27.05.2013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y.atlas.sk/prirodne-vedy/geografia/9523/georelie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.wikipedia.org/wiki/Kra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GEORELÉF</a:t>
            </a:r>
            <a:br>
              <a:rPr lang="sk-SK" dirty="0" smtClean="0"/>
            </a:br>
            <a:r>
              <a:rPr lang="sk-SK" dirty="0" smtClean="0"/>
              <a:t>Krasové procesy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Natália </a:t>
            </a:r>
            <a:r>
              <a:rPr lang="sk-SK" dirty="0" err="1" smtClean="0"/>
              <a:t>Petričová</a:t>
            </a:r>
            <a:r>
              <a:rPr lang="sk-SK" dirty="0" smtClean="0"/>
              <a:t> 1.D</a:t>
            </a:r>
          </a:p>
          <a:p>
            <a:r>
              <a:rPr lang="sk-SK" dirty="0" smtClean="0"/>
              <a:t>Šk. rok: 2012/2013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Kaňony a tiesňavy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6866" name="Picture 2" descr="http://www.oskole.sk/userfiles/image/Zofia/December%20-%202012/Zemepis/Zemepis%205%20-%20Ties%C5%88avy%20a%20ka%C5%88ony_html_1d647a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733800" cy="4724400"/>
          </a:xfrm>
          <a:prstGeom prst="rect">
            <a:avLst/>
          </a:prstGeom>
          <a:noFill/>
        </p:spPr>
      </p:pic>
      <p:pic>
        <p:nvPicPr>
          <p:cNvPr id="6" name="Picture 2" descr="http://www.poznani.cz/recko/obrorig/re_samari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3886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B) Podzemné krasové útvary</a:t>
            </a:r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676400"/>
          <a:ext cx="7010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Priepasť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2770" name="Picture 2" descr="http://lh4.ggpht.com/_tRzKb7PqxEU/Sri1h1Z8EJI/AAAAAAAAAhY/SmGaCQj3XZ0/s1600/img_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Jaskyne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4818" name="Picture 2" descr="http://proregion.proxia.sk/themes/default/scripts/getImage.php?project=proregion&amp;image=/turistika/jaskyne/dobsin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6934200" cy="4762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Jaskynná výzdoba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Kvaple (zo stropu nadol)        stalaktity, </a:t>
            </a:r>
            <a:r>
              <a:rPr lang="sk-SK" dirty="0" err="1" smtClean="0"/>
              <a:t>brčká</a:t>
            </a:r>
            <a:endParaRPr lang="sk-SK" dirty="0" smtClean="0"/>
          </a:p>
          <a:p>
            <a:r>
              <a:rPr lang="sk-SK" dirty="0" smtClean="0"/>
              <a:t>Stalagmity (z dna jaskyne)</a:t>
            </a:r>
          </a:p>
          <a:p>
            <a:r>
              <a:rPr lang="sk-SK" dirty="0" err="1" smtClean="0"/>
              <a:t>Stalagnáty</a:t>
            </a:r>
            <a:r>
              <a:rPr lang="sk-SK" dirty="0" smtClean="0"/>
              <a:t> (spojenie stalaktitov a stalagmitov)</a:t>
            </a:r>
          </a:p>
          <a:p>
            <a:r>
              <a:rPr lang="sk-SK" dirty="0" smtClean="0"/>
              <a:t>Výzdoba z ľadu (ťažký studený vzduch, voda zamŕza)</a:t>
            </a:r>
          </a:p>
          <a:p>
            <a:r>
              <a:rPr lang="sk-SK" dirty="0" err="1" smtClean="0"/>
              <a:t>Siniter</a:t>
            </a:r>
            <a:r>
              <a:rPr lang="sk-SK" dirty="0" smtClean="0"/>
              <a:t> (jaskynný vápenec)        závesy, záclony, vodopády, misy, jaskynné perly</a:t>
            </a:r>
          </a:p>
        </p:txBody>
      </p:sp>
      <p:sp>
        <p:nvSpPr>
          <p:cNvPr id="4" name="Šípka doprava 3"/>
          <p:cNvSpPr/>
          <p:nvPr/>
        </p:nvSpPr>
        <p:spPr>
          <a:xfrm>
            <a:off x="5410200" y="1752600"/>
            <a:ext cx="6096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/>
          <p:cNvSpPr/>
          <p:nvPr/>
        </p:nvSpPr>
        <p:spPr>
          <a:xfrm>
            <a:off x="5715000" y="5181600"/>
            <a:ext cx="609600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krasova-vyzd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referaty.atlas.sk/prirodne-vedy/geografia/9523/georelief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sk.wikipedia.org/wiki/Kras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8914" name="Picture 2" descr="http://www.georelief.de/isotope/d/detail-4280000002464_bi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849" b="11849"/>
          <a:stretch>
            <a:fillRect/>
          </a:stretch>
        </p:blipFill>
        <p:spPr bwMode="auto"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informácie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</a:t>
            </a:r>
            <a:r>
              <a:rPr lang="sk-SK" dirty="0" smtClean="0"/>
              <a:t>eomorfologické procesy         formy </a:t>
            </a:r>
            <a:r>
              <a:rPr lang="sk-SK" dirty="0" err="1" smtClean="0"/>
              <a:t>georeliéfu</a:t>
            </a:r>
            <a:endParaRPr lang="sk-SK" dirty="0" smtClean="0"/>
          </a:p>
          <a:p>
            <a:r>
              <a:rPr lang="sk-SK" dirty="0" smtClean="0"/>
              <a:t>v</a:t>
            </a:r>
            <a:r>
              <a:rPr lang="sk-SK" dirty="0" smtClean="0"/>
              <a:t>eda – geomorfológia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     Vymenujte základné vlastnosti </a:t>
            </a:r>
            <a:r>
              <a:rPr lang="sk-SK" dirty="0" err="1" smtClean="0"/>
              <a:t>georeliéfu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5486400" y="1828800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ublina v tvare zaobleného obdĺžnika 4"/>
          <p:cNvSpPr/>
          <p:nvPr/>
        </p:nvSpPr>
        <p:spPr>
          <a:xfrm>
            <a:off x="609600" y="3581400"/>
            <a:ext cx="762000" cy="4602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Krasové procesy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r>
              <a:rPr lang="sk-SK" dirty="0" smtClean="0"/>
              <a:t> oblastiach z vápencov</a:t>
            </a:r>
          </a:p>
          <a:p>
            <a:r>
              <a:rPr lang="sk-SK" dirty="0" smtClean="0"/>
              <a:t>r</a:t>
            </a:r>
            <a:r>
              <a:rPr lang="sk-SK" dirty="0" smtClean="0"/>
              <a:t>ozpúšťanie vápenca zrážkovou vodou</a:t>
            </a:r>
          </a:p>
          <a:p>
            <a:r>
              <a:rPr lang="sk-SK" dirty="0" smtClean="0"/>
              <a:t>v</a:t>
            </a:r>
            <a:r>
              <a:rPr lang="sk-SK" dirty="0" smtClean="0"/>
              <a:t>oda preniká do podzemia</a:t>
            </a:r>
          </a:p>
          <a:p>
            <a:r>
              <a:rPr lang="sk-SK" dirty="0" smtClean="0"/>
              <a:t>vylúči sa v podobe vápenca</a:t>
            </a:r>
          </a:p>
          <a:p>
            <a:r>
              <a:rPr lang="sk-SK" dirty="0" smtClean="0"/>
              <a:t>v</a:t>
            </a:r>
            <a:r>
              <a:rPr lang="sk-SK" dirty="0" smtClean="0"/>
              <a:t>ytvára kras</a:t>
            </a:r>
          </a:p>
          <a:p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 Speleológia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9_24_k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A) Povrchové krasové útvary</a:t>
            </a:r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752600"/>
          <a:ext cx="70104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</a:t>
            </a:r>
            <a:r>
              <a:rPr lang="sk-SK" dirty="0" err="1" smtClean="0"/>
              <a:t>krapy</a:t>
            </a:r>
            <a:endParaRPr lang="sk-SK" dirty="0"/>
          </a:p>
        </p:txBody>
      </p:sp>
      <p:pic>
        <p:nvPicPr>
          <p:cNvPr id="4" name="Picture 5" descr="skrap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089650" cy="45626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Závrt</a:t>
            </a:r>
            <a:r>
              <a:rPr lang="sk-SK" dirty="0" smtClean="0"/>
              <a:t> – krasová jama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upload.wikimedia.org/wikipedia/commons/thumb/3/3c/DeadSeaSinkhole.jpg/220px-DeadSeaSinkh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86000"/>
            <a:ext cx="4495800" cy="33718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Vyvieračka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19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096000" cy="45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211</TotalTime>
  <Words>317</Words>
  <Application>Microsoft Office PowerPoint</Application>
  <PresentationFormat>Prezentácia na obrazovke (4:3)</PresentationFormat>
  <Paragraphs>69</Paragraphs>
  <Slides>17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Odliatok</vt:lpstr>
      <vt:lpstr>GEORELÉF Krasové procesy</vt:lpstr>
      <vt:lpstr>Základné informácie</vt:lpstr>
      <vt:lpstr>Krasové procesy</vt:lpstr>
      <vt:lpstr>Snímka 4</vt:lpstr>
      <vt:lpstr>Snímka 5</vt:lpstr>
      <vt:lpstr>A) Povrchové krasové útvary</vt:lpstr>
      <vt:lpstr>Škrapy</vt:lpstr>
      <vt:lpstr>Závrt – krasová jama</vt:lpstr>
      <vt:lpstr>Vyvieračka</vt:lpstr>
      <vt:lpstr>Kaňony a tiesňavy</vt:lpstr>
      <vt:lpstr>B) Podzemné krasové útvary</vt:lpstr>
      <vt:lpstr>Priepasť</vt:lpstr>
      <vt:lpstr>Jaskyne</vt:lpstr>
      <vt:lpstr>Jaskynná výzdoba</vt:lpstr>
      <vt:lpstr>Snímka 15</vt:lpstr>
      <vt:lpstr>Zdroje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GEORELÉF</dc:title>
  <dc:creator>SVB</dc:creator>
  <cp:lastModifiedBy>SVB</cp:lastModifiedBy>
  <cp:revision>20</cp:revision>
  <dcterms:created xsi:type="dcterms:W3CDTF">2013-05-27T16:23:10Z</dcterms:created>
  <dcterms:modified xsi:type="dcterms:W3CDTF">2013-05-27T20:04:38Z</dcterms:modified>
</cp:coreProperties>
</file>