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20" autoAdjust="0"/>
  </p:normalViewPr>
  <p:slideViewPr>
    <p:cSldViewPr>
      <p:cViewPr varScale="1">
        <p:scale>
          <a:sx n="59" d="100"/>
          <a:sy n="59" d="100"/>
        </p:scale>
        <p:origin x="-111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57D78-4EB0-42AA-AAEB-1A44AB1A2D80}" type="datetimeFigureOut">
              <a:rPr lang="sk-SK" smtClean="0"/>
              <a:pPr/>
              <a:t>31.01.2013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912218-E054-46A0-BAA2-55BBEF29349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Učiť sa jazdiť na koni by malo byť kombináciou potešenia a úsilia. Je to úžasný spôsob vychutnávania života v prírode a sledovania okolia, pričom jazda poskytuje aj niečo navyše- prispieva k vašej kondícii a čulosti. Ľudia s prirodzenou </a:t>
            </a:r>
            <a:r>
              <a:rPr lang="sk-SK" dirty="0" err="1" smtClean="0"/>
              <a:t>atletickosťou</a:t>
            </a:r>
            <a:r>
              <a:rPr lang="sk-SK" dirty="0" smtClean="0"/>
              <a:t>, rovnováhou a koordináciou majú výhodu. Nemusíte však byť osobitne silný alebo vyšportovaný, aby ste mohli jazdiť.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12218-E054-46A0-BAA2-55BBEF293492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čistiace potreby:</a:t>
            </a:r>
            <a:r>
              <a:rPr lang="sk-SK" baseline="0" dirty="0" smtClean="0"/>
              <a:t> </a:t>
            </a:r>
            <a:r>
              <a:rPr lang="sk-SK" dirty="0" smtClean="0"/>
              <a:t>kefa na srsť, kopytný háčik, hrebeň na hrivu, handrička, špongia, kefa na chvost, </a:t>
            </a:r>
            <a:r>
              <a:rPr lang="sk-SK" dirty="0" err="1" smtClean="0"/>
              <a:t>žbilko</a:t>
            </a:r>
            <a:r>
              <a:rPr lang="sk-SK" dirty="0" smtClean="0"/>
              <a:t> na odstránenie blata a nečistôt zo srsti.</a:t>
            </a:r>
          </a:p>
          <a:p>
            <a:endParaRPr lang="sk-SK" dirty="0" smtClean="0"/>
          </a:p>
          <a:p>
            <a:r>
              <a:rPr lang="sk-SK" dirty="0" smtClean="0"/>
              <a:t>Najprv</a:t>
            </a:r>
            <a:r>
              <a:rPr lang="sk-SK" baseline="0" dirty="0" smtClean="0"/>
              <a:t> koníkovi opatrne </a:t>
            </a:r>
            <a:r>
              <a:rPr lang="sk-SK" dirty="0" smtClean="0"/>
              <a:t>pretrieme oči mokrou špongiou.</a:t>
            </a:r>
            <a:r>
              <a:rPr lang="sk-SK" baseline="0" dirty="0" smtClean="0"/>
              <a:t> - </a:t>
            </a:r>
            <a:r>
              <a:rPr lang="sk-SK" dirty="0" smtClean="0"/>
              <a:t>Tým odstránime prach a špinu z očí.</a:t>
            </a:r>
          </a:p>
          <a:p>
            <a:r>
              <a:rPr lang="sk-SK" dirty="0" err="1" smtClean="0"/>
              <a:t>Žbilkom</a:t>
            </a:r>
            <a:r>
              <a:rPr lang="sk-SK" dirty="0" smtClean="0"/>
              <a:t> odstránime blato zo srsti koňa. </a:t>
            </a:r>
          </a:p>
          <a:p>
            <a:r>
              <a:rPr lang="sk-SK" dirty="0" smtClean="0"/>
              <a:t>Kefou na srsť smerom od krku, po nohách, ku kopytám, až po koreň chvosta </a:t>
            </a:r>
            <a:r>
              <a:rPr lang="sk-SK" dirty="0" err="1" smtClean="0"/>
              <a:t>odstráňime</a:t>
            </a:r>
            <a:r>
              <a:rPr lang="sk-SK" dirty="0" smtClean="0"/>
              <a:t> prach zo srsti </a:t>
            </a:r>
          </a:p>
          <a:p>
            <a:r>
              <a:rPr lang="sk-SK" dirty="0" smtClean="0"/>
              <a:t>Srsť</a:t>
            </a:r>
            <a:r>
              <a:rPr lang="sk-SK" baseline="0" dirty="0" smtClean="0"/>
              <a:t> </a:t>
            </a:r>
            <a:r>
              <a:rPr lang="sk-SK" dirty="0" smtClean="0"/>
              <a:t>nadobudne lesk, keď ju pretriete handrou. </a:t>
            </a:r>
          </a:p>
          <a:p>
            <a:r>
              <a:rPr lang="sk-SK" dirty="0" smtClean="0"/>
              <a:t>Hrebeňom</a:t>
            </a:r>
            <a:r>
              <a:rPr lang="sk-SK" baseline="0" dirty="0" smtClean="0"/>
              <a:t> </a:t>
            </a:r>
            <a:r>
              <a:rPr lang="sk-SK" dirty="0" smtClean="0"/>
              <a:t>na hrivu opatrne učešeme hrivu koňa, pričom dbáme na to, aby sme mu nevytrhli vlasy.</a:t>
            </a:r>
          </a:p>
          <a:p>
            <a:r>
              <a:rPr lang="sk-SK" dirty="0" smtClean="0"/>
              <a:t>Hrebeňom na chvost učešeme</a:t>
            </a:r>
            <a:r>
              <a:rPr lang="sk-SK" baseline="0" dirty="0" smtClean="0"/>
              <a:t> chvost koňa</a:t>
            </a:r>
            <a:r>
              <a:rPr lang="sk-SK" dirty="0" smtClean="0"/>
              <a:t>. </a:t>
            </a:r>
          </a:p>
          <a:p>
            <a:r>
              <a:rPr lang="sk-SK" dirty="0" smtClean="0"/>
              <a:t>Odstránime</a:t>
            </a:r>
            <a:r>
              <a:rPr lang="sk-SK" baseline="0" dirty="0" smtClean="0"/>
              <a:t> blato z kopýt koňa. Nohu koňa si položíme na a </a:t>
            </a:r>
            <a:r>
              <a:rPr lang="sk-SK" dirty="0" smtClean="0"/>
              <a:t>kopytným háčikom vyčistíme blato a nečistoty z kopýt.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12218-E054-46A0-BAA2-55BBEF293492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potreby na jazdenie:</a:t>
            </a:r>
            <a:r>
              <a:rPr lang="sk-SK" baseline="0" dirty="0" smtClean="0"/>
              <a:t> </a:t>
            </a:r>
            <a:r>
              <a:rPr lang="sk-SK" dirty="0" smtClean="0"/>
              <a:t>sedlo, dečka pod sedlo, jazdecká helma, uzdička.</a:t>
            </a:r>
            <a:r>
              <a:rPr lang="sk-SK" baseline="0" dirty="0" smtClean="0"/>
              <a:t> </a:t>
            </a:r>
            <a:endParaRPr lang="sk-SK" dirty="0" smtClean="0"/>
          </a:p>
          <a:p>
            <a:endParaRPr lang="sk-SK" dirty="0" smtClean="0"/>
          </a:p>
          <a:p>
            <a:r>
              <a:rPr lang="sk-SK" b="1" dirty="0" smtClean="0"/>
              <a:t>-</a:t>
            </a:r>
            <a:r>
              <a:rPr lang="sk-SK" dirty="0" smtClean="0"/>
              <a:t> na chrbát umiestnime dečku - tá slúži na to, aby sa</a:t>
            </a:r>
            <a:r>
              <a:rPr lang="sk-SK" baseline="0" dirty="0" smtClean="0"/>
              <a:t> sedlo</a:t>
            </a:r>
            <a:r>
              <a:rPr lang="sk-SK" dirty="0" smtClean="0"/>
              <a:t> neodtláčalo</a:t>
            </a:r>
          </a:p>
          <a:p>
            <a:r>
              <a:rPr lang="sk-SK" dirty="0" smtClean="0"/>
              <a:t>- na ňu dáme sedlo, presvedčíme sa, že nie je nakrivo, upravíme ho tak, aby ho koník nemal príliš vzadu, ale ani aby mu nenarážalo</a:t>
            </a:r>
          </a:p>
          <a:p>
            <a:r>
              <a:rPr lang="sk-SK" dirty="0" smtClean="0"/>
              <a:t>- pritiahneme podbrušník na sedle - stiahneme ho tak, aby sa sedlo koníkovi neposúvalo ale aby ho ani príliš nesťahovalo</a:t>
            </a:r>
          </a:p>
          <a:p>
            <a:r>
              <a:rPr lang="sk-SK" dirty="0" smtClean="0"/>
              <a:t>-potom si nadstavíme strmene na sedle podľa vlastnej veľkosti </a:t>
            </a:r>
          </a:p>
          <a:p>
            <a:r>
              <a:rPr lang="sk-SK" dirty="0" smtClean="0"/>
              <a:t>-napokon vyskúšame, či sa sedlo nehýbe, ak áno, pritiahneme viac podbrušník, ak nie všetko je v poriadku a koník je pripravený na jazdenie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12218-E054-46A0-BAA2-55BBEF293492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Vedľajšie potreby pre koňa: ohlávka a vôdzka - slúžia na vodenie koníka, </a:t>
            </a:r>
            <a:r>
              <a:rPr lang="sk-SK" dirty="0" err="1" smtClean="0"/>
              <a:t>lonž</a:t>
            </a:r>
            <a:r>
              <a:rPr lang="sk-SK" dirty="0" smtClean="0"/>
              <a:t> - je to dlhá oprať, ktorá slúži na cvičenie koňa.</a:t>
            </a:r>
          </a:p>
          <a:p>
            <a:endParaRPr lang="sk-SK" dirty="0" smtClean="0"/>
          </a:p>
          <a:p>
            <a:r>
              <a:rPr lang="sk-SK" dirty="0" smtClean="0"/>
              <a:t>-postavíme sa z boku ku koníkovi, cez krk mu prehodíme </a:t>
            </a:r>
            <a:r>
              <a:rPr lang="sk-SK" dirty="0" err="1" smtClean="0"/>
              <a:t>oťaže</a:t>
            </a:r>
            <a:endParaRPr lang="sk-SK" dirty="0" smtClean="0"/>
          </a:p>
          <a:p>
            <a:r>
              <a:rPr lang="sk-SK" dirty="0" smtClean="0"/>
              <a:t>-do jednej ruky si chytíme zubadlo, v druhej držíme vrchnú časť, teda čelenku uzdy</a:t>
            </a:r>
          </a:p>
          <a:p>
            <a:r>
              <a:rPr lang="sk-SK" dirty="0" smtClean="0"/>
              <a:t>-koníkovi vložíme do papule zubadlo, ale veľmi opatrne, aby sme ho neporanili</a:t>
            </a:r>
          </a:p>
          <a:p>
            <a:r>
              <a:rPr lang="sk-SK" dirty="0" smtClean="0"/>
              <a:t>-cez uši mu pretiahneme vrchnú časť uzdičky</a:t>
            </a:r>
          </a:p>
          <a:p>
            <a:r>
              <a:rPr lang="sk-SK" dirty="0" smtClean="0"/>
              <a:t>-zapneme </a:t>
            </a:r>
            <a:r>
              <a:rPr lang="sk-SK" dirty="0" err="1" smtClean="0"/>
              <a:t>podhrdelník</a:t>
            </a:r>
            <a:r>
              <a:rPr lang="sk-SK" dirty="0" smtClean="0"/>
              <a:t> a lícnice na uzde, ale nie príliš silno, aby sme koníkovi nespôsobovali bolesť, keď to bude mať príliš stiahnuté</a:t>
            </a: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12218-E054-46A0-BAA2-55BBEF293492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A812B65-9A1B-42FF-8DDA-365A2B0950AF}" type="datetimeFigureOut">
              <a:rPr lang="sk-SK" smtClean="0"/>
              <a:pPr/>
              <a:t>31.01.2013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ĺž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ĺž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31.01.2013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31.01.2013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uho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31.01.2013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31.01.2013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31.01.2013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31.01.2013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31.01.2013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31.01.2013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5" name="Rovná spojnic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31.01.2013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31.01.2013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31.01.2013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Rovná spojnic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ovná spojnic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uho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9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/>
              <a:t>JAZDECTVO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k-SK" dirty="0" smtClean="0"/>
              <a:t>Natália </a:t>
            </a:r>
            <a:r>
              <a:rPr lang="sk-SK" dirty="0" err="1" smtClean="0"/>
              <a:t>Petričová</a:t>
            </a:r>
            <a:endParaRPr lang="sk-SK" dirty="0"/>
          </a:p>
        </p:txBody>
      </p:sp>
      <p:pic>
        <p:nvPicPr>
          <p:cNvPr id="74756" name="Picture 4" descr="http://www.horsesmaine.com/images/2%20%20hor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28600"/>
            <a:ext cx="5191125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KLUS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najspoľahlivejší a najpoužívanejší chod na veľké vzdialenosti</a:t>
            </a:r>
          </a:p>
          <a:p>
            <a:r>
              <a:rPr lang="sk-SK" dirty="0" smtClean="0"/>
              <a:t>pri kluse sa jemne dvíhajme v sedle</a:t>
            </a:r>
          </a:p>
          <a:p>
            <a:r>
              <a:rPr lang="sk-SK" dirty="0" smtClean="0"/>
              <a:t>v sedle sedíme vždy vzpriamene</a:t>
            </a:r>
            <a:endParaRPr lang="sk-SK" dirty="0"/>
          </a:p>
        </p:txBody>
      </p:sp>
      <p:pic>
        <p:nvPicPr>
          <p:cNvPr id="100354" name="Picture 2" descr="http://nd01.jxs.cz/012/193/c0d4169f95_36262259_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200400"/>
            <a:ext cx="4724400" cy="2971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lačidlo akcie: Domov 5">
            <a:hlinkClick r:id="rId3" action="ppaction://hlinksldjump" highlightClick="1"/>
          </p:cNvPr>
          <p:cNvSpPr/>
          <p:nvPr/>
        </p:nvSpPr>
        <p:spPr>
          <a:xfrm>
            <a:off x="7543800" y="5486400"/>
            <a:ext cx="762000" cy="609600"/>
          </a:xfrm>
          <a:prstGeom prst="actionButtonHom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CVAL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najrýchlejší a </a:t>
            </a:r>
            <a:r>
              <a:rPr lang="sk-SK" dirty="0" smtClean="0"/>
              <a:t>najnamáhavejší </a:t>
            </a:r>
            <a:r>
              <a:rPr lang="sk-SK" dirty="0" smtClean="0"/>
              <a:t>chod</a:t>
            </a:r>
          </a:p>
          <a:p>
            <a:r>
              <a:rPr lang="sk-SK" dirty="0" err="1" smtClean="0"/>
              <a:t>nohosled</a:t>
            </a:r>
            <a:r>
              <a:rPr lang="sk-SK" dirty="0" smtClean="0"/>
              <a:t> - ak </a:t>
            </a:r>
            <a:r>
              <a:rPr lang="sk-SK" dirty="0" smtClean="0"/>
              <a:t>začína </a:t>
            </a:r>
            <a:r>
              <a:rPr lang="sk-SK" dirty="0" smtClean="0"/>
              <a:t>ľavá zadná, pokračuje pravá zadná a ľavá predná a konečne pravá predná (kôň cvála vpravo); ak začína pravá zadná a končí ľavá predná (kôň cvála vľavo)</a:t>
            </a:r>
          </a:p>
          <a:p>
            <a:r>
              <a:rPr lang="pl-PL" dirty="0" smtClean="0"/>
              <a:t>po cvale nasleduje najrýchlejší chod TRYSK</a:t>
            </a:r>
            <a:endParaRPr lang="sk-SK" dirty="0"/>
          </a:p>
        </p:txBody>
      </p:sp>
      <p:pic>
        <p:nvPicPr>
          <p:cNvPr id="99330" name="Picture 2" descr="http://www.about-horses.estranky.sk/img/picture/35/cv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86200"/>
            <a:ext cx="3429000" cy="23717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 descr="White-writing-2949144dss4-516-3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BlokTextu 2"/>
          <p:cNvSpPr txBox="1"/>
          <p:nvPr/>
        </p:nvSpPr>
        <p:spPr>
          <a:xfrm>
            <a:off x="304800" y="457200"/>
            <a:ext cx="419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Zdroje:</a:t>
            </a:r>
          </a:p>
          <a:p>
            <a:r>
              <a:rPr lang="sk-SK" dirty="0" smtClean="0"/>
              <a:t>http://</a:t>
            </a:r>
            <a:r>
              <a:rPr lang="sk-SK" dirty="0" smtClean="0"/>
              <a:t>www.cleahorse.weblahko.sk/Jazdenie-na-koni.html</a:t>
            </a:r>
          </a:p>
          <a:p>
            <a:r>
              <a:rPr lang="sk-SK" dirty="0" smtClean="0"/>
              <a:t>http://sk.wikipedia.org/wiki/Jazdectvo_%</a:t>
            </a:r>
            <a:r>
              <a:rPr lang="sk-SK" dirty="0" smtClean="0"/>
              <a:t>28%C5%A1port%29</a:t>
            </a:r>
          </a:p>
          <a:p>
            <a:r>
              <a:rPr lang="sk-SK" dirty="0" smtClean="0"/>
              <a:t>http://www.azet.sk/katalog/jazdectvo-a-kone</a:t>
            </a:r>
            <a:r>
              <a:rPr lang="sk-SK" dirty="0" smtClean="0"/>
              <a:t>/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572000" y="57150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Ďakujem za pozornosť </a:t>
            </a:r>
            <a:r>
              <a:rPr lang="sk-SK" sz="2800" dirty="0" smtClean="0">
                <a:sym typeface="Wingdings" pitchFamily="2" charset="2"/>
              </a:rPr>
              <a:t>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sk-SK" dirty="0" smtClean="0">
                <a:hlinkClick r:id="rId3" action="ppaction://hlinksldjump"/>
              </a:rPr>
              <a:t>Čistenie koňa</a:t>
            </a:r>
            <a:endParaRPr lang="sk-SK" dirty="0" smtClean="0"/>
          </a:p>
          <a:p>
            <a:r>
              <a:rPr lang="sk-SK" dirty="0" smtClean="0">
                <a:hlinkClick r:id="rId4" action="ppaction://hlinksldjump"/>
              </a:rPr>
              <a:t>Sedlanie koňa</a:t>
            </a:r>
          </a:p>
          <a:p>
            <a:r>
              <a:rPr lang="sk-SK" dirty="0" smtClean="0">
                <a:hlinkClick r:id="rId5" action="ppaction://hlinksldjump"/>
              </a:rPr>
              <a:t>Uzdenie koňa</a:t>
            </a:r>
            <a:endParaRPr lang="sk-SK" dirty="0" smtClean="0"/>
          </a:p>
          <a:p>
            <a:r>
              <a:rPr lang="sk-SK" dirty="0" smtClean="0">
                <a:hlinkClick r:id="rId6" action="ppaction://hlinksldjump"/>
              </a:rPr>
              <a:t>Základy jazdy na koňoch</a:t>
            </a:r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15362" name="Picture 2" descr="http://www.bangstyle.com/wp-content/uploads/2011/11/horses20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00600" y="3200400"/>
            <a:ext cx="3733800" cy="27548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Čistenie koňa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1066800"/>
          </a:xfrm>
        </p:spPr>
        <p:txBody>
          <a:bodyPr/>
          <a:lstStyle/>
          <a:p>
            <a:r>
              <a:rPr lang="sk-SK" sz="1800" u="sng" dirty="0" smtClean="0"/>
              <a:t>čistiace potreby</a:t>
            </a:r>
            <a:r>
              <a:rPr lang="sk-SK" sz="1800" dirty="0" smtClean="0"/>
              <a:t>: kefa na srsť, kopytný háčik, hrebeň na hrivu, handrička, špongia, kefa na chvost, </a:t>
            </a:r>
            <a:r>
              <a:rPr lang="sk-SK" sz="1800" dirty="0" err="1" smtClean="0"/>
              <a:t>žbilko</a:t>
            </a:r>
            <a:r>
              <a:rPr lang="sk-SK" sz="1800" dirty="0" smtClean="0"/>
              <a:t> na odstránenie blata a nečistôt zo srsti.</a:t>
            </a:r>
          </a:p>
          <a:p>
            <a:endParaRPr lang="sk-SK" dirty="0"/>
          </a:p>
        </p:txBody>
      </p:sp>
      <p:sp>
        <p:nvSpPr>
          <p:cNvPr id="7" name="Zástupný symbol obsahu 2"/>
          <p:cNvSpPr txBox="1">
            <a:spLocks/>
          </p:cNvSpPr>
          <p:nvPr/>
        </p:nvSpPr>
        <p:spPr>
          <a:xfrm>
            <a:off x="609600" y="1920240"/>
            <a:ext cx="7924800" cy="4328160"/>
          </a:xfrm>
          <a:prstGeom prst="rect">
            <a:avLst/>
          </a:prstGeo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 vert="horz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lang="sk-SK" sz="3200" dirty="0" smtClean="0"/>
              <a:t>Najprv koníkovi opatrne pretrieme oči mokrou špongiou.</a:t>
            </a:r>
          </a:p>
          <a:p>
            <a:pPr algn="just">
              <a:buFont typeface="Arial" pitchFamily="34" charset="0"/>
              <a:buChar char="•"/>
            </a:pPr>
            <a:r>
              <a:rPr lang="sk-SK" sz="3200" dirty="0" smtClean="0"/>
              <a:t> </a:t>
            </a:r>
            <a:r>
              <a:rPr lang="sk-SK" sz="3200" dirty="0" err="1" smtClean="0"/>
              <a:t>Žbilkom</a:t>
            </a:r>
            <a:r>
              <a:rPr lang="sk-SK" sz="3200" dirty="0" smtClean="0"/>
              <a:t> odstránime blato zo srsti koňa. </a:t>
            </a:r>
          </a:p>
          <a:p>
            <a:pPr algn="just">
              <a:buFont typeface="Arial" pitchFamily="34" charset="0"/>
              <a:buChar char="•"/>
            </a:pPr>
            <a:r>
              <a:rPr lang="sk-SK" sz="3200" dirty="0" smtClean="0"/>
              <a:t> Kefou na srsť odstránime prach zo srsti.</a:t>
            </a:r>
          </a:p>
          <a:p>
            <a:pPr algn="just">
              <a:buFont typeface="Arial" pitchFamily="34" charset="0"/>
              <a:buChar char="•"/>
            </a:pPr>
            <a:r>
              <a:rPr lang="sk-SK" sz="3200" dirty="0" smtClean="0"/>
              <a:t> Srsť nadobudne lesk, keď ju pretriete handrou. </a:t>
            </a:r>
          </a:p>
          <a:p>
            <a:pPr algn="just">
              <a:buFont typeface="Arial" pitchFamily="34" charset="0"/>
              <a:buChar char="•"/>
            </a:pPr>
            <a:r>
              <a:rPr lang="sk-SK" sz="3200" dirty="0" smtClean="0"/>
              <a:t> Hrebeňom na hrivu opatrne učešeme hrivu a chvost koňa.</a:t>
            </a:r>
          </a:p>
          <a:p>
            <a:pPr algn="just">
              <a:buFont typeface="Arial" pitchFamily="34" charset="0"/>
              <a:buChar char="•"/>
            </a:pPr>
            <a:r>
              <a:rPr lang="sk-SK" sz="3200" dirty="0" smtClean="0"/>
              <a:t> Odstránime blato z kopýt koňa. </a:t>
            </a: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sk-S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sk-SK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http://www.vsetkoprezvieratka.sk/fotky-nr/7-dielny-box-na-cistiace-potre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838200"/>
            <a:ext cx="7496298" cy="4810126"/>
          </a:xfrm>
          <a:prstGeom prst="rect">
            <a:avLst/>
          </a:prstGeom>
          <a:noFill/>
        </p:spPr>
      </p:pic>
      <p:sp>
        <p:nvSpPr>
          <p:cNvPr id="3" name="Tlačidlo akcie: Domov 2">
            <a:hlinkClick r:id="rId3" action="ppaction://hlinksldjump" highlightClick="1"/>
          </p:cNvPr>
          <p:cNvSpPr/>
          <p:nvPr/>
        </p:nvSpPr>
        <p:spPr>
          <a:xfrm>
            <a:off x="7543800" y="5486400"/>
            <a:ext cx="762000" cy="609600"/>
          </a:xfrm>
          <a:prstGeom prst="actionButtonHom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Sedlanie koňa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8229600" cy="533400"/>
          </a:xfrm>
        </p:spPr>
        <p:txBody>
          <a:bodyPr>
            <a:normAutofit/>
          </a:bodyPr>
          <a:lstStyle/>
          <a:p>
            <a:r>
              <a:rPr lang="sk-SK" sz="1800" u="sng" dirty="0" smtClean="0"/>
              <a:t>potreby na jazdenie</a:t>
            </a:r>
            <a:r>
              <a:rPr lang="sk-SK" sz="1800" dirty="0" smtClean="0"/>
              <a:t>: sedlo, dečka pod sedlo, jazdecká helma, uzdička</a:t>
            </a:r>
          </a:p>
          <a:p>
            <a:endParaRPr lang="sk-SK" dirty="0"/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533400" y="1752600"/>
            <a:ext cx="8077200" cy="4495800"/>
          </a:xfrm>
          <a:prstGeom prst="rect">
            <a:avLst/>
          </a:prstGeo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 vert="horz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k-SK" sz="3200" b="1" dirty="0" smtClean="0"/>
              <a:t> </a:t>
            </a:r>
            <a:r>
              <a:rPr lang="sk-SK" sz="3200" dirty="0" smtClean="0"/>
              <a:t>na chrbát mu umiestnime dečku</a:t>
            </a:r>
          </a:p>
          <a:p>
            <a:pPr>
              <a:buFont typeface="Arial" pitchFamily="34" charset="0"/>
              <a:buChar char="•"/>
            </a:pPr>
            <a:r>
              <a:rPr lang="sk-SK" sz="3200" dirty="0" smtClean="0"/>
              <a:t> na ňu dáme sedlo</a:t>
            </a:r>
          </a:p>
          <a:p>
            <a:pPr>
              <a:buFont typeface="Arial" pitchFamily="34" charset="0"/>
              <a:buChar char="•"/>
            </a:pPr>
            <a:r>
              <a:rPr lang="sk-SK" sz="3200" dirty="0" smtClean="0"/>
              <a:t> pritiahneme podbrušník na sedle - stiahneme ho</a:t>
            </a:r>
          </a:p>
          <a:p>
            <a:pPr>
              <a:buFont typeface="Arial" pitchFamily="34" charset="0"/>
              <a:buChar char="•"/>
            </a:pPr>
            <a:r>
              <a:rPr lang="sk-SK" sz="3200" dirty="0" smtClean="0"/>
              <a:t> nadstavíme si strmene na sedle podľa vlastnej veľkosti </a:t>
            </a:r>
          </a:p>
          <a:p>
            <a:pPr>
              <a:buFont typeface="Arial" pitchFamily="34" charset="0"/>
              <a:buChar char="•"/>
            </a:pPr>
            <a:r>
              <a:rPr lang="sk-SK" sz="3200" dirty="0" smtClean="0"/>
              <a:t> sedlo vyskúšame</a:t>
            </a:r>
            <a:endParaRPr lang="sk-SK" sz="3200" dirty="0"/>
          </a:p>
        </p:txBody>
      </p:sp>
      <p:sp>
        <p:nvSpPr>
          <p:cNvPr id="7" name="Tlačidlo akcie: Domov 6">
            <a:hlinkClick r:id="rId3" action="ppaction://hlinksldjump" highlightClick="1"/>
          </p:cNvPr>
          <p:cNvSpPr/>
          <p:nvPr/>
        </p:nvSpPr>
        <p:spPr>
          <a:xfrm>
            <a:off x="7543800" y="5486400"/>
            <a:ext cx="762000" cy="609600"/>
          </a:xfrm>
          <a:prstGeom prst="actionButtonHom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Uzdenie koňa</a:t>
            </a:r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k-SK" sz="1800" u="sng" dirty="0" smtClean="0"/>
              <a:t>potreby pre koňa</a:t>
            </a:r>
            <a:r>
              <a:rPr lang="sk-SK" sz="1800" dirty="0" smtClean="0"/>
              <a:t>: ohlávka, vôdzka, </a:t>
            </a:r>
            <a:r>
              <a:rPr lang="sk-SK" sz="1800" dirty="0" err="1" smtClean="0"/>
              <a:t>lonž</a:t>
            </a:r>
            <a:endParaRPr lang="sk-SK" sz="1800" dirty="0"/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533400" y="1752600"/>
            <a:ext cx="8077200" cy="4495800"/>
          </a:xfrm>
          <a:prstGeom prst="rect">
            <a:avLst/>
          </a:prstGeo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 vert="horz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k-SK" sz="3200" dirty="0" smtClean="0"/>
              <a:t> cez krk mu prehodíme </a:t>
            </a:r>
            <a:r>
              <a:rPr lang="sk-SK" sz="3200" dirty="0" err="1" smtClean="0"/>
              <a:t>oťaže</a:t>
            </a:r>
            <a:endParaRPr lang="sk-SK" sz="3200" dirty="0" smtClean="0"/>
          </a:p>
          <a:p>
            <a:pPr>
              <a:buFont typeface="Arial" pitchFamily="34" charset="0"/>
              <a:buChar char="•"/>
            </a:pPr>
            <a:r>
              <a:rPr lang="sk-SK" sz="3200" dirty="0" smtClean="0"/>
              <a:t> koníkovi vložíme do papule zubadlo</a:t>
            </a:r>
          </a:p>
          <a:p>
            <a:pPr>
              <a:buFont typeface="Arial" pitchFamily="34" charset="0"/>
              <a:buChar char="•"/>
            </a:pPr>
            <a:r>
              <a:rPr lang="sk-SK" sz="3200" dirty="0" smtClean="0"/>
              <a:t> cez uši mu pretiahneme vrchnú časť uzdičky</a:t>
            </a:r>
          </a:p>
          <a:p>
            <a:pPr>
              <a:buFont typeface="Arial" pitchFamily="34" charset="0"/>
              <a:buChar char="•"/>
            </a:pPr>
            <a:r>
              <a:rPr lang="sk-SK" sz="3200" dirty="0" smtClean="0"/>
              <a:t> zapneme </a:t>
            </a:r>
            <a:r>
              <a:rPr lang="sk-SK" sz="3200" dirty="0" err="1" smtClean="0"/>
              <a:t>podhrdelník</a:t>
            </a:r>
            <a:r>
              <a:rPr lang="sk-SK" sz="3200" dirty="0" smtClean="0"/>
              <a:t> a lícnice na uzde</a:t>
            </a:r>
          </a:p>
          <a:p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2" descr="http://www.vyrtualnistajsonador.estranky.cz/img/mid/29/sedlo-a-uz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6629400" cy="4972052"/>
          </a:xfrm>
          <a:prstGeom prst="rect">
            <a:avLst/>
          </a:prstGeom>
          <a:noFill/>
        </p:spPr>
      </p:pic>
      <p:sp>
        <p:nvSpPr>
          <p:cNvPr id="3" name="Tlačidlo akcie: Domov 2">
            <a:hlinkClick r:id="rId3" action="ppaction://hlinksldjump" highlightClick="1"/>
          </p:cNvPr>
          <p:cNvSpPr/>
          <p:nvPr/>
        </p:nvSpPr>
        <p:spPr>
          <a:xfrm>
            <a:off x="7543800" y="5486400"/>
            <a:ext cx="762000" cy="609600"/>
          </a:xfrm>
          <a:prstGeom prst="actionButtonHom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Základy jazdenia</a:t>
            </a:r>
            <a:endParaRPr lang="sk-SK" dirty="0"/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533400" y="1295400"/>
            <a:ext cx="8077200" cy="4953000"/>
          </a:xfrm>
          <a:prstGeom prst="rect">
            <a:avLst/>
          </a:prstGeo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 vert="horz"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sk-SK" sz="3200" dirty="0" smtClean="0"/>
              <a:t>Začiatočník by mal vždy jazdiť pod dohľadom trénera, alebo skúseného jazdca.</a:t>
            </a:r>
          </a:p>
          <a:p>
            <a:pPr>
              <a:buFont typeface="Arial" pitchFamily="34" charset="0"/>
              <a:buChar char="•"/>
            </a:pPr>
            <a:r>
              <a:rPr lang="sk-SK" sz="3200" dirty="0" smtClean="0"/>
              <a:t>Na koňa sa vysadá aj zosadá z ľavej strany.</a:t>
            </a:r>
          </a:p>
          <a:p>
            <a:pPr>
              <a:buFont typeface="Arial" pitchFamily="34" charset="0"/>
              <a:buChar char="•"/>
            </a:pPr>
            <a:r>
              <a:rPr lang="sk-SK" sz="3200" dirty="0" smtClean="0"/>
              <a:t>Nohy si vložíme do strmeňov.</a:t>
            </a:r>
          </a:p>
          <a:p>
            <a:pPr>
              <a:buFont typeface="Arial" pitchFamily="34" charset="0"/>
              <a:buChar char="•"/>
            </a:pPr>
            <a:r>
              <a:rPr lang="sk-SK" sz="3200" dirty="0" smtClean="0"/>
              <a:t>Do rúk si vezmeme </a:t>
            </a:r>
            <a:r>
              <a:rPr lang="sk-SK" sz="3200" dirty="0" err="1" smtClean="0"/>
              <a:t>oťaže</a:t>
            </a:r>
            <a:r>
              <a:rPr lang="sk-SK" sz="3200" dirty="0" smtClean="0"/>
              <a:t>.</a:t>
            </a:r>
          </a:p>
          <a:p>
            <a:endParaRPr lang="sk-SK" sz="3200" dirty="0" smtClean="0"/>
          </a:p>
          <a:p>
            <a:pPr>
              <a:buFont typeface="Arial" pitchFamily="34" charset="0"/>
              <a:buChar char="•"/>
            </a:pPr>
            <a:r>
              <a:rPr lang="sk-SK" sz="3200" dirty="0" smtClean="0">
                <a:hlinkClick r:id="rId2" action="ppaction://hlinksldjump"/>
              </a:rPr>
              <a:t>KROK</a:t>
            </a:r>
            <a:endParaRPr lang="sk-SK" sz="3200" dirty="0" smtClean="0"/>
          </a:p>
          <a:p>
            <a:pPr>
              <a:buFont typeface="Arial" pitchFamily="34" charset="0"/>
              <a:buChar char="•"/>
            </a:pPr>
            <a:r>
              <a:rPr lang="sk-SK" sz="3200" dirty="0" smtClean="0">
                <a:hlinkClick r:id="rId3" action="ppaction://hlinksldjump"/>
              </a:rPr>
              <a:t>KLUS</a:t>
            </a:r>
            <a:endParaRPr lang="sk-SK" sz="3200" dirty="0" smtClean="0"/>
          </a:p>
          <a:p>
            <a:pPr>
              <a:buFont typeface="Arial" pitchFamily="34" charset="0"/>
              <a:buChar char="•"/>
            </a:pPr>
            <a:r>
              <a:rPr lang="sk-SK" sz="3200" dirty="0" smtClean="0">
                <a:hlinkClick r:id="rId4" action="ppaction://hlinksldjump"/>
              </a:rPr>
              <a:t>CVAL</a:t>
            </a:r>
            <a:endParaRPr lang="sk-SK" sz="3200" dirty="0" smtClean="0"/>
          </a:p>
          <a:p>
            <a:endParaRPr lang="sk-SK" sz="3200" dirty="0" smtClean="0"/>
          </a:p>
          <a:p>
            <a:endParaRPr lang="sk-SK" sz="3200" dirty="0" smtClean="0"/>
          </a:p>
          <a:p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KROK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jemne koníka kopneme do slabín lýtkami, nie pätami.</a:t>
            </a:r>
          </a:p>
          <a:p>
            <a:r>
              <a:rPr lang="sk-SK" dirty="0" smtClean="0"/>
              <a:t>ak potiahneme oprať s pravou rukou, kôň sa pohne do pravej strany; ak potiahneme oprať zasa rukou ľavou, kôň sa pohne do ľavej strany</a:t>
            </a:r>
          </a:p>
          <a:p>
            <a:r>
              <a:rPr lang="sk-SK" dirty="0" smtClean="0"/>
              <a:t>ak potiahneme naraz obe </a:t>
            </a:r>
            <a:r>
              <a:rPr lang="sk-SK" dirty="0" err="1" smtClean="0"/>
              <a:t>oťaže</a:t>
            </a:r>
            <a:r>
              <a:rPr lang="sk-SK" dirty="0" smtClean="0"/>
              <a:t>, kôň zastaví</a:t>
            </a:r>
          </a:p>
          <a:p>
            <a:r>
              <a:rPr lang="sk-SK" dirty="0" smtClean="0"/>
              <a:t>pri kroku sa v sedle nenadvihujeme</a:t>
            </a:r>
          </a:p>
        </p:txBody>
      </p:sp>
      <p:pic>
        <p:nvPicPr>
          <p:cNvPr id="101378" name="Picture 2" descr="http://www.dadaalbum-zalubyaineveci.estranky.cz/img/picture/5/kr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399" y="4267200"/>
            <a:ext cx="2883861" cy="19907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lačidlo akcie: Domov 4">
            <a:hlinkClick r:id="rId3" action="ppaction://hlinksldjump" highlightClick="1"/>
          </p:cNvPr>
          <p:cNvSpPr/>
          <p:nvPr/>
        </p:nvSpPr>
        <p:spPr>
          <a:xfrm>
            <a:off x="7543800" y="5486400"/>
            <a:ext cx="762000" cy="609600"/>
          </a:xfrm>
          <a:prstGeom prst="actionButtonHom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čiatok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očiato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čiato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165</TotalTime>
  <Words>522</Words>
  <Application>Microsoft Office PowerPoint</Application>
  <PresentationFormat>Prezentácia na obrazovke (4:3)</PresentationFormat>
  <Paragraphs>86</Paragraphs>
  <Slides>12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Počiatok</vt:lpstr>
      <vt:lpstr>JAZDECTVO</vt:lpstr>
      <vt:lpstr>OBSAH:</vt:lpstr>
      <vt:lpstr>Čistenie koňa</vt:lpstr>
      <vt:lpstr>Snímka 4</vt:lpstr>
      <vt:lpstr>Sedlanie koňa</vt:lpstr>
      <vt:lpstr>Uzdenie koňa</vt:lpstr>
      <vt:lpstr>Snímka 7</vt:lpstr>
      <vt:lpstr>Základy jazdenia</vt:lpstr>
      <vt:lpstr>KROK</vt:lpstr>
      <vt:lpstr>KLUS</vt:lpstr>
      <vt:lpstr>CVAL</vt:lpstr>
      <vt:lpstr>Snímka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KONE</dc:title>
  <dc:creator>SVB</dc:creator>
  <cp:lastModifiedBy>SVB</cp:lastModifiedBy>
  <cp:revision>16</cp:revision>
  <dcterms:created xsi:type="dcterms:W3CDTF">2013-01-30T18:24:13Z</dcterms:created>
  <dcterms:modified xsi:type="dcterms:W3CDTF">2013-01-31T05:14:46Z</dcterms:modified>
</cp:coreProperties>
</file>