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939" autoAdjust="0"/>
  </p:normalViewPr>
  <p:slideViewPr>
    <p:cSldViewPr>
      <p:cViewPr varScale="1">
        <p:scale>
          <a:sx n="52" d="100"/>
          <a:sy n="52" d="100"/>
        </p:scale>
        <p:origin x="-18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69414-2B90-4B32-B5C7-AEE9076518E8}" type="datetimeFigureOut">
              <a:rPr lang="sk-SK" smtClean="0"/>
              <a:pPr/>
              <a:t>09.01.2013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07AF6-BEE6-4C08-A51F-680DF748C52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dirty="0" smtClean="0"/>
              <a:t>Strom sa v prírode rozkladá desiatky rokov. Mnohé generácie organizmov ho postupom času premenia na kvalitný humus, ktorý bude poskytovať živiny a udržiavať vodu. Obohatia tak lesnú pôdu - základ existencie lesa. Pod odumretými stromami vzniká nová generácia lesa. Zo semien stromov, ktoré prežili vzniká nová generácia stromov, odolnejšia ako bola predchádzajúca. 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07AF6-BEE6-4C08-A51F-680DF748C52A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dirty="0" smtClean="0"/>
              <a:t>Lesy majú ekologický význam: sú súčasťou krajiny Poskytujú domov mnohým rastlinám a živočíchom, ktorí sú súčasťou potravinového reťazca. Tvoria a následne spevňujú pôdu a chránia ju pred eróziou, hlavne pri brehoch riek. Vytvárajú ornú pôdu. Kolobeh rozpadu stromu, kým sa jeho organická hmota vráti v podobe humusu do pôdy, trvá 50- 100 rokov. Upravujú teplotu aj vlhkosť krajiny. Pod stromami je vždy o niekoľko stupňov chladnejšie. Zatiaľ nie je známy taký materiál, ktorý by pri danej hmotnosti odviedol toľko tepla ako živý strom.</a:t>
            </a:r>
          </a:p>
          <a:p>
            <a:pPr algn="just"/>
            <a:r>
              <a:rPr lang="sk-SK" dirty="0" smtClean="0"/>
              <a:t>Zachytávajú a akumulujú čistú vodu. Naše lesy zadržiavajú 4 krát viac vody ako všetky vodné nádrže Slovenska. Vodný režim v lese zabezpečuje základné životné podmienky organizmov. Produkujú kyslík (uskutočňujú fotosyntézu) - najväčšou mierou sa podieľajú na tvorbe dýchateľnej atmosféry okolo Zeme. Pomocou fotosyntézy zachovávajú rovnováhu medzi kyslíkom a oxidom uhličitým. Jeden ha ihličnatého lesa vyprodukuje za rok 30 ton kyslíka, listnatý les 15 ton kyslíka za rok. Filtrujú vzduch, pohlcujú prach a rádioaktivitu.</a:t>
            </a:r>
          </a:p>
          <a:p>
            <a:pPr algn="just"/>
            <a:r>
              <a:rPr lang="sk-SK" dirty="0" smtClean="0"/>
              <a:t>Dezinfikujú životné prostredie pomocou </a:t>
            </a:r>
            <a:r>
              <a:rPr lang="sk-SK" dirty="0" err="1" smtClean="0"/>
              <a:t>fytoncídov</a:t>
            </a:r>
            <a:r>
              <a:rPr lang="sk-SK" dirty="0" smtClean="0"/>
              <a:t> (prírodných látok, ktoré účinne ničia baktérie). Majú hospodársky význam: sú producentom drevnej hmoty, ktorá má široké využitie (nábytkárstvo, stavebný materiál, surovina na výrobu papiera,...), Sú dôležité pre zdravie a pohodu človeka: sú nevyhnutné pre pohodu človeka- sú častým cieľom nedeľných prechádzok celých rodín. Sú potrebné pre zdravie človeka- pravidelný pohyb.</a:t>
            </a:r>
          </a:p>
          <a:p>
            <a:pPr algn="just"/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07AF6-BEE6-4C08-A51F-680DF748C52A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Rúbanie lesov je nevratný proces. Je to najvážnejší zásah do lesného prostredia. Prirodzený les sa nedá ničím nahradiť. Napriek uvedenému sa v ťažbe pokračuje a stále sa zvyšuje. Pri súčasnom tempe spolu zo zamorením ovzdušia môžu lesy úplne zmiznúť z povrchu Zeme už za 50 až 90 rokov.</a:t>
            </a:r>
            <a:r>
              <a:rPr lang="sk-SK" baseline="0" dirty="0" smtClean="0"/>
              <a:t> </a:t>
            </a:r>
            <a:r>
              <a:rPr lang="sk-SK" dirty="0" smtClean="0"/>
              <a:t>Stromy, ktoré rastú stovky rokov sa ako papier použijú za 3 dni.</a:t>
            </a:r>
          </a:p>
          <a:p>
            <a:r>
              <a:rPr lang="sk-SK" dirty="0" smtClean="0"/>
              <a:t>Ľudská bezohľadnosť siaha až ku vynášaniu komunálneho a domáceho odpadu do lesa. Ten sa často nerozkladá a svojim zložením veľmi negatívne zasahuje do lesného ekosystému. Ročne v Európe vyhodíme 5 t na obyvateľa, to má za následok ubudnutie 2000 - 3000 ha lesa.</a:t>
            </a:r>
          </a:p>
          <a:p>
            <a:r>
              <a:rPr lang="sk-SK" dirty="0" smtClean="0"/>
              <a:t>Ohrozenie lesa spôsobujú okrem iného aj nadmerná návštevnosť a rekreácia v lesoch, ktorá je priamo spojená s olamovaním stromov, ničením prízemných porastov, zakladaním požiarov, rušením zvierat, zamorením odpadmi.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07AF6-BEE6-4C08-A51F-680DF748C52A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dátum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09.01.2013</a:t>
            </a:fld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09.01.2013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09.01.2013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09.01.2013</a:t>
            </a:fld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6" name="Zástupný symbol päty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09.01.2013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7" name="Rovná spojnic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09.01.2013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09.01.2013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2" name="Zástupný symbol obsah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4" name="Zástupný symbol obsah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10" name="Rovná spojnic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09.01.2013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09.01.2013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obsah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09.01.2013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09.01.2013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09.01.2013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eferaty.aktuality.sk/vyznam-lesa-v-prirode-a-pre-cloveka-obnova-lesa-po-prirodnej-katastrofe/referat-13275" TargetMode="External"/><Relationship Id="rId2" Type="http://schemas.openxmlformats.org/officeDocument/2006/relationships/hyperlink" Target="http://sk.wikipedia.org/wiki/Les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envirodopke.szm.com/les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Natália </a:t>
            </a:r>
            <a:r>
              <a:rPr lang="sk-SK" dirty="0" err="1" smtClean="0"/>
              <a:t>Petričová</a:t>
            </a:r>
            <a:r>
              <a:rPr lang="sk-SK" dirty="0" smtClean="0"/>
              <a:t> 1.D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LES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 za pozornosť !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1365736"/>
          </a:xfrm>
        </p:spPr>
        <p:txBody>
          <a:bodyPr>
            <a:normAutofit/>
          </a:bodyPr>
          <a:lstStyle/>
          <a:p>
            <a:r>
              <a:rPr lang="sk-SK" dirty="0" smtClean="0"/>
              <a:t>Zdroje: </a:t>
            </a:r>
            <a:r>
              <a:rPr lang="sk-SK" dirty="0" smtClean="0">
                <a:hlinkClick r:id="rId2"/>
              </a:rPr>
              <a:t>http://sk.wikipedia.org/wiki/Les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 </a:t>
            </a:r>
            <a:r>
              <a:rPr lang="sk-SK" dirty="0" smtClean="0">
                <a:hlinkClick r:id="rId3"/>
              </a:rPr>
              <a:t>http://referaty.aktuality.sk/vyznam-lesa-v-prirode-a-pre-cloveka-obnova-lesa-po-prirodnej-katastrofe/referat-13275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 </a:t>
            </a:r>
            <a:r>
              <a:rPr lang="sk-SK" dirty="0" smtClean="0">
                <a:hlinkClick r:id="rId4"/>
              </a:rPr>
              <a:t>http://envirodopke.szm.com/les.htm</a:t>
            </a:r>
            <a:r>
              <a:rPr lang="sk-SK" dirty="0" smtClean="0"/>
              <a:t>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800" dirty="0" smtClean="0"/>
              <a:t>strom sa v prírode rozkladá desiatky rokov</a:t>
            </a:r>
          </a:p>
          <a:p>
            <a:pPr algn="just"/>
            <a:r>
              <a:rPr lang="sk-SK" sz="2800" dirty="0" smtClean="0"/>
              <a:t>organizmy </a:t>
            </a:r>
            <a:r>
              <a:rPr lang="sk-SK" sz="2800" dirty="0" smtClean="0"/>
              <a:t>ho premenia na humus (poskytuje živiny, udržiava vodu)</a:t>
            </a:r>
          </a:p>
          <a:p>
            <a:pPr algn="just"/>
            <a:r>
              <a:rPr lang="sk-SK" sz="2800" dirty="0" smtClean="0"/>
              <a:t>pod odumretými stromami vzniká nová generácia lesa (zo semien ktoré prežili – odolnejšia generácia)</a:t>
            </a:r>
          </a:p>
          <a:p>
            <a:pPr algn="just"/>
            <a:endParaRPr lang="sk-SK" sz="2800" dirty="0" smtClean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Vznik lesa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pPr algn="just"/>
            <a:r>
              <a:rPr lang="sk-SK" sz="2800" dirty="0" smtClean="0"/>
              <a:t>domov mnohých rastlín a živočíchov</a:t>
            </a:r>
          </a:p>
          <a:p>
            <a:pPr algn="just"/>
            <a:r>
              <a:rPr lang="sk-SK" sz="2800" dirty="0" smtClean="0"/>
              <a:t>upravuje teplotu aj vlhkosť krajiny.</a:t>
            </a:r>
          </a:p>
          <a:p>
            <a:pPr algn="just"/>
            <a:r>
              <a:rPr lang="sk-SK" sz="2800" dirty="0" smtClean="0"/>
              <a:t>korene stromov spevňujú pôdu</a:t>
            </a:r>
          </a:p>
          <a:p>
            <a:pPr algn="just"/>
            <a:r>
              <a:rPr lang="sk-SK" sz="2800" dirty="0" smtClean="0"/>
              <a:t>stromy produkujú kyslík a zo vzduchu odbúravajú sa oxid uhličitý (fotosyntéza)</a:t>
            </a:r>
          </a:p>
          <a:p>
            <a:pPr algn="just"/>
            <a:r>
              <a:rPr lang="sk-SK" sz="2800" dirty="0" smtClean="0"/>
              <a:t>zachytáva prachové častice a podieľa sa na odstraňovaní niektorých škodlivých látok zo vzduchu</a:t>
            </a:r>
          </a:p>
          <a:p>
            <a:pPr algn="just"/>
            <a:r>
              <a:rPr lang="sk-SK" sz="2800" dirty="0" smtClean="0"/>
              <a:t>hospodársky význam – turistika, oddych, ťažba dreva.</a:t>
            </a:r>
            <a:endParaRPr lang="sk-SK" sz="2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Význam lesa: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.sme.sk/blog/4550/76196/01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7050"/>
            <a:ext cx="5048250" cy="3790950"/>
          </a:xfrm>
          <a:prstGeom prst="rect">
            <a:avLst/>
          </a:prstGeom>
          <a:noFill/>
        </p:spPr>
      </p:pic>
      <p:pic>
        <p:nvPicPr>
          <p:cNvPr id="1028" name="Picture 4" descr="http://www.oskole.sk/userfiles/image/ekologia/image001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352800"/>
            <a:ext cx="4724400" cy="3505200"/>
          </a:xfrm>
          <a:prstGeom prst="rect">
            <a:avLst/>
          </a:prstGeom>
          <a:noFill/>
        </p:spPr>
      </p:pic>
      <p:pic>
        <p:nvPicPr>
          <p:cNvPr id="1030" name="Picture 6" descr="http://foto.fiit.stuba.sk/image/get/989/size:photos/989-hyben-les-potok-janska-doli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7606" y="1"/>
            <a:ext cx="5036394" cy="3352800"/>
          </a:xfrm>
          <a:prstGeom prst="rect">
            <a:avLst/>
          </a:prstGeom>
          <a:noFill/>
        </p:spPr>
      </p:pic>
      <p:pic>
        <p:nvPicPr>
          <p:cNvPr id="1032" name="Picture 8" descr="http://www.palino.estranky.sk/img/mid/1427/zuberec---l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381500" cy="3286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sz="2800" dirty="0" smtClean="0"/>
              <a:t>človek stále vo väčšej miere poškodzuje svoje vlastné prostredie</a:t>
            </a:r>
          </a:p>
          <a:p>
            <a:pPr algn="just"/>
            <a:r>
              <a:rPr lang="sk-SK" sz="2800" dirty="0" smtClean="0"/>
              <a:t>ťažbou či už zákonnou, alebo ilegálnou, emisie, imisie škodcov, požiare, pesticídy, odpad, regulácia vodných tokov, výrub vianočných stromov, zraňovanie stromov, lámanie konárov, cestné hospodárstvo (poškodenie stromov 100 m od cesty)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Znečisťovanie lesa: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1506" name="Picture 2" descr="http://malackepohlady.sk/wp-content/uploads/2008/03/sklad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4" descr="http://www.udalosti112.cz/pic/2011-06-22pozar-ohen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08650" cy="4747259"/>
          </a:xfrm>
          <a:prstGeom prst="rect">
            <a:avLst/>
          </a:prstGeom>
          <a:noFill/>
        </p:spPr>
      </p:pic>
      <p:pic>
        <p:nvPicPr>
          <p:cNvPr id="23554" name="Picture 2" descr="http://udalosti.noviny.sk/uploads/tx_media_files/thumbs/800x448/tatrykalamita_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19643"/>
            <a:ext cx="6324600" cy="3538357"/>
          </a:xfrm>
          <a:prstGeom prst="rect">
            <a:avLst/>
          </a:prstGeom>
          <a:noFill/>
        </p:spPr>
      </p:pic>
      <p:pic>
        <p:nvPicPr>
          <p:cNvPr id="23556" name="Picture 4" descr="http://static.ta3.com/public/data/Article/1007172/t3_0a000002-ea10-7f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352800"/>
            <a:ext cx="3429000" cy="3505199"/>
          </a:xfrm>
          <a:prstGeom prst="rect">
            <a:avLst/>
          </a:prstGeom>
          <a:noFill/>
        </p:spPr>
      </p:pic>
      <p:pic>
        <p:nvPicPr>
          <p:cNvPr id="23558" name="Picture 6" descr="http://www.czsk.net/svet/obrazky/tatry_katastrofa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"/>
            <a:ext cx="34290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800" dirty="0" smtClean="0"/>
              <a:t>odpadky z pobytu v prírode doneste vždy naspäť do civilizácie</a:t>
            </a:r>
          </a:p>
          <a:p>
            <a:pPr algn="just"/>
            <a:r>
              <a:rPr lang="sk-SK" sz="2800" dirty="0" smtClean="0"/>
              <a:t>oheň zakladajte len na povolenom mieste, a to čo najbezpečnejším spôsobom</a:t>
            </a:r>
          </a:p>
          <a:p>
            <a:pPr algn="just"/>
            <a:r>
              <a:rPr lang="sk-SK" sz="2800" dirty="0" smtClean="0"/>
              <a:t>netrhajte rastliny, neolamujte konáre zo stromov, neničte kríky a iný lesný porast na prechádzkach</a:t>
            </a:r>
            <a:endParaRPr lang="sk-SK" sz="2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Zelené rady: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sk-SK" sz="2800" dirty="0" smtClean="0"/>
              <a:t>	Rozdeľte sa do 2 skupín - Pestrí a zelení (PZ), Vlažní a váhaví (VV). Predstavte si, že sa obe skupiny stretli neďaleko lesa, ktorý majú vyrúbať. Na jeho mieste plánujú postaviť supermarket. Prvá skupina (PZ) predstavuje ekologicky zmýšľajúcich občanov a druhá (VV) občanov, ktorým je výrub ľahostajný a chcú tam supermarket mať. Pripravte si argumenty za svoju skupinu a diskutujte. </a:t>
            </a:r>
            <a:endParaRPr lang="sk-SK" sz="2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ÚLOHA – tvorivá diskusia (str. 23)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64</TotalTime>
  <Words>667</Words>
  <Application>Microsoft Office PowerPoint</Application>
  <PresentationFormat>Prezentácia na obrazovke (4:3)</PresentationFormat>
  <Paragraphs>34</Paragraphs>
  <Slides>10</Slides>
  <Notes>3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Papier</vt:lpstr>
      <vt:lpstr>LES</vt:lpstr>
      <vt:lpstr>Vznik lesa</vt:lpstr>
      <vt:lpstr>Význam lesa:</vt:lpstr>
      <vt:lpstr>Snímka 4</vt:lpstr>
      <vt:lpstr>Znečisťovanie lesa:</vt:lpstr>
      <vt:lpstr>Snímka 6</vt:lpstr>
      <vt:lpstr>Snímka 7</vt:lpstr>
      <vt:lpstr>Zelené rady:</vt:lpstr>
      <vt:lpstr>ÚLOHA – tvorivá diskusia (str. 23)</vt:lpstr>
      <vt:lpstr>Ďakujem za pozornosť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</dc:title>
  <dc:creator>SVB</dc:creator>
  <cp:lastModifiedBy>SVB</cp:lastModifiedBy>
  <cp:revision>9</cp:revision>
  <dcterms:created xsi:type="dcterms:W3CDTF">2013-01-09T16:23:29Z</dcterms:created>
  <dcterms:modified xsi:type="dcterms:W3CDTF">2013-01-09T17:43:24Z</dcterms:modified>
</cp:coreProperties>
</file>