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61" r:id="rId3"/>
    <p:sldId id="257" r:id="rId4"/>
    <p:sldId id="258" r:id="rId5"/>
    <p:sldId id="264" r:id="rId6"/>
    <p:sldId id="259" r:id="rId7"/>
    <p:sldId id="262" r:id="rId8"/>
    <p:sldId id="260" r:id="rId9"/>
    <p:sldId id="265" r:id="rId10"/>
    <p:sldId id="266" r:id="rId11"/>
    <p:sldId id="280" r:id="rId12"/>
    <p:sldId id="270" r:id="rId13"/>
    <p:sldId id="271" r:id="rId14"/>
    <p:sldId id="272" r:id="rId15"/>
    <p:sldId id="273" r:id="rId16"/>
    <p:sldId id="288" r:id="rId17"/>
    <p:sldId id="274" r:id="rId18"/>
    <p:sldId id="275" r:id="rId19"/>
    <p:sldId id="276" r:id="rId20"/>
    <p:sldId id="277" r:id="rId21"/>
    <p:sldId id="278" r:id="rId22"/>
    <p:sldId id="279" r:id="rId23"/>
    <p:sldId id="289" r:id="rId24"/>
    <p:sldId id="281" r:id="rId25"/>
    <p:sldId id="282" r:id="rId26"/>
    <p:sldId id="283" r:id="rId27"/>
    <p:sldId id="284" r:id="rId28"/>
    <p:sldId id="285" r:id="rId29"/>
    <p:sldId id="286" r:id="rId30"/>
    <p:sldId id="263" r:id="rId31"/>
    <p:sldId id="290" r:id="rId3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63" autoAdjust="0"/>
  </p:normalViewPr>
  <p:slideViewPr>
    <p:cSldViewPr>
      <p:cViewPr varScale="1">
        <p:scale>
          <a:sx n="62" d="100"/>
          <a:sy n="62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6F645-B164-40EA-BDE9-898461683CF5}" type="datetimeFigureOut">
              <a:rPr lang="sk-SK" smtClean="0"/>
              <a:pPr/>
              <a:t>09.06.2013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B0AAF-94A5-4930-BC7B-F8C732FA1D2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city is a showcase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Baroque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Rococo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Gothic architecture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In the historical center, the main street is lined with churches and other buildings built in these styles.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Soviet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influence is clearly evident through the massive concrete panel buildings of the housing estates and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Sekčov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district.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Soviet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-style architecture is seen in the government buildings near the city center. Many concerts, operas, operettas and stage plays are performed at the new building of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Jonáš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Záborský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Theatre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well as at the older theatre premises.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city and the region were contenders for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 Capital of Culture</a:t>
            </a:r>
            <a:r>
              <a:rPr lang="sk-S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2013.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Prešov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city w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population of approximately 91,000 it is the third-largest city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Slovakia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B0AAF-94A5-4930-BC7B-F8C732FA1D2C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Prešov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located in the north-eastern Slovakia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Torysa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river valley, in the historical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Šariš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region. Mountain ranges nearby include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Slanské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vrchy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(south-east),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Šarišská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vrchovina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(south-west),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Bachureň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(west) and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Čergov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(north).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Prešov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located 33 km north of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Košice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about 50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kilometres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south of the Polish border, 60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kilometres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north of the Hungarian border and is some 410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kilometres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northeast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Bratislava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B0AAF-94A5-4930-BC7B-F8C732FA1D2C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have lived in the area since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Paleolithic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period.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Prešov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first mentioned in 1247. It became a free royal town in 1374. Salt mining started here in the 16th century, in the nearby town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Solivar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(which is now part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Prešov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1752 the salt mine in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Solivar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flooded. Since then salt has been extracted from salt brine through boiling.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1870 the first railway was built. This was a line connecting the town to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Košice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At the end of the 19th century, the town introduced electricity, telephone, telegraph and a sewage systems. In 1887 fire destroyed a large part of the town.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B0AAF-94A5-4930-BC7B-F8C732FA1D2C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09.06.2013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09.06.2013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09.06.2013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09.06.2013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09.06.2013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09.06.2013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09.06.2013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09.06.2013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09.06.2013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09.06.2013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09.06.2013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09.06.2013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Pre%C5%A1ov" TargetMode="External"/><Relationship Id="rId2" Type="http://schemas.openxmlformats.org/officeDocument/2006/relationships/hyperlink" Target="http://en.wikipedia.org/wiki/Pre%C5%A1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zeum.sk/?obj=mesto&amp;ix=po" TargetMode="External"/><Relationship Id="rId4" Type="http://schemas.openxmlformats.org/officeDocument/2006/relationships/hyperlink" Target="http://www.presov.info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smtClean="0"/>
              <a:t>PREŠOV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Natália </a:t>
            </a:r>
            <a:r>
              <a:rPr lang="sk-SK" dirty="0" err="1" smtClean="0"/>
              <a:t>Petričová</a:t>
            </a:r>
            <a:endParaRPr lang="sk-SK" dirty="0" smtClean="0"/>
          </a:p>
          <a:p>
            <a:r>
              <a:rPr lang="sk-SK" dirty="0" smtClean="0"/>
              <a:t>1.D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biggest</a:t>
            </a:r>
            <a:r>
              <a:rPr lang="sk-SK" dirty="0" smtClean="0"/>
              <a:t> </a:t>
            </a:r>
            <a:r>
              <a:rPr lang="sk-SK" dirty="0" err="1" smtClean="0"/>
              <a:t>attractions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In </a:t>
            </a:r>
            <a:r>
              <a:rPr lang="sk-SK" dirty="0" err="1" smtClean="0"/>
              <a:t>the</a:t>
            </a:r>
            <a:r>
              <a:rPr lang="sk-SK" dirty="0" smtClean="0"/>
              <a:t> centre</a:t>
            </a:r>
          </a:p>
          <a:p>
            <a:r>
              <a:rPr lang="sk-SK" dirty="0" err="1" smtClean="0"/>
              <a:t>Museums</a:t>
            </a:r>
            <a:r>
              <a:rPr lang="sk-SK" dirty="0" smtClean="0"/>
              <a:t> in </a:t>
            </a:r>
            <a:r>
              <a:rPr lang="sk-SK" dirty="0" err="1" smtClean="0"/>
              <a:t>Presov</a:t>
            </a:r>
            <a:endParaRPr lang="sk-SK" dirty="0" smtClean="0"/>
          </a:p>
          <a:p>
            <a:pPr>
              <a:buNone/>
            </a:pPr>
            <a:endParaRPr lang="sk-SK" b="1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 </a:t>
            </a:r>
            <a:r>
              <a:rPr lang="sk-SK" dirty="0" err="1" smtClean="0"/>
              <a:t>the</a:t>
            </a:r>
            <a:r>
              <a:rPr lang="sk-SK" dirty="0" smtClean="0"/>
              <a:t> center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biggest</a:t>
            </a:r>
            <a:r>
              <a:rPr lang="sk-SK" dirty="0" smtClean="0"/>
              <a:t> </a:t>
            </a:r>
            <a:r>
              <a:rPr lang="sk-SK" dirty="0" err="1" smtClean="0"/>
              <a:t>attractions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7892" name="Picture 4" descr="http://www.slovakia.travel/data/Resources/Upload/Images_watermark/OSlovensku/MestaAObce/olejnik_presov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124200" y="609600"/>
            <a:ext cx="6019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Rome Catholic church of St. Nic</a:t>
            </a:r>
            <a:r>
              <a:rPr lang="sk-SK" sz="2700" dirty="0" smtClean="0"/>
              <a:t>h</a:t>
            </a:r>
            <a:r>
              <a:rPr lang="en-US" sz="2700" dirty="0" err="1" smtClean="0"/>
              <a:t>olas</a:t>
            </a:r>
            <a:r>
              <a:rPr lang="en-US" sz="2700" dirty="0" smtClean="0"/>
              <a:t> </a:t>
            </a:r>
            <a:endParaRPr lang="sk-SK" sz="2700" dirty="0" smtClean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7410" name="Picture 2" descr="http://img.geocaching.com/cache/881ba06a-1d2d-4786-b602-128448eb3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921" cy="7058025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304800" y="381000"/>
            <a:ext cx="3581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err="1" smtClean="0"/>
              <a:t>Jewish</a:t>
            </a:r>
            <a:r>
              <a:rPr lang="sk-SK" sz="2700" dirty="0" smtClean="0"/>
              <a:t> </a:t>
            </a:r>
            <a:r>
              <a:rPr lang="sk-SK" sz="2700" dirty="0" err="1" smtClean="0"/>
              <a:t>synagogue</a:t>
            </a:r>
            <a:r>
              <a:rPr lang="sk-SK" sz="2700" dirty="0" smtClean="0"/>
              <a:t> </a:t>
            </a:r>
            <a:endParaRPr lang="sk-SK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6386" name="Picture 2" descr="http://pis.sk/image/35313/dsc_0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181" cy="6858001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04800" y="5486400"/>
            <a:ext cx="419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err="1" smtClean="0">
                <a:solidFill>
                  <a:schemeClr val="bg1"/>
                </a:solidFill>
              </a:rPr>
              <a:t>Klobusicky</a:t>
            </a:r>
            <a:r>
              <a:rPr lang="sk-SK" sz="2700" dirty="0" smtClean="0">
                <a:solidFill>
                  <a:schemeClr val="bg1"/>
                </a:solidFill>
              </a:rPr>
              <a:t> </a:t>
            </a:r>
            <a:r>
              <a:rPr lang="sk-SK" sz="2700" dirty="0" err="1" smtClean="0">
                <a:solidFill>
                  <a:schemeClr val="bg1"/>
                </a:solidFill>
              </a:rPr>
              <a:t>palace</a:t>
            </a:r>
            <a:endParaRPr lang="sk-SK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5362" name="Picture 2" descr="http://farm8.staticflickr.com/7193/6816304624_13bb676bd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33400" y="6096000"/>
            <a:ext cx="3733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err="1" smtClean="0">
                <a:solidFill>
                  <a:schemeClr val="bg1"/>
                </a:solidFill>
              </a:rPr>
              <a:t>Rakoczi</a:t>
            </a:r>
            <a:r>
              <a:rPr lang="sk-SK" sz="2700" dirty="0" smtClean="0">
                <a:solidFill>
                  <a:schemeClr val="bg1"/>
                </a:solidFill>
              </a:rPr>
              <a:t> </a:t>
            </a:r>
            <a:r>
              <a:rPr lang="sk-SK" sz="2700" dirty="0" err="1" smtClean="0">
                <a:solidFill>
                  <a:schemeClr val="bg1"/>
                </a:solidFill>
              </a:rPr>
              <a:t>palace</a:t>
            </a:r>
            <a:endParaRPr lang="sk-SK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5300" name="Picture 4" descr="http://www.voltek.cz/poklady/slovensko/city/foto/presov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143000" y="609600"/>
            <a:ext cx="2590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err="1" smtClean="0"/>
              <a:t>Calvary</a:t>
            </a:r>
            <a:endParaRPr lang="sk-SK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4338" name="Picture 2" descr="http://d1vmp8zzttzftq.cloudfront.net/wp-content/uploads/2012/03/Town-Hall-Presov-Slovak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09600" y="6019800"/>
            <a:ext cx="3733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err="1" smtClean="0">
                <a:solidFill>
                  <a:schemeClr val="bg1"/>
                </a:solidFill>
              </a:rPr>
              <a:t>Town</a:t>
            </a:r>
            <a:r>
              <a:rPr lang="sk-SK" sz="2700" dirty="0" smtClean="0">
                <a:solidFill>
                  <a:schemeClr val="bg1"/>
                </a:solidFill>
              </a:rPr>
              <a:t> </a:t>
            </a:r>
            <a:r>
              <a:rPr lang="sk-SK" sz="2700" dirty="0" err="1" smtClean="0">
                <a:solidFill>
                  <a:schemeClr val="bg1"/>
                </a:solidFill>
              </a:rPr>
              <a:t>Hall</a:t>
            </a:r>
            <a:endParaRPr lang="sk-SK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3316" name="Picture 4" descr="http://www.a-typ.sk/photos/images/original/presov-irb-lev_84eb13cfed01764d9c401219faa56d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04800" y="685800"/>
            <a:ext cx="236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err="1" smtClean="0"/>
              <a:t>Bosak</a:t>
            </a:r>
            <a:r>
              <a:rPr lang="sk-SK" sz="2700" dirty="0" smtClean="0"/>
              <a:t> Bank</a:t>
            </a:r>
            <a:endParaRPr lang="sk-SK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2290" name="Picture 2" descr="http://pis.sk/image/35273/dsc_0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5175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09600" y="381000"/>
            <a:ext cx="3276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err="1" smtClean="0"/>
              <a:t>Evanjelic</a:t>
            </a:r>
            <a:r>
              <a:rPr lang="sk-SK" sz="2700" dirty="0" smtClean="0"/>
              <a:t> </a:t>
            </a:r>
            <a:r>
              <a:rPr lang="sk-SK" sz="2700" dirty="0" err="1" smtClean="0"/>
              <a:t>College</a:t>
            </a:r>
            <a:endParaRPr lang="sk-SK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2530" name="Picture 2" descr="http://www.skrz.sk/image/1/orig/28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http://mw2.google.com/mw-panoramio/photos/medium/6915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33400" y="457200"/>
            <a:ext cx="3581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err="1" smtClean="0"/>
              <a:t>Caraffa</a:t>
            </a:r>
            <a:r>
              <a:rPr lang="en-US" sz="2700" dirty="0" smtClean="0"/>
              <a:t>'</a:t>
            </a:r>
            <a:r>
              <a:rPr lang="sk-SK" sz="2700" dirty="0" smtClean="0"/>
              <a:t>s </a:t>
            </a:r>
            <a:r>
              <a:rPr lang="sk-SK" sz="2700" dirty="0" err="1" smtClean="0"/>
              <a:t>prison</a:t>
            </a:r>
            <a:endParaRPr lang="sk-SK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http://www.slovakia.travel/data/Resources/Upload/Images_watermark/OSlovensku/Regiony/Lac_Presov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6447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57200" y="228600"/>
            <a:ext cx="381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err="1" smtClean="0">
                <a:solidFill>
                  <a:schemeClr val="bg1"/>
                </a:solidFill>
              </a:rPr>
              <a:t>Neptune</a:t>
            </a:r>
            <a:r>
              <a:rPr lang="sk-SK" sz="2700" dirty="0" smtClean="0">
                <a:solidFill>
                  <a:schemeClr val="bg1"/>
                </a:solidFill>
              </a:rPr>
              <a:t> </a:t>
            </a:r>
            <a:r>
              <a:rPr lang="sk-SK" sz="2700" dirty="0" err="1" smtClean="0">
                <a:solidFill>
                  <a:schemeClr val="bg1"/>
                </a:solidFill>
              </a:rPr>
              <a:t>fountain</a:t>
            </a:r>
            <a:endParaRPr lang="sk-SK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218" name="Picture 2" descr="File:Presov Pamatnik Červenej arma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0" y="6019800"/>
            <a:ext cx="449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smtClean="0">
                <a:solidFill>
                  <a:schemeClr val="bg1"/>
                </a:solidFill>
              </a:rPr>
              <a:t>Monument </a:t>
            </a:r>
            <a:r>
              <a:rPr lang="sk-SK" sz="2700" dirty="0" err="1" smtClean="0">
                <a:solidFill>
                  <a:schemeClr val="bg1"/>
                </a:solidFill>
              </a:rPr>
              <a:t>of</a:t>
            </a:r>
            <a:r>
              <a:rPr lang="sk-SK" sz="2700" dirty="0" smtClean="0">
                <a:solidFill>
                  <a:schemeClr val="bg1"/>
                </a:solidFill>
              </a:rPr>
              <a:t> </a:t>
            </a:r>
            <a:r>
              <a:rPr lang="sk-SK" sz="2700" dirty="0" err="1" smtClean="0">
                <a:solidFill>
                  <a:schemeClr val="bg1"/>
                </a:solidFill>
              </a:rPr>
              <a:t>the</a:t>
            </a:r>
            <a:r>
              <a:rPr lang="sk-SK" sz="2700" dirty="0" smtClean="0">
                <a:solidFill>
                  <a:schemeClr val="bg1"/>
                </a:solidFill>
              </a:rPr>
              <a:t> </a:t>
            </a:r>
            <a:r>
              <a:rPr lang="sk-SK" sz="2700" dirty="0" err="1" smtClean="0">
                <a:solidFill>
                  <a:schemeClr val="bg1"/>
                </a:solidFill>
              </a:rPr>
              <a:t>Red</a:t>
            </a:r>
            <a:r>
              <a:rPr lang="sk-SK" sz="2700" dirty="0" smtClean="0">
                <a:solidFill>
                  <a:schemeClr val="bg1"/>
                </a:solidFill>
              </a:rPr>
              <a:t> </a:t>
            </a:r>
            <a:r>
              <a:rPr lang="sk-SK" sz="2700" dirty="0" err="1" smtClean="0">
                <a:solidFill>
                  <a:schemeClr val="bg1"/>
                </a:solidFill>
              </a:rPr>
              <a:t>army</a:t>
            </a:r>
            <a:endParaRPr lang="sk-SK" sz="2700" dirty="0">
              <a:solidFill>
                <a:schemeClr val="bg1"/>
              </a:solidFill>
            </a:endParaRPr>
          </a:p>
        </p:txBody>
      </p:sp>
      <p:pic>
        <p:nvPicPr>
          <p:cNvPr id="9220" name="Picture 4" descr="http://mw2.google.com/mw-panoramio/photos/medium/75781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6629400" y="457200"/>
            <a:ext cx="3657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err="1" smtClean="0"/>
              <a:t>Guardian</a:t>
            </a:r>
            <a:r>
              <a:rPr lang="sk-SK" sz="2700" dirty="0" smtClean="0"/>
              <a:t> </a:t>
            </a:r>
            <a:r>
              <a:rPr lang="sk-SK" sz="2700" dirty="0" err="1" smtClean="0"/>
              <a:t>angel</a:t>
            </a:r>
            <a:endParaRPr lang="sk-SK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4274" name="Picture 2" descr="http://www.muzeum.sk/mesto/images/po/po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553200" y="533400"/>
            <a:ext cx="236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smtClean="0"/>
              <a:t>Park</a:t>
            </a:r>
            <a:endParaRPr lang="sk-SK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Museums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biggest</a:t>
            </a:r>
            <a:r>
              <a:rPr lang="sk-SK" dirty="0" smtClean="0"/>
              <a:t> </a:t>
            </a:r>
            <a:r>
              <a:rPr lang="sk-SK" dirty="0" err="1" smtClean="0"/>
              <a:t>attractions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02" name="Picture 2" descr="http://www.muzeum.sk/muzeum/images/mvp/mvp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09600" y="5943600"/>
            <a:ext cx="2743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err="1" smtClean="0">
                <a:solidFill>
                  <a:schemeClr val="bg1"/>
                </a:solidFill>
              </a:rPr>
              <a:t>Wine</a:t>
            </a:r>
            <a:r>
              <a:rPr lang="sk-SK" sz="2700" dirty="0" smtClean="0">
                <a:solidFill>
                  <a:schemeClr val="bg1"/>
                </a:solidFill>
              </a:rPr>
              <a:t> </a:t>
            </a:r>
            <a:r>
              <a:rPr lang="sk-SK" sz="2700" dirty="0" err="1" smtClean="0">
                <a:solidFill>
                  <a:schemeClr val="bg1"/>
                </a:solidFill>
              </a:rPr>
              <a:t>museum</a:t>
            </a:r>
            <a:endParaRPr lang="sk-SK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0178" name="Picture 2" descr="http://www.muzeum.sk/pamiatka/images/solivar/solivar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85800" y="5943600"/>
            <a:ext cx="3352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smtClean="0"/>
              <a:t>Solivary</a:t>
            </a:r>
            <a:endParaRPr lang="sk-SK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9154" name="Picture 2" descr="http://www.muzeum.sk/muzeum/images/kvm/kvm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447800" y="228600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err="1" smtClean="0"/>
              <a:t>Regional</a:t>
            </a:r>
            <a:r>
              <a:rPr lang="sk-SK" sz="2700" dirty="0" smtClean="0"/>
              <a:t> </a:t>
            </a:r>
            <a:r>
              <a:rPr lang="sk-SK" sz="2700" dirty="0" err="1" smtClean="0"/>
              <a:t>museum</a:t>
            </a:r>
            <a:endParaRPr lang="sk-SK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8130" name="Picture 2" descr="http://www.snm.sk/swift_data/source/fotky_muzei/chybajuce/c_malasynagog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572000" y="685800"/>
            <a:ext cx="419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err="1" smtClean="0"/>
              <a:t>Museum</a:t>
            </a:r>
            <a:r>
              <a:rPr lang="sk-SK" sz="2700" dirty="0" smtClean="0"/>
              <a:t> </a:t>
            </a:r>
            <a:r>
              <a:rPr lang="sk-SK" sz="2700" dirty="0" err="1" smtClean="0"/>
              <a:t>of</a:t>
            </a:r>
            <a:r>
              <a:rPr lang="sk-SK" sz="2700" dirty="0" smtClean="0"/>
              <a:t> </a:t>
            </a:r>
            <a:r>
              <a:rPr lang="sk-SK" sz="2700" dirty="0" err="1" smtClean="0"/>
              <a:t>Jewish</a:t>
            </a:r>
            <a:r>
              <a:rPr lang="sk-SK" sz="2700" dirty="0" smtClean="0"/>
              <a:t> </a:t>
            </a:r>
            <a:r>
              <a:rPr lang="sk-SK" sz="2700" dirty="0" err="1" smtClean="0"/>
              <a:t>culture</a:t>
            </a:r>
            <a:endParaRPr lang="sk-SK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7106" name="Picture 2" descr="http://www.muzeum.sk/galeria/images/sgp/sgp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48200" cy="3505199"/>
          </a:xfrm>
          <a:prstGeom prst="rect">
            <a:avLst/>
          </a:prstGeom>
          <a:noFill/>
        </p:spPr>
      </p:pic>
      <p:pic>
        <p:nvPicPr>
          <p:cNvPr id="47108" name="Picture 4" descr="http://www.muzeum.sk/galeria/images/sgp/sgp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4648200" cy="3352800"/>
          </a:xfrm>
          <a:prstGeom prst="rect">
            <a:avLst/>
          </a:prstGeom>
          <a:noFill/>
        </p:spPr>
      </p:pic>
      <p:pic>
        <p:nvPicPr>
          <p:cNvPr id="47110" name="Picture 6" descr="http://www.muzeum.sk/galeria/images/sgp/sgp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0"/>
            <a:ext cx="4495800" cy="3581400"/>
          </a:xfrm>
          <a:prstGeom prst="rect">
            <a:avLst/>
          </a:prstGeom>
          <a:noFill/>
        </p:spPr>
      </p:pic>
      <p:pic>
        <p:nvPicPr>
          <p:cNvPr id="47112" name="Picture 8" descr="http://www.muzeum.sk/galeria/images/sgp/sgp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199" y="3505200"/>
            <a:ext cx="4495801" cy="3352800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5943600" y="2590800"/>
            <a:ext cx="2971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dirty="0" err="1" smtClean="0">
                <a:solidFill>
                  <a:schemeClr val="bg1"/>
                </a:solidFill>
              </a:rPr>
              <a:t>Saris</a:t>
            </a:r>
            <a:r>
              <a:rPr lang="sk-SK" sz="2700" dirty="0" smtClean="0">
                <a:solidFill>
                  <a:schemeClr val="bg1"/>
                </a:solidFill>
              </a:rPr>
              <a:t> </a:t>
            </a:r>
            <a:r>
              <a:rPr lang="sk-SK" sz="2700" dirty="0" err="1" smtClean="0">
                <a:solidFill>
                  <a:schemeClr val="bg1"/>
                </a:solidFill>
              </a:rPr>
              <a:t>gallery</a:t>
            </a:r>
            <a:endParaRPr lang="sk-SK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REGISTER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Characteristics</a:t>
            </a:r>
            <a:r>
              <a:rPr lang="sk-SK" dirty="0" smtClean="0"/>
              <a:t> </a:t>
            </a:r>
          </a:p>
          <a:p>
            <a:r>
              <a:rPr lang="sk-SK" dirty="0" err="1" smtClean="0"/>
              <a:t>Geography</a:t>
            </a:r>
            <a:endParaRPr lang="sk-SK" dirty="0" smtClean="0"/>
          </a:p>
          <a:p>
            <a:r>
              <a:rPr lang="sk-SK" dirty="0" err="1" smtClean="0"/>
              <a:t>History</a:t>
            </a:r>
            <a:endParaRPr lang="sk-SK" dirty="0" smtClean="0"/>
          </a:p>
          <a:p>
            <a:r>
              <a:rPr lang="sk-SK" dirty="0" err="1" smtClean="0"/>
              <a:t>Monuments</a:t>
            </a:r>
            <a:endParaRPr lang="sk-SK" dirty="0" smtClean="0"/>
          </a:p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biggest</a:t>
            </a:r>
            <a:r>
              <a:rPr lang="sk-SK" dirty="0" smtClean="0"/>
              <a:t> </a:t>
            </a:r>
            <a:r>
              <a:rPr lang="sk-SK" dirty="0" err="1" smtClean="0"/>
              <a:t>attractions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resources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http://en.wikipedia.org/wiki/Pre%C5%A1ov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http://simple.wikipedia.org/wiki/Pre%C5%A1ov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http://www.presov.info/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http://www.muzeum.sk/?obj=mesto&amp;ix=po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for your attention</a:t>
            </a:r>
            <a:r>
              <a:rPr lang="sk-SK" dirty="0" smtClean="0"/>
              <a:t>!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0" dirty="0" err="1" smtClean="0"/>
              <a:t>Characteristics</a:t>
            </a:r>
            <a:r>
              <a:rPr lang="sk-SK" b="0" dirty="0" smtClean="0"/>
              <a:t> 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Baroque, Rococo and Gothic architecture</a:t>
            </a:r>
            <a:endParaRPr lang="sk-SK" sz="2800" dirty="0" smtClean="0"/>
          </a:p>
          <a:p>
            <a:r>
              <a:rPr lang="en-US" sz="2800" dirty="0" smtClean="0"/>
              <a:t>European Capital of Culture</a:t>
            </a:r>
            <a:r>
              <a:rPr lang="sk-SK" sz="2800" dirty="0" smtClean="0"/>
              <a:t> </a:t>
            </a:r>
            <a:r>
              <a:rPr lang="en-US" sz="2800" dirty="0" smtClean="0"/>
              <a:t>2013</a:t>
            </a:r>
            <a:endParaRPr lang="sk-SK" sz="2800" dirty="0" smtClean="0"/>
          </a:p>
          <a:p>
            <a:r>
              <a:rPr lang="sk-SK" sz="2800" dirty="0" smtClean="0"/>
              <a:t>p</a:t>
            </a:r>
            <a:r>
              <a:rPr lang="en-US" sz="2800" dirty="0" err="1" smtClean="0"/>
              <a:t>opulation</a:t>
            </a:r>
            <a:r>
              <a:rPr lang="sk-SK" sz="2800" dirty="0" smtClean="0"/>
              <a:t>:</a:t>
            </a:r>
            <a:r>
              <a:rPr lang="en-US" sz="2800" dirty="0" smtClean="0"/>
              <a:t>approximately 91,000</a:t>
            </a:r>
            <a:endParaRPr lang="sk-SK" sz="2800" dirty="0" smtClean="0"/>
          </a:p>
          <a:p>
            <a:r>
              <a:rPr lang="en-US" sz="2800" dirty="0" smtClean="0"/>
              <a:t>third-largest city in the country</a:t>
            </a:r>
            <a:endParaRPr lang="sk-SK" sz="2800" dirty="0" smtClean="0"/>
          </a:p>
          <a:p>
            <a:endParaRPr lang="sk-SK" sz="2800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4584" name="Picture 8" descr="http://www.face-music.ch/fotosslovakia/presov/presov_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Geography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err="1" smtClean="0"/>
              <a:t>locality</a:t>
            </a:r>
            <a:r>
              <a:rPr lang="sk-SK" sz="2800" dirty="0" smtClean="0"/>
              <a:t>: </a:t>
            </a:r>
            <a:r>
              <a:rPr lang="sk-SK" sz="2800" dirty="0" err="1" smtClean="0"/>
              <a:t>north-eastern</a:t>
            </a:r>
            <a:r>
              <a:rPr lang="sk-SK" sz="2800" dirty="0" smtClean="0"/>
              <a:t> Slovakia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Torysa</a:t>
            </a:r>
            <a:r>
              <a:rPr lang="en-US" sz="2800" dirty="0" smtClean="0"/>
              <a:t> river valley</a:t>
            </a:r>
            <a:endParaRPr lang="sk-SK" sz="2800" dirty="0" smtClean="0"/>
          </a:p>
          <a:p>
            <a:r>
              <a:rPr lang="en-US" sz="2800" dirty="0" smtClean="0"/>
              <a:t>historical </a:t>
            </a:r>
            <a:r>
              <a:rPr lang="en-US" sz="2800" dirty="0" err="1" smtClean="0"/>
              <a:t>Šariš</a:t>
            </a:r>
            <a:r>
              <a:rPr lang="en-US" sz="2800" dirty="0" smtClean="0"/>
              <a:t> region</a:t>
            </a:r>
            <a:endParaRPr lang="sk-SK" sz="2800" dirty="0" smtClean="0"/>
          </a:p>
          <a:p>
            <a:r>
              <a:rPr lang="sk-SK" sz="2800" dirty="0" err="1" smtClean="0"/>
              <a:t>mountain</a:t>
            </a:r>
            <a:r>
              <a:rPr lang="sk-SK" sz="2800" dirty="0" smtClean="0"/>
              <a:t> </a:t>
            </a:r>
            <a:r>
              <a:rPr lang="sk-SK" sz="2800" dirty="0" err="1" smtClean="0"/>
              <a:t>ranges</a:t>
            </a:r>
            <a:r>
              <a:rPr lang="sk-SK" sz="2800" dirty="0" smtClean="0"/>
              <a:t> </a:t>
            </a:r>
            <a:r>
              <a:rPr lang="sk-SK" sz="2800" dirty="0" err="1" smtClean="0"/>
              <a:t>nearby</a:t>
            </a:r>
            <a:r>
              <a:rPr lang="sk-SK" sz="2800" dirty="0" smtClean="0"/>
              <a:t>: </a:t>
            </a:r>
            <a:r>
              <a:rPr lang="sk-SK" sz="2800" dirty="0" err="1" smtClean="0"/>
              <a:t>Slanské</a:t>
            </a:r>
            <a:r>
              <a:rPr lang="sk-SK" sz="2800" dirty="0" smtClean="0"/>
              <a:t> vrchy, </a:t>
            </a:r>
            <a:r>
              <a:rPr lang="sk-SK" sz="2800" dirty="0" err="1" smtClean="0"/>
              <a:t>Šarišká</a:t>
            </a:r>
            <a:r>
              <a:rPr lang="sk-SK" sz="2800" dirty="0" smtClean="0"/>
              <a:t> vrchovina, </a:t>
            </a:r>
            <a:r>
              <a:rPr lang="sk-SK" sz="2800" dirty="0" err="1" smtClean="0"/>
              <a:t>Bachureň</a:t>
            </a:r>
            <a:r>
              <a:rPr lang="sk-SK" sz="2800" dirty="0" smtClean="0"/>
              <a:t>, </a:t>
            </a:r>
            <a:r>
              <a:rPr lang="sk-SK" sz="2800" dirty="0" err="1" smtClean="0"/>
              <a:t>Čergov</a:t>
            </a:r>
            <a:endParaRPr lang="sk-SK" sz="2800" dirty="0" smtClean="0"/>
          </a:p>
          <a:p>
            <a:r>
              <a:rPr lang="sk-SK" sz="2800" dirty="0" smtClean="0"/>
              <a:t>l</a:t>
            </a:r>
            <a:r>
              <a:rPr lang="en-US" sz="2800" dirty="0" err="1" smtClean="0"/>
              <a:t>ocated</a:t>
            </a:r>
            <a:r>
              <a:rPr lang="sk-SK" sz="2800" dirty="0" smtClean="0"/>
              <a:t>: </a:t>
            </a:r>
            <a:r>
              <a:rPr lang="en-US" sz="2800" dirty="0" smtClean="0"/>
              <a:t>33 km north of </a:t>
            </a:r>
            <a:r>
              <a:rPr lang="en-US" sz="2800" dirty="0" err="1" smtClean="0"/>
              <a:t>Košice</a:t>
            </a:r>
            <a:r>
              <a:rPr lang="sk-SK" sz="2800" dirty="0" smtClean="0"/>
              <a:t>, 410 km </a:t>
            </a:r>
            <a:r>
              <a:rPr lang="sk-SK" sz="2800" dirty="0" err="1" smtClean="0"/>
              <a:t>northeats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Bratislava, 50 km </a:t>
            </a:r>
            <a:r>
              <a:rPr lang="sk-SK" sz="2800" dirty="0" err="1" smtClean="0"/>
              <a:t>south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Polish</a:t>
            </a:r>
            <a:r>
              <a:rPr lang="sk-SK" sz="2800" dirty="0" smtClean="0"/>
              <a:t> </a:t>
            </a:r>
            <a:r>
              <a:rPr lang="sk-SK" sz="2800" dirty="0" err="1" smtClean="0"/>
              <a:t>border</a:t>
            </a:r>
            <a:r>
              <a:rPr lang="sk-SK" sz="2800" dirty="0" smtClean="0"/>
              <a:t>, 60 km </a:t>
            </a:r>
            <a:r>
              <a:rPr lang="sk-SK" sz="2800" dirty="0" err="1" smtClean="0"/>
              <a:t>north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Hungarian</a:t>
            </a:r>
            <a:r>
              <a:rPr lang="sk-SK" sz="2800" dirty="0" smtClean="0"/>
              <a:t> </a:t>
            </a:r>
            <a:r>
              <a:rPr lang="sk-SK" sz="2800" dirty="0" err="1" smtClean="0"/>
              <a:t>border</a:t>
            </a:r>
            <a:endParaRPr lang="sk-SK" sz="2800" dirty="0" smtClean="0"/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3556" name="Picture 4" descr="http://hso.bedminton.sk/obr/mapa_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History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since the Paleolithic period</a:t>
            </a:r>
            <a:endParaRPr lang="sk-SK" sz="2800" dirty="0" smtClean="0"/>
          </a:p>
          <a:p>
            <a:r>
              <a:rPr lang="sk-SK" sz="2800" dirty="0" smtClean="0"/>
              <a:t>1247-</a:t>
            </a:r>
            <a:r>
              <a:rPr lang="en-US" sz="2800" dirty="0" smtClean="0"/>
              <a:t>first mentioned</a:t>
            </a:r>
            <a:endParaRPr lang="sk-SK" sz="2800" dirty="0" smtClean="0"/>
          </a:p>
          <a:p>
            <a:r>
              <a:rPr lang="sk-SK" sz="2800" dirty="0" smtClean="0"/>
              <a:t>1374-</a:t>
            </a:r>
            <a:r>
              <a:rPr lang="en-US" sz="2800" dirty="0" smtClean="0"/>
              <a:t>free royal town</a:t>
            </a:r>
            <a:endParaRPr lang="sk-SK" sz="2800" dirty="0" smtClean="0"/>
          </a:p>
          <a:p>
            <a:r>
              <a:rPr lang="sk-SK" sz="2800" dirty="0" smtClean="0"/>
              <a:t>16th </a:t>
            </a:r>
            <a:r>
              <a:rPr lang="sk-SK" sz="2800" dirty="0" err="1" smtClean="0"/>
              <a:t>century-salt</a:t>
            </a:r>
            <a:r>
              <a:rPr lang="sk-SK" sz="2800" dirty="0" smtClean="0"/>
              <a:t> </a:t>
            </a:r>
            <a:r>
              <a:rPr lang="sk-SK" sz="2800" dirty="0" err="1" smtClean="0"/>
              <a:t>mining</a:t>
            </a:r>
            <a:endParaRPr lang="sk-SK" sz="2800" dirty="0" smtClean="0"/>
          </a:p>
          <a:p>
            <a:r>
              <a:rPr lang="en-US" sz="2800" dirty="0" smtClean="0"/>
              <a:t>1752</a:t>
            </a:r>
            <a:r>
              <a:rPr lang="sk-SK" sz="2800" dirty="0" smtClean="0"/>
              <a:t>-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salt</a:t>
            </a:r>
            <a:r>
              <a:rPr lang="sk-SK" sz="2800" dirty="0" smtClean="0"/>
              <a:t> </a:t>
            </a:r>
            <a:r>
              <a:rPr lang="sk-SK" sz="2800" dirty="0" err="1" smtClean="0"/>
              <a:t>mine</a:t>
            </a:r>
            <a:r>
              <a:rPr lang="sk-SK" sz="2800" dirty="0" smtClean="0"/>
              <a:t>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flooded</a:t>
            </a:r>
            <a:endParaRPr lang="sk-SK" sz="2800" dirty="0" smtClean="0"/>
          </a:p>
          <a:p>
            <a:r>
              <a:rPr lang="sk-SK" sz="2800" dirty="0" smtClean="0"/>
              <a:t>1870-the </a:t>
            </a:r>
            <a:r>
              <a:rPr lang="sk-SK" sz="2800" dirty="0" err="1" smtClean="0"/>
              <a:t>first</a:t>
            </a:r>
            <a:r>
              <a:rPr lang="sk-SK" sz="2800" dirty="0" smtClean="0"/>
              <a:t> </a:t>
            </a:r>
            <a:r>
              <a:rPr lang="sk-SK" sz="2800" dirty="0" err="1" smtClean="0"/>
              <a:t>railway</a:t>
            </a:r>
            <a:r>
              <a:rPr lang="sk-SK" sz="2800" dirty="0" smtClean="0"/>
              <a:t>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built</a:t>
            </a:r>
            <a:endParaRPr lang="sk-SK" sz="2800" dirty="0" smtClean="0"/>
          </a:p>
          <a:p>
            <a:r>
              <a:rPr lang="en-US" sz="2800" dirty="0" smtClean="0"/>
              <a:t>19th century</a:t>
            </a:r>
            <a:r>
              <a:rPr lang="sk-SK" sz="2800" dirty="0" smtClean="0"/>
              <a:t>-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town</a:t>
            </a:r>
            <a:r>
              <a:rPr lang="sk-SK" sz="2800" dirty="0" smtClean="0"/>
              <a:t> </a:t>
            </a:r>
            <a:r>
              <a:rPr lang="sk-SK" sz="2800" dirty="0" err="1" smtClean="0"/>
              <a:t>introduced</a:t>
            </a:r>
            <a:r>
              <a:rPr lang="sk-SK" sz="2800" dirty="0" smtClean="0"/>
              <a:t> </a:t>
            </a:r>
            <a:r>
              <a:rPr lang="sk-SK" sz="2800" dirty="0" err="1" smtClean="0"/>
              <a:t>electricity</a:t>
            </a:r>
            <a:r>
              <a:rPr lang="sk-SK" sz="2800" dirty="0" smtClean="0"/>
              <a:t>, </a:t>
            </a:r>
            <a:r>
              <a:rPr lang="sk-SK" sz="2800" dirty="0" err="1" smtClean="0"/>
              <a:t>telephone</a:t>
            </a:r>
            <a:r>
              <a:rPr lang="sk-SK" sz="2800" dirty="0" smtClean="0"/>
              <a:t>..</a:t>
            </a:r>
          </a:p>
          <a:p>
            <a:r>
              <a:rPr lang="sk-SK" sz="2800" dirty="0" smtClean="0"/>
              <a:t>1887-fire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http://www.nase-fotky.com/albums/Presov-Bardejov-Dukla-Zakopane/5246_Pre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219</TotalTime>
  <Words>175</Words>
  <Application>Microsoft Office PowerPoint</Application>
  <PresentationFormat>Prezentácia na obrazovke (4:3)</PresentationFormat>
  <Paragraphs>70</Paragraphs>
  <Slides>31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2" baseType="lpstr">
      <vt:lpstr>Luxusný</vt:lpstr>
      <vt:lpstr>PREŠOV</vt:lpstr>
      <vt:lpstr>Snímka 2</vt:lpstr>
      <vt:lpstr>REGISTER</vt:lpstr>
      <vt:lpstr>Characteristics </vt:lpstr>
      <vt:lpstr>Snímka 5</vt:lpstr>
      <vt:lpstr>Geography</vt:lpstr>
      <vt:lpstr>Snímka 7</vt:lpstr>
      <vt:lpstr>History</vt:lpstr>
      <vt:lpstr>Snímka 9</vt:lpstr>
      <vt:lpstr>The biggest attractions</vt:lpstr>
      <vt:lpstr>In the center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Museums</vt:lpstr>
      <vt:lpstr>Snímka 25</vt:lpstr>
      <vt:lpstr>Snímka 26</vt:lpstr>
      <vt:lpstr>Snímka 27</vt:lpstr>
      <vt:lpstr>Snímka 28</vt:lpstr>
      <vt:lpstr>Snímka 29</vt:lpstr>
      <vt:lpstr>resources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PRESOV</dc:title>
  <dc:creator>SVB</dc:creator>
  <cp:lastModifiedBy>SVB</cp:lastModifiedBy>
  <cp:revision>27</cp:revision>
  <dcterms:created xsi:type="dcterms:W3CDTF">2013-05-18T15:08:24Z</dcterms:created>
  <dcterms:modified xsi:type="dcterms:W3CDTF">2013-06-09T18:44:32Z</dcterms:modified>
</cp:coreProperties>
</file>