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0" r:id="rId16"/>
    <p:sldId id="271" r:id="rId17"/>
    <p:sldId id="272" r:id="rId18"/>
    <p:sldId id="277" r:id="rId19"/>
    <p:sldId id="278" r:id="rId20"/>
    <p:sldId id="279" r:id="rId21"/>
    <p:sldId id="276" r:id="rId22"/>
    <p:sldId id="275" r:id="rId23"/>
    <p:sldId id="257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A47B5DA2-9B77-4062-883B-BC2059FC3E93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3"/>
            <p14:sldId id="274"/>
            <p14:sldId id="270"/>
            <p14:sldId id="271"/>
            <p14:sldId id="272"/>
            <p14:sldId id="277"/>
            <p14:sldId id="278"/>
            <p14:sldId id="279"/>
            <p14:sldId id="276"/>
            <p14:sldId id="275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884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623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646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0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25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56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29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370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50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41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762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529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14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5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48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09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93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645B-7DE3-4D7A-9043-C980AAE72A64}" type="datetimeFigureOut">
              <a:rPr lang="sk-SK" smtClean="0"/>
              <a:t>21.10.2018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B52F-26BA-44D2-AA9B-A9B58A3BAF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578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k.wikipedia.org/wiki/Obr%C3%A1zok:THC_structure.pn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k.wikipedia.org/wiki/Obr%C3%A1zok:Drug_bottle_containing_cannbi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sk.wikipedia.org/wiki/Obr%C3%A1zok:Hemp_stem_fibre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.wikipedia.org/wiki/Marihuana" TargetMode="External"/><Relationship Id="rId2" Type="http://schemas.openxmlformats.org/officeDocument/2006/relationships/hyperlink" Target="http://www.referaty.atlas.sk/prirodne-vedy/biologia-a-geologia/39585/system-rastlin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nfodrogy.s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k.wikipedia.org/wiki/Obr%C3%A1zok:Cannabis_sativa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Ã½sledok vyhÄ¾adÃ¡vania obrÃ¡zkov pre dopyt konope siate prezent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9"/>
            <a:ext cx="12192000" cy="68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7263" y="1122363"/>
            <a:ext cx="10172700" cy="2387600"/>
          </a:xfrm>
        </p:spPr>
        <p:txBody>
          <a:bodyPr/>
          <a:lstStyle/>
          <a:p>
            <a:r>
              <a:rPr lang="sk-SK" dirty="0" smtClean="0"/>
              <a:t>Konope siate – </a:t>
            </a:r>
            <a:r>
              <a:rPr lang="sk-SK" dirty="0" err="1" smtClean="0"/>
              <a:t>Cannabis</a:t>
            </a:r>
            <a:r>
              <a:rPr lang="sk-SK" dirty="0" smtClean="0"/>
              <a:t> </a:t>
            </a:r>
            <a:r>
              <a:rPr lang="sk-SK" dirty="0" err="1" smtClean="0"/>
              <a:t>sativa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Nikoláos Lakata</a:t>
            </a:r>
          </a:p>
          <a:p>
            <a:r>
              <a:rPr lang="sk-SK" dirty="0" smtClean="0"/>
              <a:t>3.D </a:t>
            </a:r>
          </a:p>
          <a:p>
            <a:r>
              <a:rPr lang="sk-SK" dirty="0" smtClean="0"/>
              <a:t>Chémia</a:t>
            </a:r>
          </a:p>
          <a:p>
            <a:r>
              <a:rPr lang="sk-SK" dirty="0" smtClean="0"/>
              <a:t>Gymnázium Jána Adama Raymana, Prešov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587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Konope ako droga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00114" y="2249486"/>
            <a:ext cx="5119686" cy="427990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Konope</a:t>
            </a:r>
            <a:r>
              <a:rPr lang="en-GB" altLang="sk-SK" dirty="0"/>
              <a:t> alebo </a:t>
            </a:r>
            <a:r>
              <a:rPr lang="en-GB" altLang="sk-SK" dirty="0" err="1"/>
              <a:t>výťažky</a:t>
            </a:r>
            <a:r>
              <a:rPr lang="en-GB" altLang="sk-SK" dirty="0"/>
              <a:t> z </a:t>
            </a:r>
            <a:r>
              <a:rPr lang="en-GB" altLang="sk-SK" dirty="0" err="1"/>
              <a:t>konope</a:t>
            </a:r>
            <a:r>
              <a:rPr lang="en-GB" altLang="sk-SK" dirty="0"/>
              <a:t>, </a:t>
            </a:r>
            <a:r>
              <a:rPr lang="en-GB" altLang="sk-SK" dirty="0" err="1"/>
              <a:t>ktoré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endParaRPr lang="en-GB" altLang="sk-SK" dirty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používaju</a:t>
            </a:r>
            <a:r>
              <a:rPr lang="en-GB" altLang="sk-SK" dirty="0"/>
              <a:t> </a:t>
            </a:r>
            <a:r>
              <a:rPr lang="en-GB" altLang="sk-SK" dirty="0" err="1"/>
              <a:t>ako</a:t>
            </a:r>
            <a:r>
              <a:rPr lang="en-GB" altLang="sk-SK" dirty="0"/>
              <a:t> </a:t>
            </a:r>
            <a:r>
              <a:rPr lang="en-GB" altLang="sk-SK" dirty="0" err="1"/>
              <a:t>droga</a:t>
            </a:r>
            <a:r>
              <a:rPr lang="en-GB" altLang="sk-SK" dirty="0"/>
              <a:t> </a:t>
            </a:r>
            <a:r>
              <a:rPr lang="en-GB" altLang="sk-SK" dirty="0" err="1"/>
              <a:t>poznáme</a:t>
            </a:r>
            <a:r>
              <a:rPr lang="en-GB" altLang="sk-SK" dirty="0"/>
              <a:t> pod </a:t>
            </a:r>
            <a:r>
              <a:rPr lang="en-GB" altLang="sk-SK" dirty="0" err="1"/>
              <a:t>názvom</a:t>
            </a:r>
            <a:endParaRPr lang="en-GB" altLang="sk-SK" dirty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marihuana alebo </a:t>
            </a:r>
            <a:r>
              <a:rPr lang="en-GB" altLang="sk-SK" dirty="0" err="1"/>
              <a:t>hašiš</a:t>
            </a:r>
            <a:r>
              <a:rPr lang="en-GB" altLang="sk-SK" dirty="0"/>
              <a:t>. Marihuana je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najčastejšie</a:t>
            </a:r>
            <a:r>
              <a:rPr lang="en-GB" altLang="sk-SK" dirty="0"/>
              <a:t> </a:t>
            </a:r>
            <a:r>
              <a:rPr lang="en-GB" altLang="sk-SK" dirty="0" err="1"/>
              <a:t>zmes</a:t>
            </a:r>
            <a:r>
              <a:rPr lang="en-GB" altLang="sk-SK" dirty="0"/>
              <a:t> </a:t>
            </a:r>
            <a:r>
              <a:rPr lang="en-GB" altLang="sk-SK" dirty="0" err="1"/>
              <a:t>rastlín</a:t>
            </a:r>
            <a:r>
              <a:rPr lang="en-GB" altLang="sk-SK" dirty="0"/>
              <a:t> </a:t>
            </a:r>
            <a:r>
              <a:rPr lang="en-GB" altLang="sk-SK" dirty="0" err="1"/>
              <a:t>Konope</a:t>
            </a:r>
            <a:r>
              <a:rPr lang="en-GB" altLang="sk-SK" dirty="0"/>
              <a:t> </a:t>
            </a:r>
            <a:r>
              <a:rPr lang="en-GB" altLang="sk-SK" dirty="0" err="1"/>
              <a:t>siata</a:t>
            </a:r>
            <a:endParaRPr lang="en-GB" altLang="sk-SK" dirty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(Cannabis </a:t>
            </a:r>
            <a:r>
              <a:rPr lang="en-GB" altLang="sk-SK" dirty="0" err="1"/>
              <a:t>sativa</a:t>
            </a:r>
            <a:r>
              <a:rPr lang="en-GB" altLang="sk-SK" dirty="0"/>
              <a:t>) a </a:t>
            </a:r>
            <a:r>
              <a:rPr lang="en-GB" altLang="sk-SK" dirty="0" err="1"/>
              <a:t>Konope</a:t>
            </a:r>
            <a:r>
              <a:rPr lang="en-GB" altLang="sk-SK" dirty="0"/>
              <a:t> </a:t>
            </a:r>
            <a:r>
              <a:rPr lang="en-GB" altLang="sk-SK" dirty="0" err="1"/>
              <a:t>hašišová</a:t>
            </a:r>
            <a:endParaRPr lang="en-GB" altLang="sk-SK" dirty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(Cannabis </a:t>
            </a:r>
            <a:r>
              <a:rPr lang="en-GB" altLang="sk-SK" dirty="0" err="1"/>
              <a:t>indica</a:t>
            </a:r>
            <a:r>
              <a:rPr lang="en-GB" altLang="sk-SK" dirty="0"/>
              <a:t>) </a:t>
            </a:r>
            <a:r>
              <a:rPr lang="en-GB" altLang="sk-SK" dirty="0" err="1"/>
              <a:t>patriacich</a:t>
            </a:r>
            <a:r>
              <a:rPr lang="en-GB" altLang="sk-SK" dirty="0"/>
              <a:t> do </a:t>
            </a:r>
            <a:r>
              <a:rPr lang="en-GB" altLang="sk-SK" dirty="0" err="1"/>
              <a:t>čeľade</a:t>
            </a:r>
            <a:endParaRPr lang="en-GB" altLang="sk-SK" dirty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Cannabaceae</a:t>
            </a:r>
            <a:r>
              <a:rPr lang="en-GB" altLang="sk-SK" dirty="0"/>
              <a:t>. </a:t>
            </a:r>
            <a:r>
              <a:rPr lang="en-GB" altLang="sk-SK" dirty="0" err="1"/>
              <a:t>Účinky</a:t>
            </a:r>
            <a:r>
              <a:rPr lang="en-GB" altLang="sk-SK" dirty="0"/>
              <a:t> </a:t>
            </a:r>
            <a:r>
              <a:rPr lang="en-GB" altLang="sk-SK" dirty="0" err="1"/>
              <a:t>hašišu</a:t>
            </a:r>
            <a:r>
              <a:rPr lang="en-GB" altLang="sk-SK" dirty="0"/>
              <a:t> </a:t>
            </a:r>
            <a:r>
              <a:rPr lang="en-GB" altLang="sk-SK" dirty="0" err="1"/>
              <a:t>sú</a:t>
            </a:r>
            <a:r>
              <a:rPr lang="en-GB" altLang="sk-SK" dirty="0"/>
              <a:t> 5-8 – </a:t>
            </a:r>
            <a:r>
              <a:rPr lang="en-GB" altLang="sk-SK" dirty="0" err="1"/>
              <a:t>krát</a:t>
            </a:r>
            <a:endParaRPr lang="en-GB" altLang="sk-SK" dirty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silnejšie</a:t>
            </a:r>
            <a:r>
              <a:rPr lang="en-GB" altLang="sk-SK" dirty="0"/>
              <a:t> </a:t>
            </a:r>
            <a:r>
              <a:rPr lang="en-GB" altLang="sk-SK" dirty="0" err="1"/>
              <a:t>ako</a:t>
            </a:r>
            <a:r>
              <a:rPr lang="en-GB" altLang="sk-SK" dirty="0"/>
              <a:t> pri </a:t>
            </a:r>
            <a:r>
              <a:rPr lang="en-GB" altLang="sk-SK" dirty="0" err="1"/>
              <a:t>marihuane</a:t>
            </a:r>
            <a:r>
              <a:rPr lang="en-GB" altLang="sk-SK" dirty="0"/>
              <a:t>. Pri </a:t>
            </a:r>
            <a:r>
              <a:rPr lang="en-GB" altLang="sk-SK" dirty="0" err="1"/>
              <a:t>vyšších</a:t>
            </a:r>
            <a:r>
              <a:rPr lang="en-GB" altLang="sk-SK" dirty="0"/>
              <a:t> 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dávkach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prejavujú</a:t>
            </a:r>
            <a:r>
              <a:rPr lang="en-GB" altLang="sk-SK" dirty="0"/>
              <a:t> </a:t>
            </a:r>
            <a:r>
              <a:rPr lang="en-GB" altLang="sk-SK" dirty="0" err="1"/>
              <a:t>pseudohalucinácie</a:t>
            </a:r>
            <a:r>
              <a:rPr lang="en-GB" altLang="sk-SK" dirty="0"/>
              <a:t> a 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poruchy</a:t>
            </a:r>
            <a:r>
              <a:rPr lang="en-GB" altLang="sk-SK" dirty="0"/>
              <a:t> </a:t>
            </a:r>
            <a:r>
              <a:rPr lang="en-GB" altLang="sk-SK" dirty="0" err="1"/>
              <a:t>priestorového</a:t>
            </a:r>
            <a:r>
              <a:rPr lang="en-GB" altLang="sk-SK" dirty="0"/>
              <a:t> </a:t>
            </a:r>
            <a:r>
              <a:rPr lang="en-GB" altLang="sk-SK" dirty="0" err="1"/>
              <a:t>vnímania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  <p:pic>
        <p:nvPicPr>
          <p:cNvPr id="5122" name="Picture 2" descr="VÃ½sledok vyhÄ¾adÃ¡vania obrÃ¡zkov pre dopyt marihu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48088"/>
            <a:ext cx="4875213" cy="31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7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0" y="770916"/>
            <a:ext cx="9905998" cy="1478570"/>
          </a:xfrm>
        </p:spPr>
        <p:txBody>
          <a:bodyPr/>
          <a:lstStyle/>
          <a:p>
            <a:r>
              <a:rPr lang="sk-SK" dirty="0" smtClean="0"/>
              <a:t>Psychoaktívne zložky - alkaloidy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614482" y="2406648"/>
            <a:ext cx="8959853" cy="354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buClr>
                <a:srgbClr val="FFC000"/>
              </a:buClr>
              <a:buNone/>
            </a:pPr>
            <a:r>
              <a:rPr lang="en-GB" altLang="sk-SK" dirty="0" err="1" smtClean="0"/>
              <a:t>jedovaté</a:t>
            </a:r>
            <a:r>
              <a:rPr lang="en-GB" altLang="sk-SK" dirty="0" smtClean="0"/>
              <a:t> </a:t>
            </a:r>
            <a:r>
              <a:rPr lang="en-GB" altLang="sk-SK" dirty="0" err="1"/>
              <a:t>dusíkate</a:t>
            </a:r>
            <a:r>
              <a:rPr lang="en-GB" altLang="sk-SK" dirty="0"/>
              <a:t> </a:t>
            </a:r>
            <a:r>
              <a:rPr lang="en-GB" altLang="sk-SK" dirty="0" err="1"/>
              <a:t>látky</a:t>
            </a:r>
            <a:r>
              <a:rPr lang="en-GB" altLang="sk-SK" dirty="0"/>
              <a:t> </a:t>
            </a:r>
            <a:r>
              <a:rPr lang="en-GB" altLang="sk-SK" dirty="0" err="1"/>
              <a:t>rastlinného</a:t>
            </a:r>
            <a:endParaRPr lang="en-GB" altLang="sk-SK" dirty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pôvodu</a:t>
            </a:r>
            <a:r>
              <a:rPr lang="en-GB" altLang="sk-SK" dirty="0"/>
              <a:t>, </a:t>
            </a:r>
            <a:r>
              <a:rPr lang="en-GB" altLang="sk-SK" dirty="0" err="1"/>
              <a:t>alkalického</a:t>
            </a:r>
            <a:r>
              <a:rPr lang="en-GB" altLang="sk-SK" dirty="0"/>
              <a:t> </a:t>
            </a:r>
            <a:r>
              <a:rPr lang="en-GB" altLang="sk-SK" dirty="0" err="1"/>
              <a:t>charakteru</a:t>
            </a:r>
            <a:r>
              <a:rPr lang="en-GB" altLang="sk-SK" dirty="0"/>
              <a:t> a </a:t>
            </a:r>
            <a:r>
              <a:rPr lang="en-GB" altLang="sk-SK" dirty="0" err="1"/>
              <a:t>zásaditej</a:t>
            </a:r>
            <a:r>
              <a:rPr lang="en-GB" altLang="sk-SK" dirty="0"/>
              <a:t>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povahy</a:t>
            </a:r>
            <a:r>
              <a:rPr lang="en-GB" altLang="sk-SK" dirty="0"/>
              <a:t>. </a:t>
            </a:r>
            <a:r>
              <a:rPr lang="en-GB" altLang="sk-SK" dirty="0" err="1"/>
              <a:t>Obyčajne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nachádzajú</a:t>
            </a:r>
            <a:r>
              <a:rPr lang="en-GB" altLang="sk-SK" dirty="0"/>
              <a:t> v </a:t>
            </a:r>
            <a:r>
              <a:rPr lang="en-GB" altLang="sk-SK" dirty="0" err="1"/>
              <a:t>semenách</a:t>
            </a:r>
            <a:r>
              <a:rPr lang="en-GB" altLang="sk-SK" dirty="0"/>
              <a:t>,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listoch</a:t>
            </a:r>
            <a:r>
              <a:rPr lang="en-GB" altLang="sk-SK" dirty="0"/>
              <a:t>, </a:t>
            </a:r>
            <a:r>
              <a:rPr lang="en-GB" altLang="sk-SK" dirty="0" err="1"/>
              <a:t>koreňoch</a:t>
            </a:r>
            <a:r>
              <a:rPr lang="en-GB" altLang="sk-SK" dirty="0"/>
              <a:t> </a:t>
            </a:r>
            <a:r>
              <a:rPr lang="en-GB" altLang="sk-SK" dirty="0" err="1"/>
              <a:t>i</a:t>
            </a:r>
            <a:r>
              <a:rPr lang="en-GB" altLang="sk-SK" dirty="0"/>
              <a:t> </a:t>
            </a:r>
            <a:r>
              <a:rPr lang="en-GB" altLang="sk-SK" dirty="0" err="1"/>
              <a:t>kôre</a:t>
            </a:r>
            <a:r>
              <a:rPr lang="en-GB" altLang="sk-SK" dirty="0"/>
              <a:t> </a:t>
            </a:r>
            <a:r>
              <a:rPr lang="en-GB" altLang="sk-SK" dirty="0" err="1"/>
              <a:t>rastlín</a:t>
            </a:r>
            <a:r>
              <a:rPr lang="en-GB" altLang="sk-SK" dirty="0"/>
              <a:t>. </a:t>
            </a:r>
            <a:r>
              <a:rPr lang="en-GB" altLang="sk-SK" dirty="0" err="1"/>
              <a:t>Viažu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organickú</a:t>
            </a:r>
            <a:r>
              <a:rPr lang="en-GB" altLang="sk-SK" dirty="0"/>
              <a:t> </a:t>
            </a:r>
            <a:r>
              <a:rPr lang="en-GB" altLang="sk-SK" dirty="0" err="1"/>
              <a:t>kyselinu</a:t>
            </a:r>
            <a:r>
              <a:rPr lang="en-GB" altLang="sk-SK" dirty="0"/>
              <a:t> (</a:t>
            </a:r>
            <a:r>
              <a:rPr lang="en-GB" altLang="sk-SK" dirty="0" err="1"/>
              <a:t>jablčnú</a:t>
            </a:r>
            <a:r>
              <a:rPr lang="en-GB" altLang="sk-SK" dirty="0"/>
              <a:t>, </a:t>
            </a:r>
            <a:r>
              <a:rPr lang="en-GB" altLang="sk-SK" dirty="0" err="1"/>
              <a:t>citrónovú</a:t>
            </a:r>
            <a:r>
              <a:rPr lang="en-GB" altLang="sk-SK" dirty="0"/>
              <a:t>,…) alebo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s </a:t>
            </a:r>
            <a:r>
              <a:rPr lang="en-GB" altLang="sk-SK" dirty="0" err="1"/>
              <a:t>cukrami</a:t>
            </a:r>
            <a:r>
              <a:rPr lang="en-GB" altLang="sk-SK" dirty="0"/>
              <a:t> a </a:t>
            </a:r>
            <a:r>
              <a:rPr lang="en-GB" altLang="sk-SK" dirty="0" err="1"/>
              <a:t>i</a:t>
            </a:r>
            <a:r>
              <a:rPr lang="en-GB" altLang="sk-SK" dirty="0"/>
              <a:t>. </a:t>
            </a:r>
            <a:r>
              <a:rPr lang="en-GB" altLang="sk-SK" dirty="0" err="1"/>
              <a:t>Zložitá</a:t>
            </a:r>
            <a:r>
              <a:rPr lang="en-GB" altLang="sk-SK" dirty="0"/>
              <a:t> </a:t>
            </a:r>
            <a:r>
              <a:rPr lang="en-GB" altLang="sk-SK" dirty="0" err="1"/>
              <a:t>štruktúra</a:t>
            </a:r>
            <a:r>
              <a:rPr lang="en-GB" altLang="sk-SK" dirty="0"/>
              <a:t>. </a:t>
            </a:r>
            <a:r>
              <a:rPr lang="en-GB" altLang="sk-SK" dirty="0" err="1"/>
              <a:t>Silné</a:t>
            </a:r>
            <a:r>
              <a:rPr lang="en-GB" altLang="sk-SK" dirty="0"/>
              <a:t>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fyziologické</a:t>
            </a:r>
            <a:r>
              <a:rPr lang="en-GB" altLang="sk-SK" dirty="0"/>
              <a:t> </a:t>
            </a:r>
            <a:r>
              <a:rPr lang="en-GB" altLang="sk-SK" dirty="0" err="1"/>
              <a:t>účinky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vyššie</a:t>
            </a:r>
            <a:r>
              <a:rPr lang="en-GB" altLang="sk-SK" dirty="0"/>
              <a:t> </a:t>
            </a:r>
            <a:r>
              <a:rPr lang="en-GB" altLang="sk-SK" dirty="0" err="1"/>
              <a:t>živočíchy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817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Alkaloidy v marihuane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50179" y="2406649"/>
            <a:ext cx="9288465" cy="354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Marihuana </a:t>
            </a:r>
            <a:r>
              <a:rPr lang="en-GB" altLang="sk-SK" dirty="0" err="1"/>
              <a:t>obsahuje</a:t>
            </a:r>
            <a:r>
              <a:rPr lang="en-GB" altLang="sk-SK" dirty="0"/>
              <a:t>  </a:t>
            </a:r>
            <a:r>
              <a:rPr lang="en-GB" altLang="sk-SK" dirty="0" err="1"/>
              <a:t>viac</a:t>
            </a:r>
            <a:r>
              <a:rPr lang="en-GB" altLang="sk-SK" dirty="0"/>
              <a:t> </a:t>
            </a:r>
            <a:r>
              <a:rPr lang="en-GB" altLang="sk-SK" dirty="0" err="1"/>
              <a:t>ako</a:t>
            </a:r>
            <a:r>
              <a:rPr lang="en-GB" altLang="sk-SK" dirty="0"/>
              <a:t> 460 </a:t>
            </a:r>
            <a:r>
              <a:rPr lang="en-GB" altLang="sk-SK" dirty="0" err="1"/>
              <a:t>známych</a:t>
            </a:r>
            <a:endParaRPr lang="en-GB" altLang="sk-SK" dirty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zlúčenín</a:t>
            </a:r>
            <a:r>
              <a:rPr lang="en-GB" altLang="sk-SK" dirty="0"/>
              <a:t>, z </a:t>
            </a:r>
            <a:r>
              <a:rPr lang="en-GB" altLang="sk-SK" dirty="0" err="1"/>
              <a:t>nich</a:t>
            </a:r>
            <a:r>
              <a:rPr lang="en-GB" altLang="sk-SK" dirty="0"/>
              <a:t> 60 </a:t>
            </a:r>
            <a:r>
              <a:rPr lang="en-GB" altLang="sk-SK" dirty="0" err="1"/>
              <a:t>má</a:t>
            </a:r>
            <a:r>
              <a:rPr lang="en-GB" altLang="sk-SK" dirty="0"/>
              <a:t> 21-uhlíkovú </a:t>
            </a:r>
            <a:r>
              <a:rPr lang="en-GB" altLang="sk-SK" dirty="0" err="1"/>
              <a:t>štruktúru</a:t>
            </a:r>
            <a:r>
              <a:rPr lang="en-GB" altLang="sk-SK" dirty="0"/>
              <a:t>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typickú</a:t>
            </a:r>
            <a:r>
              <a:rPr lang="en-GB" altLang="sk-SK" dirty="0"/>
              <a:t> pre </a:t>
            </a:r>
            <a:r>
              <a:rPr lang="en-GB" altLang="sk-SK" dirty="0" err="1"/>
              <a:t>kanabinoidy</a:t>
            </a:r>
            <a:r>
              <a:rPr lang="en-GB" altLang="sk-SK" dirty="0"/>
              <a:t>. </a:t>
            </a:r>
            <a:r>
              <a:rPr lang="en-GB" altLang="sk-SK" dirty="0" err="1"/>
              <a:t>Psychicky</a:t>
            </a:r>
            <a:r>
              <a:rPr lang="en-GB" altLang="sk-SK" dirty="0"/>
              <a:t>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najaktívnejší</a:t>
            </a:r>
            <a:r>
              <a:rPr lang="en-GB" altLang="sk-SK" dirty="0"/>
              <a:t> </a:t>
            </a:r>
            <a:r>
              <a:rPr lang="en-GB" altLang="sk-SK" dirty="0" err="1"/>
              <a:t>kanabinoid</a:t>
            </a:r>
            <a:r>
              <a:rPr lang="en-GB" altLang="sk-SK" dirty="0"/>
              <a:t> je </a:t>
            </a:r>
            <a:r>
              <a:rPr lang="en-GB" altLang="sk-SK" dirty="0" err="1"/>
              <a:t>tetrahydrokanabinol</a:t>
            </a:r>
            <a:r>
              <a:rPr lang="en-GB" altLang="sk-SK" dirty="0"/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Kanabinoidy</a:t>
            </a:r>
            <a:r>
              <a:rPr lang="en-GB" altLang="sk-SK" dirty="0"/>
              <a:t> </a:t>
            </a:r>
            <a:r>
              <a:rPr lang="en-GB" altLang="sk-SK" dirty="0" err="1"/>
              <a:t>sú</a:t>
            </a:r>
            <a:r>
              <a:rPr lang="en-GB" altLang="sk-SK" dirty="0"/>
              <a:t> </a:t>
            </a:r>
            <a:r>
              <a:rPr lang="en-GB" altLang="sk-SK" dirty="0" err="1"/>
              <a:t>rozpustné</a:t>
            </a:r>
            <a:r>
              <a:rPr lang="en-GB" altLang="sk-SK" dirty="0"/>
              <a:t> v </a:t>
            </a:r>
            <a:r>
              <a:rPr lang="en-GB" altLang="sk-SK" dirty="0" err="1"/>
              <a:t>alkohole</a:t>
            </a:r>
            <a:r>
              <a:rPr lang="en-GB" altLang="sk-SK" dirty="0"/>
              <a:t> a v </a:t>
            </a:r>
            <a:r>
              <a:rPr lang="en-GB" altLang="sk-SK" dirty="0" err="1"/>
              <a:t>tukoch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714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Tetrahydrokanabinol</a:t>
            </a:r>
            <a:r>
              <a:rPr lang="sk-SK" dirty="0" smtClean="0"/>
              <a:t> – </a:t>
            </a:r>
            <a:r>
              <a:rPr lang="sk-SK" dirty="0" err="1" smtClean="0"/>
              <a:t>thc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6559553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FFFF99"/>
              </a:buClr>
              <a:buNone/>
            </a:pPr>
            <a:r>
              <a:rPr lang="en-GB" altLang="sk-SK" dirty="0" err="1"/>
              <a:t>Základná</a:t>
            </a:r>
            <a:r>
              <a:rPr lang="en-GB" altLang="sk-SK" dirty="0"/>
              <a:t> </a:t>
            </a:r>
            <a:r>
              <a:rPr lang="en-GB" altLang="sk-SK" dirty="0" err="1"/>
              <a:t>účinná</a:t>
            </a:r>
            <a:r>
              <a:rPr lang="en-GB" altLang="sk-SK" dirty="0"/>
              <a:t> </a:t>
            </a:r>
            <a:r>
              <a:rPr lang="en-GB" altLang="sk-SK" dirty="0" err="1"/>
              <a:t>látka</a:t>
            </a:r>
            <a:r>
              <a:rPr lang="en-GB" altLang="sk-SK" dirty="0"/>
              <a:t> v </a:t>
            </a:r>
            <a:r>
              <a:rPr lang="en-GB" altLang="sk-SK" dirty="0" err="1"/>
              <a:t>marihuane</a:t>
            </a:r>
            <a:r>
              <a:rPr lang="en-GB" altLang="sk-SK" dirty="0"/>
              <a:t> – δ-9 </a:t>
            </a:r>
            <a:r>
              <a:rPr lang="en-GB" altLang="sk-SK" dirty="0" smtClean="0"/>
              <a:t> </a:t>
            </a:r>
            <a:r>
              <a:rPr lang="en-GB" altLang="sk-SK" dirty="0" err="1"/>
              <a:t>tetrahydrokanabinol</a:t>
            </a:r>
            <a:r>
              <a:rPr lang="en-GB" altLang="sk-SK" dirty="0"/>
              <a:t>. </a:t>
            </a:r>
          </a:p>
          <a:p>
            <a:pPr marL="0" indent="0">
              <a:lnSpc>
                <a:spcPct val="100000"/>
              </a:lnSpc>
              <a:buClr>
                <a:srgbClr val="FFFF99"/>
              </a:buClr>
              <a:buNone/>
            </a:pPr>
            <a:r>
              <a:rPr lang="en-GB" altLang="sk-SK" dirty="0"/>
              <a:t>V </a:t>
            </a:r>
            <a:r>
              <a:rPr lang="en-GB" altLang="sk-SK" dirty="0" err="1"/>
              <a:t>organizme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aktívne</a:t>
            </a:r>
            <a:r>
              <a:rPr lang="en-GB" altLang="sk-SK" dirty="0"/>
              <a:t> </a:t>
            </a:r>
            <a:r>
              <a:rPr lang="en-GB" altLang="sk-SK" dirty="0" smtClean="0"/>
              <a:t>δ-9-tetrahydrokanabinol </a:t>
            </a:r>
            <a:r>
              <a:rPr lang="en-GB" altLang="sk-SK" dirty="0" err="1" smtClean="0"/>
              <a:t>rozkladá</a:t>
            </a:r>
            <a:r>
              <a:rPr lang="en-GB" altLang="sk-SK" dirty="0" smtClean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dva</a:t>
            </a:r>
            <a:r>
              <a:rPr lang="en-GB" altLang="sk-SK" dirty="0"/>
              <a:t> </a:t>
            </a:r>
            <a:r>
              <a:rPr lang="en-GB" altLang="sk-SK" dirty="0" err="1"/>
              <a:t>hlavné</a:t>
            </a:r>
            <a:r>
              <a:rPr lang="en-GB" altLang="sk-SK" dirty="0"/>
              <a:t> </a:t>
            </a:r>
            <a:r>
              <a:rPr lang="en-GB" altLang="sk-SK" dirty="0" err="1"/>
              <a:t>metabolity</a:t>
            </a:r>
            <a:r>
              <a:rPr lang="en-GB" altLang="sk-SK" dirty="0"/>
              <a:t>: </a:t>
            </a:r>
            <a:r>
              <a:rPr lang="en-GB" altLang="sk-SK" dirty="0" smtClean="0"/>
              <a:t>11-hydroxy-tetrahydrokanabinol </a:t>
            </a:r>
            <a:r>
              <a:rPr lang="sk-SK" altLang="sk-SK" dirty="0" smtClean="0"/>
              <a:t>a </a:t>
            </a:r>
            <a:r>
              <a:rPr lang="en-GB" altLang="sk-SK" dirty="0" smtClean="0"/>
              <a:t>1-nor-9-karboxy-δ-9-tetrahydrokanabinol</a:t>
            </a:r>
            <a:r>
              <a:rPr lang="en-GB" altLang="sk-SK" dirty="0"/>
              <a:t>. </a:t>
            </a:r>
            <a:endParaRPr lang="sk-SK" altLang="sk-SK" dirty="0" smtClean="0"/>
          </a:p>
          <a:p>
            <a:pPr marL="0" indent="0">
              <a:lnSpc>
                <a:spcPct val="100000"/>
              </a:lnSpc>
              <a:buClr>
                <a:srgbClr val="FFFF99"/>
              </a:buClr>
              <a:buNone/>
            </a:pPr>
            <a:r>
              <a:rPr lang="en-GB" altLang="sk-SK" dirty="0" err="1" smtClean="0"/>
              <a:t>Tieto</a:t>
            </a:r>
            <a:r>
              <a:rPr lang="en-GB" altLang="sk-SK" dirty="0" smtClean="0"/>
              <a:t> </a:t>
            </a:r>
            <a:r>
              <a:rPr lang="en-GB" altLang="sk-SK" dirty="0" err="1"/>
              <a:t>látky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rozpúšťajú</a:t>
            </a:r>
            <a:r>
              <a:rPr lang="en-GB" altLang="sk-SK" dirty="0"/>
              <a:t> </a:t>
            </a:r>
            <a:r>
              <a:rPr lang="en-GB" altLang="sk-SK" dirty="0" smtClean="0"/>
              <a:t>v   </a:t>
            </a:r>
            <a:r>
              <a:rPr lang="en-GB" altLang="sk-SK" dirty="0" err="1"/>
              <a:t>tukoch</a:t>
            </a:r>
            <a:r>
              <a:rPr lang="en-GB" altLang="sk-SK" dirty="0"/>
              <a:t> a </a:t>
            </a:r>
            <a:r>
              <a:rPr lang="en-GB" altLang="sk-SK" dirty="0" err="1"/>
              <a:t>preto</a:t>
            </a:r>
            <a:r>
              <a:rPr lang="en-GB" altLang="sk-SK" dirty="0"/>
              <a:t> </a:t>
            </a:r>
            <a:r>
              <a:rPr lang="en-GB" altLang="sk-SK" dirty="0" err="1"/>
              <a:t>pretrvávajú</a:t>
            </a:r>
            <a:r>
              <a:rPr lang="en-GB" altLang="sk-SK" dirty="0"/>
              <a:t> v </a:t>
            </a:r>
            <a:r>
              <a:rPr lang="en-GB" altLang="sk-SK" dirty="0" err="1"/>
              <a:t>organizme</a:t>
            </a:r>
            <a:r>
              <a:rPr lang="en-GB" altLang="sk-SK" dirty="0"/>
              <a:t> </a:t>
            </a:r>
            <a:r>
              <a:rPr lang="en-GB" altLang="sk-SK" dirty="0" err="1"/>
              <a:t>aj</a:t>
            </a:r>
            <a:r>
              <a:rPr lang="en-GB" altLang="sk-SK" dirty="0"/>
              <a:t> </a:t>
            </a:r>
            <a:r>
              <a:rPr lang="en-GB" altLang="sk-SK" dirty="0" err="1" smtClean="0"/>
              <a:t>dlhšiu</a:t>
            </a:r>
            <a:r>
              <a:rPr lang="en-GB" altLang="sk-SK" dirty="0" smtClean="0"/>
              <a:t> </a:t>
            </a:r>
            <a:r>
              <a:rPr lang="en-GB" altLang="sk-SK" dirty="0" err="1"/>
              <a:t>dobu</a:t>
            </a:r>
            <a:r>
              <a:rPr lang="en-GB" altLang="sk-SK" dirty="0"/>
              <a:t> </a:t>
            </a:r>
            <a:r>
              <a:rPr lang="en-GB" altLang="sk-SK" dirty="0" err="1"/>
              <a:t>po</a:t>
            </a:r>
            <a:r>
              <a:rPr lang="en-GB" altLang="sk-SK" dirty="0"/>
              <a:t> </a:t>
            </a:r>
            <a:r>
              <a:rPr lang="en-GB" altLang="sk-SK" dirty="0" err="1"/>
              <a:t>užití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  <p:pic>
        <p:nvPicPr>
          <p:cNvPr id="5" name="Picture 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94" y="2771775"/>
            <a:ext cx="3117949" cy="166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Kanabidiol</a:t>
            </a:r>
            <a:r>
              <a:rPr lang="sk-SK" dirty="0" smtClean="0"/>
              <a:t> - CBD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830890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Bioprekurzor</a:t>
            </a:r>
            <a:r>
              <a:rPr lang="en-GB" altLang="sk-SK" dirty="0"/>
              <a:t> THC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Pri </a:t>
            </a:r>
            <a:r>
              <a:rPr lang="en-GB" altLang="sk-SK" dirty="0" err="1"/>
              <a:t>biosyntéze</a:t>
            </a:r>
            <a:r>
              <a:rPr lang="en-GB" altLang="sk-SK" dirty="0"/>
              <a:t> v </a:t>
            </a:r>
            <a:r>
              <a:rPr lang="en-GB" altLang="sk-SK" dirty="0" err="1"/>
              <a:t>bunkách</a:t>
            </a:r>
            <a:r>
              <a:rPr lang="en-GB" altLang="sk-SK" dirty="0"/>
              <a:t> je </a:t>
            </a:r>
            <a:r>
              <a:rPr lang="en-GB" altLang="sk-SK" dirty="0" err="1"/>
              <a:t>medzi</a:t>
            </a:r>
            <a:r>
              <a:rPr lang="en-GB" altLang="sk-SK" dirty="0"/>
              <a:t> </a:t>
            </a:r>
            <a:r>
              <a:rPr lang="en-GB" altLang="sk-SK" dirty="0" err="1"/>
              <a:t>stupňom</a:t>
            </a:r>
            <a:r>
              <a:rPr lang="en-GB" altLang="sk-SK" dirty="0"/>
              <a:t> pri </a:t>
            </a:r>
            <a:r>
              <a:rPr lang="en-GB" altLang="sk-SK" dirty="0" err="1"/>
              <a:t>tvorbe</a:t>
            </a:r>
            <a:r>
              <a:rPr lang="en-GB" altLang="sk-SK" dirty="0"/>
              <a:t> THC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Sedatívne</a:t>
            </a:r>
            <a:r>
              <a:rPr lang="en-GB" altLang="sk-SK" dirty="0"/>
              <a:t>, </a:t>
            </a:r>
            <a:r>
              <a:rPr lang="en-GB" altLang="sk-SK" dirty="0" err="1"/>
              <a:t>antibiotické</a:t>
            </a:r>
            <a:r>
              <a:rPr lang="en-GB" altLang="sk-SK" dirty="0"/>
              <a:t> a </a:t>
            </a:r>
            <a:r>
              <a:rPr lang="en-GB" altLang="sk-SK" dirty="0" err="1"/>
              <a:t>analgetické</a:t>
            </a:r>
            <a:r>
              <a:rPr lang="en-GB" altLang="sk-SK" dirty="0"/>
              <a:t> </a:t>
            </a:r>
            <a:r>
              <a:rPr lang="en-GB" altLang="sk-SK" dirty="0" err="1"/>
              <a:t>vlastnosti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Pôsobi</a:t>
            </a:r>
            <a:r>
              <a:rPr lang="en-GB" altLang="sk-SK" dirty="0"/>
              <a:t> </a:t>
            </a:r>
            <a:r>
              <a:rPr lang="en-GB" altLang="sk-SK" dirty="0" err="1"/>
              <a:t>proti</a:t>
            </a:r>
            <a:r>
              <a:rPr lang="en-GB" altLang="sk-SK" dirty="0"/>
              <a:t> </a:t>
            </a:r>
            <a:r>
              <a:rPr lang="en-GB" altLang="sk-SK" dirty="0" err="1"/>
              <a:t>účinkom</a:t>
            </a:r>
            <a:r>
              <a:rPr lang="en-GB" altLang="sk-SK" dirty="0"/>
              <a:t> THC a </a:t>
            </a:r>
            <a:r>
              <a:rPr lang="en-GB" altLang="sk-SK" dirty="0" err="1"/>
              <a:t>odďaľuje</a:t>
            </a:r>
            <a:r>
              <a:rPr lang="en-GB" altLang="sk-SK" dirty="0"/>
              <a:t> </a:t>
            </a:r>
            <a:r>
              <a:rPr lang="en-GB" altLang="sk-SK" dirty="0" err="1"/>
              <a:t>ich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Obsah</a:t>
            </a:r>
            <a:r>
              <a:rPr lang="en-GB" altLang="sk-SK" dirty="0"/>
              <a:t> v </a:t>
            </a:r>
            <a:r>
              <a:rPr lang="en-GB" altLang="sk-SK" dirty="0" err="1"/>
              <a:t>rastline:od</a:t>
            </a:r>
            <a:r>
              <a:rPr lang="en-GB" altLang="sk-SK" dirty="0"/>
              <a:t> </a:t>
            </a:r>
            <a:r>
              <a:rPr lang="en-GB" altLang="sk-SK" dirty="0" err="1"/>
              <a:t>stopového</a:t>
            </a:r>
            <a:r>
              <a:rPr lang="en-GB" altLang="sk-SK" dirty="0"/>
              <a:t> </a:t>
            </a:r>
            <a:r>
              <a:rPr lang="en-GB" altLang="sk-SK" dirty="0" err="1"/>
              <a:t>množstva</a:t>
            </a:r>
            <a:r>
              <a:rPr lang="en-GB" altLang="sk-SK" dirty="0"/>
              <a:t> </a:t>
            </a:r>
            <a:r>
              <a:rPr lang="en-GB" altLang="sk-SK" dirty="0" err="1"/>
              <a:t>až</a:t>
            </a:r>
            <a:r>
              <a:rPr lang="en-GB" altLang="sk-SK" dirty="0"/>
              <a:t> </a:t>
            </a:r>
            <a:r>
              <a:rPr lang="en-GB" altLang="sk-SK" dirty="0" err="1"/>
              <a:t>po</a:t>
            </a:r>
            <a:r>
              <a:rPr lang="en-GB" altLang="sk-SK" dirty="0"/>
              <a:t> 95% </a:t>
            </a:r>
            <a:r>
              <a:rPr lang="en-GB" altLang="sk-SK" dirty="0" err="1"/>
              <a:t>prítomných</a:t>
            </a:r>
            <a:r>
              <a:rPr lang="en-GB" altLang="sk-SK" dirty="0"/>
              <a:t> </a:t>
            </a:r>
            <a:r>
              <a:rPr lang="en-GB" altLang="sk-SK" dirty="0" err="1"/>
              <a:t>kanabinoidov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08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Kanabinol</a:t>
            </a:r>
            <a:r>
              <a:rPr lang="sk-SK" dirty="0" smtClean="0"/>
              <a:t> – </a:t>
            </a:r>
            <a:r>
              <a:rPr lang="sk-SK" dirty="0" err="1" smtClean="0"/>
              <a:t>Cbn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Bioprekurzor</a:t>
            </a:r>
            <a:r>
              <a:rPr lang="en-GB" altLang="sk-SK" dirty="0"/>
              <a:t> THC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Pri </a:t>
            </a:r>
            <a:r>
              <a:rPr lang="en-GB" altLang="sk-SK" dirty="0" err="1"/>
              <a:t>biosyntéze</a:t>
            </a:r>
            <a:r>
              <a:rPr lang="en-GB" altLang="sk-SK" dirty="0"/>
              <a:t> v </a:t>
            </a:r>
            <a:r>
              <a:rPr lang="en-GB" altLang="sk-SK" dirty="0" err="1"/>
              <a:t>bunkách</a:t>
            </a:r>
            <a:r>
              <a:rPr lang="en-GB" altLang="sk-SK" dirty="0"/>
              <a:t> je </a:t>
            </a:r>
            <a:r>
              <a:rPr lang="en-GB" altLang="sk-SK" dirty="0" err="1"/>
              <a:t>medzi</a:t>
            </a:r>
            <a:r>
              <a:rPr lang="en-GB" altLang="sk-SK" dirty="0"/>
              <a:t> </a:t>
            </a:r>
            <a:r>
              <a:rPr lang="en-GB" altLang="sk-SK" dirty="0" err="1"/>
              <a:t>stupňom</a:t>
            </a:r>
            <a:r>
              <a:rPr lang="en-GB" altLang="sk-SK" dirty="0"/>
              <a:t> pri </a:t>
            </a:r>
            <a:r>
              <a:rPr lang="en-GB" altLang="sk-SK" dirty="0" err="1"/>
              <a:t>tvorbe</a:t>
            </a:r>
            <a:r>
              <a:rPr lang="en-GB" altLang="sk-SK" dirty="0"/>
              <a:t> THC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Sedatívne</a:t>
            </a:r>
            <a:r>
              <a:rPr lang="en-GB" altLang="sk-SK" dirty="0"/>
              <a:t>, </a:t>
            </a:r>
            <a:r>
              <a:rPr lang="en-GB" altLang="sk-SK" dirty="0" err="1"/>
              <a:t>antibiotické</a:t>
            </a:r>
            <a:r>
              <a:rPr lang="en-GB" altLang="sk-SK" dirty="0"/>
              <a:t> a </a:t>
            </a:r>
            <a:r>
              <a:rPr lang="en-GB" altLang="sk-SK" dirty="0" err="1"/>
              <a:t>analgetické</a:t>
            </a:r>
            <a:r>
              <a:rPr lang="en-GB" altLang="sk-SK" dirty="0"/>
              <a:t> </a:t>
            </a:r>
            <a:r>
              <a:rPr lang="en-GB" altLang="sk-SK" dirty="0" err="1"/>
              <a:t>vlastnosti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Pôsobi</a:t>
            </a:r>
            <a:r>
              <a:rPr lang="en-GB" altLang="sk-SK" dirty="0"/>
              <a:t> </a:t>
            </a:r>
            <a:r>
              <a:rPr lang="en-GB" altLang="sk-SK" dirty="0" err="1"/>
              <a:t>proti</a:t>
            </a:r>
            <a:r>
              <a:rPr lang="en-GB" altLang="sk-SK" dirty="0"/>
              <a:t> </a:t>
            </a:r>
            <a:r>
              <a:rPr lang="en-GB" altLang="sk-SK" dirty="0" err="1"/>
              <a:t>účinkom</a:t>
            </a:r>
            <a:r>
              <a:rPr lang="en-GB" altLang="sk-SK" dirty="0"/>
              <a:t> THC a </a:t>
            </a:r>
            <a:r>
              <a:rPr lang="en-GB" altLang="sk-SK" dirty="0" err="1"/>
              <a:t>odďaľuje</a:t>
            </a:r>
            <a:r>
              <a:rPr lang="en-GB" altLang="sk-SK" dirty="0"/>
              <a:t> </a:t>
            </a:r>
            <a:r>
              <a:rPr lang="en-GB" altLang="sk-SK" dirty="0" err="1"/>
              <a:t>ich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Obsah</a:t>
            </a:r>
            <a:r>
              <a:rPr lang="en-GB" altLang="sk-SK" dirty="0"/>
              <a:t> v </a:t>
            </a:r>
            <a:r>
              <a:rPr lang="en-GB" altLang="sk-SK" dirty="0" err="1"/>
              <a:t>rastline:od</a:t>
            </a:r>
            <a:r>
              <a:rPr lang="en-GB" altLang="sk-SK" dirty="0"/>
              <a:t> </a:t>
            </a:r>
            <a:r>
              <a:rPr lang="en-GB" altLang="sk-SK" dirty="0" err="1"/>
              <a:t>stopového</a:t>
            </a:r>
            <a:r>
              <a:rPr lang="en-GB" altLang="sk-SK" dirty="0"/>
              <a:t> </a:t>
            </a:r>
            <a:r>
              <a:rPr lang="en-GB" altLang="sk-SK" dirty="0" err="1"/>
              <a:t>množstva</a:t>
            </a:r>
            <a:r>
              <a:rPr lang="en-GB" altLang="sk-SK" dirty="0"/>
              <a:t> </a:t>
            </a:r>
            <a:r>
              <a:rPr lang="en-GB" altLang="sk-SK" dirty="0" err="1"/>
              <a:t>až</a:t>
            </a:r>
            <a:r>
              <a:rPr lang="en-GB" altLang="sk-SK" dirty="0"/>
              <a:t> </a:t>
            </a:r>
            <a:r>
              <a:rPr lang="en-GB" altLang="sk-SK" dirty="0" err="1"/>
              <a:t>po</a:t>
            </a:r>
            <a:r>
              <a:rPr lang="en-GB" altLang="sk-SK" dirty="0"/>
              <a:t> 95% </a:t>
            </a:r>
            <a:r>
              <a:rPr lang="en-GB" altLang="sk-SK" dirty="0" err="1"/>
              <a:t>prítomných</a:t>
            </a:r>
            <a:r>
              <a:rPr lang="en-GB" altLang="sk-SK" dirty="0"/>
              <a:t> </a:t>
            </a:r>
            <a:r>
              <a:rPr lang="en-GB" altLang="sk-SK" dirty="0" err="1"/>
              <a:t>kanabinoidov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343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Tetrahydrokanabivarín</a:t>
            </a:r>
            <a:r>
              <a:rPr lang="sk-SK" dirty="0" smtClean="0"/>
              <a:t> – </a:t>
            </a:r>
            <a:r>
              <a:rPr lang="sk-SK" dirty="0" err="1" smtClean="0"/>
              <a:t>thcv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Degradačný</a:t>
            </a:r>
            <a:r>
              <a:rPr lang="en-GB" altLang="sk-SK" dirty="0"/>
              <a:t> </a:t>
            </a:r>
            <a:r>
              <a:rPr lang="en-GB" altLang="sk-SK" dirty="0" err="1"/>
              <a:t>produkt</a:t>
            </a:r>
            <a:r>
              <a:rPr lang="en-GB" altLang="sk-SK" dirty="0"/>
              <a:t> THC, </a:t>
            </a:r>
            <a:r>
              <a:rPr lang="en-GB" altLang="sk-SK" dirty="0" err="1"/>
              <a:t>nie</a:t>
            </a:r>
            <a:r>
              <a:rPr lang="en-GB" altLang="sk-SK" dirty="0"/>
              <a:t> je </a:t>
            </a:r>
            <a:r>
              <a:rPr lang="en-GB" altLang="sk-SK" dirty="0" err="1"/>
              <a:t>produkovaný</a:t>
            </a:r>
            <a:r>
              <a:rPr lang="en-GB" altLang="sk-SK" dirty="0"/>
              <a:t> </a:t>
            </a:r>
            <a:r>
              <a:rPr lang="en-GB" altLang="sk-SK" dirty="0" err="1"/>
              <a:t>rastlinou</a:t>
            </a:r>
            <a:r>
              <a:rPr lang="en-GB" altLang="sk-SK" dirty="0"/>
              <a:t> – </a:t>
            </a:r>
            <a:r>
              <a:rPr lang="en-GB" altLang="sk-SK" dirty="0" err="1"/>
              <a:t>prirodzene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v </a:t>
            </a:r>
            <a:r>
              <a:rPr lang="en-GB" altLang="sk-SK" dirty="0" err="1"/>
              <a:t>nej</a:t>
            </a:r>
            <a:r>
              <a:rPr lang="en-GB" altLang="sk-SK" dirty="0"/>
              <a:t> </a:t>
            </a:r>
            <a:r>
              <a:rPr lang="en-GB" altLang="sk-SK" dirty="0" err="1"/>
              <a:t>nevyskytuje</a:t>
            </a:r>
            <a:endParaRPr lang="en-GB" altLang="sk-SK" dirty="0"/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Vznik</a:t>
            </a:r>
            <a:r>
              <a:rPr lang="en-GB" altLang="sk-SK" dirty="0"/>
              <a:t> - </a:t>
            </a:r>
            <a:r>
              <a:rPr lang="en-GB" altLang="sk-SK" dirty="0" err="1"/>
              <a:t>zlým</a:t>
            </a:r>
            <a:r>
              <a:rPr lang="en-GB" altLang="sk-SK" dirty="0"/>
              <a:t> </a:t>
            </a:r>
            <a:r>
              <a:rPr lang="en-GB" altLang="sk-SK" dirty="0" err="1"/>
              <a:t>uskladnením</a:t>
            </a:r>
            <a:r>
              <a:rPr lang="en-GB" altLang="sk-SK" dirty="0"/>
              <a:t>	</a:t>
            </a:r>
            <a:r>
              <a:rPr lang="sk-SK" altLang="sk-SK" dirty="0" smtClean="0"/>
              <a:t>   </a:t>
            </a:r>
            <a:r>
              <a:rPr lang="en-GB" altLang="sk-SK" dirty="0" err="1" smtClean="0"/>
              <a:t>výroba</a:t>
            </a:r>
            <a:r>
              <a:rPr lang="en-GB" altLang="sk-SK" dirty="0" smtClean="0"/>
              <a:t> </a:t>
            </a:r>
            <a:r>
              <a:rPr lang="en-GB" altLang="sk-SK" dirty="0" err="1"/>
              <a:t>hašiša</a:t>
            </a:r>
            <a:r>
              <a:rPr lang="en-GB" altLang="sk-SK" dirty="0"/>
              <a:t> z </a:t>
            </a:r>
            <a:r>
              <a:rPr lang="en-GB" altLang="sk-SK" dirty="0" err="1"/>
              <a:t>marihuany</a:t>
            </a:r>
            <a:r>
              <a:rPr lang="en-GB" altLang="sk-SK" dirty="0"/>
              <a:t> </a:t>
            </a:r>
            <a:r>
              <a:rPr lang="en-GB" altLang="sk-SK" dirty="0" err="1"/>
              <a:t>môže</a:t>
            </a:r>
            <a:r>
              <a:rPr lang="en-GB" altLang="sk-SK" dirty="0"/>
              <a:t> </a:t>
            </a:r>
            <a:r>
              <a:rPr lang="en-GB" altLang="sk-SK" dirty="0" err="1" smtClean="0"/>
              <a:t>spôsobiť</a:t>
            </a:r>
            <a:r>
              <a:rPr lang="en-GB" altLang="sk-SK" dirty="0" smtClean="0"/>
              <a:t> </a:t>
            </a:r>
            <a:r>
              <a:rPr lang="en-GB" altLang="sk-SK" dirty="0" err="1"/>
              <a:t>oxidáciu</a:t>
            </a:r>
            <a:r>
              <a:rPr lang="en-GB" altLang="sk-SK" dirty="0"/>
              <a:t> THC </a:t>
            </a:r>
            <a:r>
              <a:rPr lang="en-GB" altLang="sk-SK" dirty="0" err="1"/>
              <a:t>na</a:t>
            </a:r>
            <a:r>
              <a:rPr lang="en-GB" altLang="sk-SK" dirty="0"/>
              <a:t> CBN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Pôsobi</a:t>
            </a:r>
            <a:r>
              <a:rPr lang="en-GB" altLang="sk-SK" dirty="0"/>
              <a:t> </a:t>
            </a:r>
            <a:r>
              <a:rPr lang="en-GB" altLang="sk-SK" dirty="0" err="1"/>
              <a:t>hlavne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orientáciu</a:t>
            </a:r>
            <a:r>
              <a:rPr lang="en-GB" altLang="sk-SK" dirty="0"/>
              <a:t> a </a:t>
            </a:r>
            <a:r>
              <a:rPr lang="en-GB" altLang="sk-SK" dirty="0" err="1"/>
              <a:t>jej</a:t>
            </a:r>
            <a:r>
              <a:rPr lang="en-GB" altLang="sk-SK" dirty="0"/>
              <a:t> </a:t>
            </a:r>
            <a:r>
              <a:rPr lang="en-GB" altLang="sk-SK" dirty="0" err="1"/>
              <a:t>stratu</a:t>
            </a:r>
            <a:endParaRPr lang="en-GB" alt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066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Tetrahydrokanabivarín</a:t>
            </a:r>
            <a:r>
              <a:rPr lang="sk-SK" dirty="0" smtClean="0"/>
              <a:t> – </a:t>
            </a:r>
            <a:r>
              <a:rPr lang="sk-SK" dirty="0" err="1" smtClean="0"/>
              <a:t>thcv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745040" cy="3541714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Propylderivát</a:t>
            </a:r>
            <a:r>
              <a:rPr lang="en-GB" altLang="sk-SK" dirty="0"/>
              <a:t> THC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Pôsobenie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človeka</a:t>
            </a:r>
            <a:r>
              <a:rPr lang="en-GB" altLang="sk-SK" dirty="0"/>
              <a:t> je </a:t>
            </a:r>
            <a:r>
              <a:rPr lang="en-GB" altLang="sk-SK" dirty="0" err="1"/>
              <a:t>málo</a:t>
            </a:r>
            <a:r>
              <a:rPr lang="en-GB" altLang="sk-SK" dirty="0"/>
              <a:t> </a:t>
            </a:r>
            <a:r>
              <a:rPr lang="en-GB" altLang="sk-SK" dirty="0" err="1"/>
              <a:t>preskúmané</a:t>
            </a:r>
            <a:endParaRPr lang="en-GB" altLang="sk-SK" dirty="0"/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Tieto</a:t>
            </a:r>
            <a:r>
              <a:rPr lang="en-GB" altLang="sk-SK" dirty="0"/>
              <a:t> </a:t>
            </a:r>
            <a:r>
              <a:rPr lang="en-GB" altLang="sk-SK" dirty="0" err="1"/>
              <a:t>propylové</a:t>
            </a:r>
            <a:r>
              <a:rPr lang="en-GB" altLang="sk-SK" dirty="0"/>
              <a:t> </a:t>
            </a:r>
            <a:r>
              <a:rPr lang="en-GB" altLang="sk-SK" dirty="0" err="1"/>
              <a:t>druhy</a:t>
            </a:r>
            <a:r>
              <a:rPr lang="en-GB" altLang="sk-SK" dirty="0"/>
              <a:t> </a:t>
            </a:r>
            <a:r>
              <a:rPr lang="en-GB" altLang="sk-SK" dirty="0" err="1"/>
              <a:t>boli</a:t>
            </a:r>
            <a:r>
              <a:rPr lang="en-GB" altLang="sk-SK" dirty="0"/>
              <a:t> </a:t>
            </a:r>
            <a:r>
              <a:rPr lang="en-GB" altLang="sk-SK" dirty="0" err="1"/>
              <a:t>identifikované</a:t>
            </a:r>
            <a:r>
              <a:rPr lang="en-GB" altLang="sk-SK" dirty="0"/>
              <a:t> v </a:t>
            </a:r>
            <a:r>
              <a:rPr lang="en-GB" altLang="sk-SK" dirty="0" err="1"/>
              <a:t>niekoľkých</a:t>
            </a:r>
            <a:r>
              <a:rPr lang="en-GB" altLang="sk-SK" dirty="0"/>
              <a:t> </a:t>
            </a:r>
            <a:r>
              <a:rPr lang="en-GB" altLang="sk-SK" dirty="0" err="1"/>
              <a:t>druhoch</a:t>
            </a:r>
            <a:r>
              <a:rPr lang="en-GB" altLang="sk-SK" dirty="0"/>
              <a:t> J-V a </a:t>
            </a:r>
            <a:r>
              <a:rPr lang="en-GB" altLang="sk-SK" dirty="0" err="1"/>
              <a:t>strednej</a:t>
            </a:r>
            <a:r>
              <a:rPr lang="en-GB" altLang="sk-SK" dirty="0"/>
              <a:t> Afriky a </a:t>
            </a:r>
            <a:r>
              <a:rPr lang="en-GB" altLang="sk-SK" dirty="0" err="1"/>
              <a:t>Ázie</a:t>
            </a:r>
            <a:endParaRPr lang="en-GB" alt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299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3" y="1716086"/>
            <a:ext cx="4878389" cy="49704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Textilný</a:t>
            </a:r>
            <a:r>
              <a:rPr lang="en-GB" altLang="sk-SK" dirty="0"/>
              <a:t>  </a:t>
            </a:r>
            <a:r>
              <a:rPr lang="en-GB" altLang="sk-SK" dirty="0" err="1"/>
              <a:t>priemysel</a:t>
            </a:r>
            <a:r>
              <a:rPr lang="en-GB" altLang="sk-SK" dirty="0"/>
              <a:t>– </a:t>
            </a:r>
            <a:r>
              <a:rPr lang="en-GB" altLang="sk-SK" dirty="0" err="1"/>
              <a:t>konopné</a:t>
            </a:r>
            <a:r>
              <a:rPr lang="en-GB" altLang="sk-SK" dirty="0"/>
              <a:t> </a:t>
            </a:r>
            <a:r>
              <a:rPr lang="en-GB" altLang="sk-SK" dirty="0" err="1"/>
              <a:t>vlákna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používaju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výrobu</a:t>
            </a:r>
            <a:r>
              <a:rPr lang="en-GB" altLang="sk-SK" dirty="0"/>
              <a:t> </a:t>
            </a:r>
            <a:r>
              <a:rPr lang="en-GB" altLang="sk-SK" dirty="0" err="1"/>
              <a:t>oblečenia</a:t>
            </a:r>
            <a:r>
              <a:rPr lang="en-GB" altLang="sk-SK" dirty="0"/>
              <a:t>, </a:t>
            </a:r>
            <a:r>
              <a:rPr lang="en-GB" altLang="sk-SK" dirty="0" err="1"/>
              <a:t>hlavne</a:t>
            </a:r>
            <a:r>
              <a:rPr lang="en-GB" altLang="sk-SK" dirty="0"/>
              <a:t> v </a:t>
            </a:r>
            <a:r>
              <a:rPr lang="en-GB" altLang="sk-SK" dirty="0" err="1"/>
              <a:t>kombinácii</a:t>
            </a:r>
            <a:r>
              <a:rPr lang="en-GB" altLang="sk-SK" dirty="0"/>
              <a:t> s </a:t>
            </a:r>
            <a:r>
              <a:rPr lang="en-GB" altLang="sk-SK" dirty="0" err="1"/>
              <a:t>ľanom</a:t>
            </a:r>
            <a:r>
              <a:rPr lang="en-GB" altLang="sk-SK" dirty="0"/>
              <a:t>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Papiernický</a:t>
            </a:r>
            <a:r>
              <a:rPr lang="en-GB" altLang="sk-SK" dirty="0"/>
              <a:t>  </a:t>
            </a:r>
            <a:r>
              <a:rPr lang="en-GB" altLang="sk-SK" dirty="0" err="1"/>
              <a:t>priemysel</a:t>
            </a:r>
            <a:r>
              <a:rPr lang="en-GB" altLang="sk-SK" dirty="0"/>
              <a:t>– </a:t>
            </a:r>
            <a:r>
              <a:rPr lang="en-GB" altLang="sk-SK" dirty="0" err="1"/>
              <a:t>vyrába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konopný</a:t>
            </a:r>
            <a:r>
              <a:rPr lang="en-GB" altLang="sk-SK" dirty="0"/>
              <a:t> papier. Do </a:t>
            </a:r>
            <a:r>
              <a:rPr lang="en-GB" altLang="sk-SK" dirty="0" err="1"/>
              <a:t>roku</a:t>
            </a:r>
            <a:r>
              <a:rPr lang="en-GB" altLang="sk-SK" dirty="0"/>
              <a:t> 1883 </a:t>
            </a:r>
            <a:r>
              <a:rPr lang="en-GB" altLang="sk-SK" dirty="0" err="1"/>
              <a:t>tvoril</a:t>
            </a:r>
            <a:r>
              <a:rPr lang="en-GB" altLang="sk-SK" dirty="0"/>
              <a:t> ¾ </a:t>
            </a:r>
            <a:r>
              <a:rPr lang="en-GB" altLang="sk-SK" dirty="0" err="1"/>
              <a:t>celkovej</a:t>
            </a:r>
            <a:r>
              <a:rPr lang="en-GB" altLang="sk-SK" dirty="0"/>
              <a:t> </a:t>
            </a:r>
            <a:r>
              <a:rPr lang="en-GB" altLang="sk-SK" dirty="0" err="1"/>
              <a:t>produkcie</a:t>
            </a:r>
            <a:r>
              <a:rPr lang="en-GB" altLang="sk-SK" dirty="0"/>
              <a:t>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Petrochemicky</a:t>
            </a:r>
            <a:r>
              <a:rPr lang="en-GB" altLang="sk-SK" dirty="0"/>
              <a:t> </a:t>
            </a:r>
            <a:r>
              <a:rPr lang="en-GB" altLang="sk-SK" dirty="0" err="1"/>
              <a:t>priemysel</a:t>
            </a:r>
            <a:r>
              <a:rPr lang="en-GB" altLang="sk-SK" dirty="0"/>
              <a:t> – </a:t>
            </a:r>
            <a:r>
              <a:rPr lang="en-GB" altLang="sk-SK" dirty="0" err="1"/>
              <a:t>dá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z </a:t>
            </a:r>
            <a:r>
              <a:rPr lang="en-GB" altLang="sk-SK" dirty="0" err="1"/>
              <a:t>nej</a:t>
            </a:r>
            <a:r>
              <a:rPr lang="en-GB" altLang="sk-SK" dirty="0"/>
              <a:t> </a:t>
            </a:r>
            <a:r>
              <a:rPr lang="en-GB" altLang="sk-SK" dirty="0" err="1"/>
              <a:t>destilovať</a:t>
            </a:r>
            <a:r>
              <a:rPr lang="en-GB" altLang="sk-SK" dirty="0"/>
              <a:t> </a:t>
            </a:r>
            <a:r>
              <a:rPr lang="en-GB" altLang="sk-SK" dirty="0" err="1"/>
              <a:t>benzín</a:t>
            </a:r>
            <a:r>
              <a:rPr lang="en-GB" altLang="sk-SK" dirty="0"/>
              <a:t>, </a:t>
            </a:r>
            <a:r>
              <a:rPr lang="en-GB" altLang="sk-SK" dirty="0" err="1"/>
              <a:t>ktorý</a:t>
            </a:r>
            <a:r>
              <a:rPr lang="en-GB" altLang="sk-SK" dirty="0"/>
              <a:t> je pre </a:t>
            </a:r>
            <a:r>
              <a:rPr lang="en-GB" altLang="sk-SK" dirty="0" err="1"/>
              <a:t>prírodu</a:t>
            </a:r>
            <a:r>
              <a:rPr lang="en-GB" altLang="sk-SK" dirty="0"/>
              <a:t> </a:t>
            </a:r>
            <a:r>
              <a:rPr lang="en-GB" altLang="sk-SK" dirty="0" err="1"/>
              <a:t>oveľa</a:t>
            </a:r>
            <a:r>
              <a:rPr lang="en-GB" altLang="sk-SK" dirty="0"/>
              <a:t> </a:t>
            </a:r>
            <a:r>
              <a:rPr lang="en-GB" altLang="sk-SK" dirty="0" err="1"/>
              <a:t>čistejší</a:t>
            </a:r>
            <a:r>
              <a:rPr lang="en-GB" altLang="sk-SK" dirty="0"/>
              <a:t>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V </a:t>
            </a:r>
            <a:r>
              <a:rPr lang="en-GB" altLang="sk-SK" dirty="0" err="1"/>
              <a:t>stavebníctve</a:t>
            </a:r>
            <a:r>
              <a:rPr lang="en-GB" altLang="sk-SK" dirty="0"/>
              <a:t> – </a:t>
            </a:r>
            <a:r>
              <a:rPr lang="en-GB" altLang="sk-SK" dirty="0" err="1"/>
              <a:t>izolačná</a:t>
            </a:r>
            <a:r>
              <a:rPr lang="en-GB" altLang="sk-SK" dirty="0"/>
              <a:t> </a:t>
            </a:r>
            <a:r>
              <a:rPr lang="en-GB" altLang="sk-SK" dirty="0" err="1"/>
              <a:t>látka</a:t>
            </a:r>
            <a:r>
              <a:rPr lang="en-GB" altLang="sk-SK" dirty="0"/>
              <a:t>, </a:t>
            </a:r>
            <a:r>
              <a:rPr lang="en-GB" altLang="sk-SK" dirty="0" err="1"/>
              <a:t>laná</a:t>
            </a:r>
            <a:r>
              <a:rPr lang="en-GB" altLang="sk-SK" dirty="0"/>
              <a:t> (</a:t>
            </a:r>
            <a:r>
              <a:rPr lang="en-GB" altLang="sk-SK" dirty="0" err="1"/>
              <a:t>veľmi</a:t>
            </a:r>
            <a:r>
              <a:rPr lang="en-GB" altLang="sk-SK" dirty="0"/>
              <a:t> </a:t>
            </a:r>
            <a:r>
              <a:rPr lang="en-GB" altLang="sk-SK" dirty="0" err="1"/>
              <a:t>pevné</a:t>
            </a:r>
            <a:r>
              <a:rPr lang="en-GB" altLang="sk-SK" dirty="0"/>
              <a:t> a </a:t>
            </a:r>
            <a:r>
              <a:rPr lang="en-GB" altLang="sk-SK" dirty="0" err="1"/>
              <a:t>pružné</a:t>
            </a:r>
            <a:r>
              <a:rPr lang="en-GB" altLang="sk-SK" dirty="0"/>
              <a:t>).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V </a:t>
            </a:r>
            <a:r>
              <a:rPr lang="en-GB" altLang="sk-SK" dirty="0" err="1"/>
              <a:t>kozmetike</a:t>
            </a:r>
            <a:r>
              <a:rPr lang="en-GB" altLang="sk-SK" dirty="0"/>
              <a:t> – </a:t>
            </a:r>
            <a:r>
              <a:rPr lang="en-GB" altLang="sk-SK" dirty="0" err="1"/>
              <a:t>pridáva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do </a:t>
            </a:r>
            <a:r>
              <a:rPr lang="en-GB" altLang="sk-SK" dirty="0" err="1"/>
              <a:t>šampónov</a:t>
            </a:r>
            <a:r>
              <a:rPr lang="en-GB" altLang="sk-SK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Ako</a:t>
            </a:r>
            <a:r>
              <a:rPr lang="en-GB" altLang="sk-SK" dirty="0"/>
              <a:t> </a:t>
            </a:r>
            <a:r>
              <a:rPr lang="en-GB" altLang="sk-SK" dirty="0" err="1"/>
              <a:t>droga</a:t>
            </a:r>
            <a:endParaRPr lang="en-GB" alt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716086"/>
            <a:ext cx="4875211" cy="46085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sz="2800" dirty="0"/>
              <a:t>V </a:t>
            </a:r>
            <a:r>
              <a:rPr lang="en-GB" altLang="sk-SK" sz="2800" dirty="0" err="1"/>
              <a:t>medicíne</a:t>
            </a:r>
            <a:r>
              <a:rPr lang="en-GB" altLang="sk-SK" sz="2800" dirty="0"/>
              <a:t>: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sz="2800" dirty="0"/>
              <a:t>-  </a:t>
            </a:r>
            <a:r>
              <a:rPr lang="en-GB" altLang="sk-SK" dirty="0" err="1"/>
              <a:t>medicínska</a:t>
            </a:r>
            <a:r>
              <a:rPr lang="en-GB" altLang="sk-SK" dirty="0"/>
              <a:t> marihuana </a:t>
            </a:r>
            <a:r>
              <a:rPr lang="en-GB" altLang="sk-SK" dirty="0" err="1"/>
              <a:t>nevyvoláva</a:t>
            </a:r>
            <a:r>
              <a:rPr lang="en-GB" altLang="sk-SK" dirty="0"/>
              <a:t> </a:t>
            </a:r>
            <a:r>
              <a:rPr lang="en-GB" altLang="sk-SK" dirty="0" err="1"/>
              <a:t>žiadne</a:t>
            </a:r>
            <a:r>
              <a:rPr lang="en-GB" altLang="sk-SK" dirty="0"/>
              <a:t> </a:t>
            </a:r>
            <a:r>
              <a:rPr lang="en-GB" altLang="sk-SK" dirty="0" err="1"/>
              <a:t>vedľajšie</a:t>
            </a:r>
            <a:r>
              <a:rPr lang="en-GB" altLang="sk-SK" dirty="0"/>
              <a:t> </a:t>
            </a:r>
            <a:r>
              <a:rPr lang="en-GB" altLang="sk-SK" dirty="0" err="1"/>
              <a:t>účinky</a:t>
            </a:r>
            <a:r>
              <a:rPr lang="en-GB" altLang="sk-SK" dirty="0"/>
              <a:t>.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 err="1"/>
              <a:t>Poškodenie</a:t>
            </a:r>
            <a:r>
              <a:rPr lang="en-GB" altLang="sk-SK" dirty="0"/>
              <a:t> </a:t>
            </a:r>
            <a:r>
              <a:rPr lang="en-GB" altLang="sk-SK" dirty="0" err="1"/>
              <a:t>pamäti</a:t>
            </a:r>
            <a:r>
              <a:rPr lang="en-GB" altLang="sk-SK" dirty="0"/>
              <a:t> a </a:t>
            </a:r>
            <a:r>
              <a:rPr lang="en-GB" altLang="sk-SK" dirty="0" err="1"/>
              <a:t>mozgu</a:t>
            </a:r>
            <a:r>
              <a:rPr lang="en-GB" altLang="sk-SK" dirty="0"/>
              <a:t> je </a:t>
            </a:r>
            <a:r>
              <a:rPr lang="en-GB" altLang="sk-SK" dirty="0" err="1"/>
              <a:t>vyvrátené</a:t>
            </a:r>
            <a:r>
              <a:rPr lang="en-GB" altLang="sk-SK" dirty="0"/>
              <a:t> </a:t>
            </a:r>
            <a:r>
              <a:rPr lang="en-GB" altLang="sk-SK" dirty="0" err="1"/>
              <a:t>výskumom</a:t>
            </a:r>
            <a:r>
              <a:rPr lang="en-GB" altLang="sk-SK" dirty="0"/>
              <a:t>.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 err="1"/>
              <a:t>Využitie</a:t>
            </a:r>
            <a:r>
              <a:rPr lang="en-GB" altLang="sk-SK" dirty="0"/>
              <a:t> pri: AIDS, </a:t>
            </a:r>
            <a:r>
              <a:rPr lang="en-GB" altLang="sk-SK" dirty="0" err="1"/>
              <a:t>chemoterapii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sz="2800" dirty="0"/>
              <a:t>V </a:t>
            </a:r>
            <a:r>
              <a:rPr lang="en-GB" altLang="sk-SK" sz="2800" dirty="0" err="1"/>
              <a:t>potravinárstve</a:t>
            </a:r>
            <a:r>
              <a:rPr lang="en-GB" altLang="sk-SK" sz="2800" dirty="0"/>
              <a:t>: - </a:t>
            </a:r>
            <a:r>
              <a:rPr lang="en-GB" altLang="sk-SK" sz="2800" dirty="0" err="1"/>
              <a:t>semienka</a:t>
            </a:r>
            <a:r>
              <a:rPr lang="en-GB" altLang="sk-SK" sz="2800" dirty="0"/>
              <a:t>: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 err="1"/>
              <a:t>Bohaté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mastné</a:t>
            </a:r>
            <a:r>
              <a:rPr lang="en-GB" altLang="sk-SK" dirty="0"/>
              <a:t> </a:t>
            </a:r>
            <a:r>
              <a:rPr lang="en-GB" altLang="sk-SK" dirty="0" err="1"/>
              <a:t>kyseliny</a:t>
            </a:r>
            <a:endParaRPr lang="en-GB" altLang="sk-SK" dirty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 err="1"/>
              <a:t>Neobsahujú</a:t>
            </a:r>
            <a:r>
              <a:rPr lang="en-GB" altLang="sk-SK" dirty="0"/>
              <a:t> </a:t>
            </a:r>
            <a:r>
              <a:rPr lang="en-GB" altLang="sk-SK" dirty="0" err="1"/>
              <a:t>psychotropne</a:t>
            </a:r>
            <a:r>
              <a:rPr lang="en-GB" altLang="sk-SK" dirty="0"/>
              <a:t> </a:t>
            </a:r>
            <a:r>
              <a:rPr lang="en-GB" altLang="sk-SK" dirty="0" err="1"/>
              <a:t>látky</a:t>
            </a:r>
            <a:endParaRPr lang="en-GB" altLang="sk-SK" dirty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 err="1"/>
              <a:t>Obsahuju</a:t>
            </a:r>
            <a:r>
              <a:rPr lang="en-GB" altLang="sk-SK" dirty="0"/>
              <a:t> </a:t>
            </a:r>
            <a:r>
              <a:rPr lang="en-GB" altLang="sk-SK" dirty="0" err="1"/>
              <a:t>vyše</a:t>
            </a:r>
            <a:r>
              <a:rPr lang="en-GB" altLang="sk-SK" dirty="0"/>
              <a:t> 30% </a:t>
            </a:r>
            <a:r>
              <a:rPr lang="en-GB" altLang="sk-SK" dirty="0" err="1"/>
              <a:t>oleja</a:t>
            </a:r>
            <a:r>
              <a:rPr lang="en-GB" altLang="sk-SK" dirty="0"/>
              <a:t> a </a:t>
            </a:r>
            <a:r>
              <a:rPr lang="en-GB" altLang="sk-SK" dirty="0" err="1"/>
              <a:t>veľke</a:t>
            </a:r>
            <a:r>
              <a:rPr lang="en-GB" altLang="sk-SK" dirty="0"/>
              <a:t> </a:t>
            </a:r>
            <a:r>
              <a:rPr lang="en-GB" altLang="sk-SK" dirty="0" err="1"/>
              <a:t>množstvo</a:t>
            </a:r>
            <a:r>
              <a:rPr lang="en-GB" altLang="sk-SK" dirty="0"/>
              <a:t> </a:t>
            </a:r>
            <a:r>
              <a:rPr lang="en-GB" altLang="sk-SK" dirty="0" err="1"/>
              <a:t>aminokyselín</a:t>
            </a:r>
            <a:r>
              <a:rPr lang="en-GB" altLang="sk-SK" dirty="0"/>
              <a:t>, </a:t>
            </a:r>
            <a:r>
              <a:rPr lang="en-GB" altLang="sk-SK" dirty="0" err="1"/>
              <a:t>horčík</a:t>
            </a:r>
            <a:r>
              <a:rPr lang="en-GB" altLang="sk-SK" dirty="0"/>
              <a:t>, </a:t>
            </a:r>
            <a:r>
              <a:rPr lang="en-GB" altLang="sk-SK" dirty="0" err="1"/>
              <a:t>fosfor</a:t>
            </a:r>
            <a:r>
              <a:rPr lang="en-GB" altLang="sk-SK" dirty="0"/>
              <a:t>, </a:t>
            </a:r>
            <a:r>
              <a:rPr lang="en-GB" altLang="sk-SK" dirty="0" err="1"/>
              <a:t>draslík</a:t>
            </a:r>
            <a:r>
              <a:rPr lang="en-GB" altLang="sk-SK" dirty="0"/>
              <a:t>, </a:t>
            </a:r>
            <a:r>
              <a:rPr lang="en-GB" altLang="sk-SK" dirty="0" err="1"/>
              <a:t>síru</a:t>
            </a:r>
            <a:r>
              <a:rPr lang="en-GB" altLang="sk-SK" dirty="0"/>
              <a:t>, </a:t>
            </a:r>
            <a:r>
              <a:rPr lang="en-GB" altLang="sk-SK" dirty="0" err="1"/>
              <a:t>mangán</a:t>
            </a:r>
            <a:r>
              <a:rPr lang="en-GB" altLang="sk-SK" dirty="0"/>
              <a:t>, </a:t>
            </a:r>
            <a:r>
              <a:rPr lang="en-GB" altLang="sk-SK" dirty="0" err="1"/>
              <a:t>zinok</a:t>
            </a:r>
            <a:r>
              <a:rPr lang="en-GB" altLang="sk-SK" dirty="0"/>
              <a:t>, </a:t>
            </a:r>
            <a:r>
              <a:rPr lang="en-GB" altLang="sk-SK" dirty="0" err="1"/>
              <a:t>vápnik</a:t>
            </a:r>
            <a:r>
              <a:rPr lang="en-GB" altLang="sk-SK" dirty="0"/>
              <a:t>, </a:t>
            </a:r>
            <a:r>
              <a:rPr lang="en-GB" altLang="sk-SK" dirty="0" err="1"/>
              <a:t>železo</a:t>
            </a:r>
            <a:r>
              <a:rPr lang="en-GB" altLang="sk-SK" dirty="0"/>
              <a:t> a </a:t>
            </a:r>
            <a:r>
              <a:rPr lang="en-GB" altLang="sk-SK" dirty="0" err="1"/>
              <a:t>vitamín</a:t>
            </a:r>
            <a:r>
              <a:rPr lang="en-GB" altLang="sk-SK" dirty="0"/>
              <a:t> A.</a:t>
            </a:r>
          </a:p>
          <a:p>
            <a:endParaRPr lang="sk-SK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04" y="1261190"/>
            <a:ext cx="1572416" cy="34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136173"/>
            <a:ext cx="2078832" cy="15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6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Spôsoby aplikácie ako drogy: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Fajčenie</a:t>
            </a:r>
            <a:r>
              <a:rPr lang="en-GB" altLang="sk-SK" dirty="0"/>
              <a:t>: </a:t>
            </a:r>
            <a:r>
              <a:rPr lang="en-GB" altLang="sk-SK" dirty="0" err="1"/>
              <a:t>cez</a:t>
            </a:r>
            <a:r>
              <a:rPr lang="en-GB" altLang="sk-SK" dirty="0"/>
              <a:t> </a:t>
            </a:r>
            <a:r>
              <a:rPr lang="en-GB" altLang="sk-SK" dirty="0" err="1"/>
              <a:t>fajku</a:t>
            </a:r>
            <a:r>
              <a:rPr lang="en-GB" altLang="sk-SK" dirty="0"/>
              <a:t>, </a:t>
            </a:r>
            <a:r>
              <a:rPr lang="en-GB" altLang="sk-SK" dirty="0" err="1"/>
              <a:t>vodnu</a:t>
            </a:r>
            <a:r>
              <a:rPr lang="en-GB" altLang="sk-SK" dirty="0"/>
              <a:t> </a:t>
            </a:r>
            <a:r>
              <a:rPr lang="en-GB" altLang="sk-SK" dirty="0" err="1"/>
              <a:t>fajku</a:t>
            </a:r>
            <a:r>
              <a:rPr lang="en-GB" altLang="sk-SK" dirty="0"/>
              <a:t>, alebo </a:t>
            </a:r>
            <a:r>
              <a:rPr lang="en-GB" altLang="sk-SK" dirty="0" err="1"/>
              <a:t>iné</a:t>
            </a:r>
            <a:r>
              <a:rPr lang="en-GB" altLang="sk-SK" dirty="0"/>
              <a:t> </a:t>
            </a:r>
            <a:r>
              <a:rPr lang="en-GB" altLang="sk-SK" dirty="0" err="1"/>
              <a:t>príslušenstva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Rozpúštanie</a:t>
            </a:r>
            <a:r>
              <a:rPr lang="en-GB" altLang="sk-SK" dirty="0"/>
              <a:t> v </a:t>
            </a:r>
            <a:r>
              <a:rPr lang="en-GB" altLang="sk-SK" dirty="0" err="1"/>
              <a:t>tukoch</a:t>
            </a:r>
            <a:r>
              <a:rPr lang="en-GB" altLang="sk-SK" dirty="0"/>
              <a:t> a </a:t>
            </a:r>
            <a:r>
              <a:rPr lang="en-GB" altLang="sk-SK" dirty="0" err="1"/>
              <a:t>alkohole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Ako</a:t>
            </a:r>
            <a:r>
              <a:rPr lang="en-GB" altLang="sk-SK" dirty="0"/>
              <a:t> </a:t>
            </a:r>
            <a:r>
              <a:rPr lang="en-GB" altLang="sk-SK" dirty="0" err="1"/>
              <a:t>prísada</a:t>
            </a:r>
            <a:r>
              <a:rPr lang="en-GB" altLang="sk-SK" dirty="0"/>
              <a:t> k </a:t>
            </a:r>
            <a:r>
              <a:rPr lang="en-GB" altLang="sk-SK" dirty="0" err="1"/>
              <a:t>jedlám</a:t>
            </a:r>
            <a:endParaRPr lang="en-GB" altLang="sk-SK" dirty="0"/>
          </a:p>
          <a:p>
            <a:endParaRPr lang="sk-SK" dirty="0"/>
          </a:p>
        </p:txBody>
      </p:sp>
      <p:pic>
        <p:nvPicPr>
          <p:cNvPr id="9218" name="Picture 2" descr="SÃºvisiaci obrÃ¡z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437590"/>
            <a:ext cx="4875213" cy="30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0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Zaradenie</a:t>
            </a:r>
          </a:p>
          <a:p>
            <a:r>
              <a:rPr lang="sk-SK" dirty="0" smtClean="0"/>
              <a:t>História a zaujímavosti </a:t>
            </a:r>
          </a:p>
          <a:p>
            <a:r>
              <a:rPr lang="sk-SK" dirty="0" smtClean="0"/>
              <a:t>Charakteristika </a:t>
            </a:r>
          </a:p>
          <a:p>
            <a:r>
              <a:rPr lang="sk-SK" dirty="0" smtClean="0"/>
              <a:t>Druhy konope a výskyt </a:t>
            </a:r>
          </a:p>
          <a:p>
            <a:r>
              <a:rPr lang="sk-SK" dirty="0" smtClean="0"/>
              <a:t>Konope ako droga</a:t>
            </a:r>
          </a:p>
          <a:p>
            <a:r>
              <a:rPr lang="sk-SK" dirty="0" smtClean="0"/>
              <a:t>Psychoaktívne zložky – alkaloidy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Využitie </a:t>
            </a:r>
          </a:p>
          <a:p>
            <a:r>
              <a:rPr lang="sk-SK" dirty="0" smtClean="0"/>
              <a:t>Spôsoby aplikácie ako drogy</a:t>
            </a:r>
          </a:p>
          <a:p>
            <a:r>
              <a:rPr lang="sk-SK" dirty="0" smtClean="0"/>
              <a:t>Účinky </a:t>
            </a:r>
          </a:p>
          <a:p>
            <a:r>
              <a:rPr lang="sk-SK" dirty="0" smtClean="0"/>
              <a:t>Výskyt v organizme človeka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765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Účinky: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10274303" cy="35417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Kanabinoidy</a:t>
            </a:r>
            <a:r>
              <a:rPr lang="en-GB" altLang="sk-SK" dirty="0"/>
              <a:t> </a:t>
            </a:r>
            <a:r>
              <a:rPr lang="en-GB" altLang="sk-SK" dirty="0" err="1"/>
              <a:t>po</a:t>
            </a:r>
            <a:r>
              <a:rPr lang="en-GB" altLang="sk-SK" dirty="0"/>
              <a:t> </a:t>
            </a:r>
            <a:r>
              <a:rPr lang="en-GB" altLang="sk-SK" dirty="0" err="1"/>
              <a:t>aplikácii</a:t>
            </a:r>
            <a:r>
              <a:rPr lang="en-GB" altLang="sk-SK" dirty="0"/>
              <a:t> </a:t>
            </a:r>
            <a:r>
              <a:rPr lang="en-GB" altLang="sk-SK" dirty="0" err="1"/>
              <a:t>spôsobuju</a:t>
            </a:r>
            <a:r>
              <a:rPr lang="en-GB" altLang="sk-SK" dirty="0"/>
              <a:t> </a:t>
            </a:r>
            <a:r>
              <a:rPr lang="en-GB" altLang="sk-SK" dirty="0" err="1"/>
              <a:t>miernu</a:t>
            </a:r>
            <a:r>
              <a:rPr lang="en-GB" altLang="sk-SK" dirty="0"/>
              <a:t> </a:t>
            </a:r>
            <a:r>
              <a:rPr lang="en-GB" altLang="sk-SK" dirty="0" err="1"/>
              <a:t>eufóriu</a:t>
            </a:r>
            <a:r>
              <a:rPr lang="en-GB" altLang="sk-SK" dirty="0"/>
              <a:t> s </a:t>
            </a:r>
            <a:r>
              <a:rPr lang="en-GB" altLang="sk-SK" dirty="0" err="1"/>
              <a:t>častými</a:t>
            </a:r>
            <a:r>
              <a:rPr lang="en-GB" altLang="sk-SK" dirty="0"/>
              <a:t> </a:t>
            </a:r>
            <a:r>
              <a:rPr lang="en-GB" altLang="sk-SK" dirty="0" err="1"/>
              <a:t>chybami</a:t>
            </a:r>
            <a:r>
              <a:rPr lang="en-GB" altLang="sk-SK" dirty="0"/>
              <a:t> </a:t>
            </a:r>
            <a:r>
              <a:rPr lang="en-GB" altLang="sk-SK" dirty="0" err="1"/>
              <a:t>vnímania</a:t>
            </a:r>
            <a:r>
              <a:rPr lang="en-GB" altLang="sk-SK" dirty="0"/>
              <a:t> (</a:t>
            </a:r>
            <a:r>
              <a:rPr lang="en-GB" altLang="sk-SK" dirty="0" err="1"/>
              <a:t>ilúzie</a:t>
            </a:r>
            <a:r>
              <a:rPr lang="en-GB" altLang="sk-SK" dirty="0"/>
              <a:t>, </a:t>
            </a:r>
            <a:r>
              <a:rPr lang="en-GB" altLang="sk-SK" dirty="0" err="1"/>
              <a:t>halucinácie</a:t>
            </a:r>
            <a:r>
              <a:rPr lang="en-GB" altLang="sk-SK" dirty="0"/>
              <a:t>)</a:t>
            </a:r>
            <a:r>
              <a:rPr lang="ar-SA" altLang="sk-SK" dirty="0"/>
              <a:t>‏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 smtClean="0"/>
              <a:t>Záchvaty</a:t>
            </a:r>
            <a:r>
              <a:rPr lang="en-GB" altLang="sk-SK" dirty="0" smtClean="0"/>
              <a:t> </a:t>
            </a:r>
            <a:r>
              <a:rPr lang="en-GB" altLang="sk-SK" dirty="0" err="1"/>
              <a:t>smiechu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Emočné</a:t>
            </a:r>
            <a:r>
              <a:rPr lang="en-GB" altLang="sk-SK" dirty="0"/>
              <a:t> </a:t>
            </a:r>
            <a:r>
              <a:rPr lang="en-GB" altLang="sk-SK" dirty="0" err="1"/>
              <a:t>výbuchy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Iné</a:t>
            </a:r>
            <a:r>
              <a:rPr lang="en-GB" altLang="sk-SK" dirty="0"/>
              <a:t> </a:t>
            </a:r>
            <a:r>
              <a:rPr lang="en-GB" altLang="sk-SK" dirty="0" err="1"/>
              <a:t>vnímanie</a:t>
            </a:r>
            <a:r>
              <a:rPr lang="en-GB" altLang="sk-SK" dirty="0"/>
              <a:t> </a:t>
            </a:r>
            <a:r>
              <a:rPr lang="en-GB" altLang="sk-SK" dirty="0" err="1"/>
              <a:t>času</a:t>
            </a:r>
            <a:endParaRPr lang="en-GB" alt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671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Výskyt v organizme človeka: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Po </a:t>
            </a:r>
            <a:r>
              <a:rPr lang="en-GB" altLang="sk-SK" dirty="0" err="1"/>
              <a:t>vyfajčení</a:t>
            </a:r>
            <a:r>
              <a:rPr lang="en-GB" altLang="sk-SK" dirty="0"/>
              <a:t> </a:t>
            </a:r>
            <a:r>
              <a:rPr lang="en-GB" altLang="sk-SK" dirty="0" err="1"/>
              <a:t>jednej</a:t>
            </a:r>
            <a:r>
              <a:rPr lang="en-GB" altLang="sk-SK" dirty="0"/>
              <a:t> </a:t>
            </a:r>
            <a:r>
              <a:rPr lang="en-GB" altLang="sk-SK" dirty="0" err="1"/>
              <a:t>cigarety</a:t>
            </a:r>
            <a:r>
              <a:rPr lang="en-GB" altLang="sk-SK" dirty="0"/>
              <a:t> (joint)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dá</a:t>
            </a:r>
            <a:endParaRPr lang="en-GB" altLang="sk-SK" dirty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preukázať</a:t>
            </a:r>
            <a:r>
              <a:rPr lang="en-GB" altLang="sk-SK" dirty="0"/>
              <a:t>: 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 err="1"/>
              <a:t>Hneď</a:t>
            </a:r>
            <a:r>
              <a:rPr lang="en-GB" altLang="sk-SK" dirty="0"/>
              <a:t> - v </a:t>
            </a:r>
            <a:r>
              <a:rPr lang="en-GB" altLang="sk-SK" dirty="0" err="1"/>
              <a:t>bunkových</a:t>
            </a:r>
            <a:r>
              <a:rPr lang="en-GB" altLang="sk-SK" dirty="0"/>
              <a:t> </a:t>
            </a:r>
            <a:r>
              <a:rPr lang="en-GB" altLang="sk-SK" dirty="0" err="1"/>
              <a:t>membránach</a:t>
            </a:r>
            <a:r>
              <a:rPr lang="en-GB" altLang="sk-SK" dirty="0"/>
              <a:t> – 40- 50% THC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/>
              <a:t>Po 4 – 8 </a:t>
            </a:r>
            <a:r>
              <a:rPr lang="en-GB" altLang="sk-SK" dirty="0" err="1"/>
              <a:t>dňoch</a:t>
            </a:r>
            <a:r>
              <a:rPr lang="en-GB" altLang="sk-SK" dirty="0"/>
              <a:t> - v </a:t>
            </a:r>
            <a:r>
              <a:rPr lang="en-GB" altLang="sk-SK" dirty="0" err="1"/>
              <a:t>krvi</a:t>
            </a:r>
            <a:endParaRPr lang="en-GB" altLang="sk-SK" dirty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/>
              <a:t>Po 30 </a:t>
            </a:r>
            <a:r>
              <a:rPr lang="en-GB" altLang="sk-SK" dirty="0" err="1"/>
              <a:t>dňoch</a:t>
            </a:r>
            <a:r>
              <a:rPr lang="en-GB" altLang="sk-SK" dirty="0"/>
              <a:t> – v </a:t>
            </a:r>
            <a:r>
              <a:rPr lang="en-GB" altLang="sk-SK" dirty="0" err="1"/>
              <a:t>krvi</a:t>
            </a:r>
            <a:r>
              <a:rPr lang="en-GB" altLang="sk-SK" dirty="0"/>
              <a:t> 10-20 %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/>
              <a:t>Po 48–138 </a:t>
            </a:r>
            <a:r>
              <a:rPr lang="en-GB" altLang="sk-SK" dirty="0" err="1"/>
              <a:t>dňoch</a:t>
            </a:r>
            <a:r>
              <a:rPr lang="en-GB" altLang="sk-SK" dirty="0"/>
              <a:t> v </a:t>
            </a:r>
            <a:r>
              <a:rPr lang="en-GB" altLang="sk-SK" dirty="0" err="1"/>
              <a:t>tukovom</a:t>
            </a:r>
            <a:r>
              <a:rPr lang="en-GB" altLang="sk-SK" dirty="0"/>
              <a:t> </a:t>
            </a:r>
            <a:r>
              <a:rPr lang="en-GB" altLang="sk-SK" dirty="0" err="1"/>
              <a:t>tkanive</a:t>
            </a:r>
            <a:r>
              <a:rPr lang="en-GB" altLang="sk-SK" dirty="0"/>
              <a:t> a </a:t>
            </a:r>
            <a:r>
              <a:rPr lang="en-GB" altLang="sk-SK" dirty="0" err="1"/>
              <a:t>vo</a:t>
            </a:r>
            <a:r>
              <a:rPr lang="en-GB" altLang="sk-SK" dirty="0"/>
              <a:t> </a:t>
            </a:r>
            <a:r>
              <a:rPr lang="en-GB" altLang="sk-SK" dirty="0" err="1"/>
              <a:t>vlasoch</a:t>
            </a:r>
            <a:r>
              <a:rPr lang="en-GB" altLang="sk-SK" dirty="0"/>
              <a:t> – 1%.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Font typeface="Calibri" panose="020F0502020204030204" pitchFamily="34" charset="0"/>
              <a:buChar char="-"/>
            </a:pPr>
            <a:r>
              <a:rPr lang="en-GB" altLang="sk-SK" dirty="0"/>
              <a:t>Pri </a:t>
            </a:r>
            <a:r>
              <a:rPr lang="en-GB" altLang="sk-SK" dirty="0" err="1"/>
              <a:t>pravidelnom</a:t>
            </a:r>
            <a:r>
              <a:rPr lang="en-GB" altLang="sk-SK" dirty="0"/>
              <a:t> </a:t>
            </a:r>
            <a:r>
              <a:rPr lang="en-GB" altLang="sk-SK" dirty="0" err="1"/>
              <a:t>užívaní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účinná</a:t>
            </a:r>
            <a:r>
              <a:rPr lang="en-GB" altLang="sk-SK" dirty="0"/>
              <a:t> </a:t>
            </a:r>
            <a:r>
              <a:rPr lang="en-GB" altLang="sk-SK" dirty="0" err="1"/>
              <a:t>látka</a:t>
            </a:r>
            <a:r>
              <a:rPr lang="en-GB" altLang="sk-SK" dirty="0"/>
              <a:t> THC </a:t>
            </a:r>
            <a:r>
              <a:rPr lang="en-GB" altLang="sk-SK" dirty="0" err="1"/>
              <a:t>hromadí</a:t>
            </a:r>
            <a:r>
              <a:rPr lang="en-GB" altLang="sk-SK" dirty="0"/>
              <a:t> v </a:t>
            </a:r>
            <a:r>
              <a:rPr lang="en-GB" altLang="sk-SK" dirty="0" err="1"/>
              <a:t>organizme</a:t>
            </a:r>
            <a:r>
              <a:rPr lang="en-GB" altLang="sk-SK" dirty="0"/>
              <a:t>.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Jeden</a:t>
            </a:r>
            <a:r>
              <a:rPr lang="en-GB" altLang="sk-SK" dirty="0"/>
              <a:t> test </a:t>
            </a:r>
            <a:r>
              <a:rPr lang="en-GB" altLang="sk-SK" dirty="0" err="1"/>
              <a:t>stojí</a:t>
            </a:r>
            <a:r>
              <a:rPr lang="en-GB" altLang="sk-SK" dirty="0"/>
              <a:t> </a:t>
            </a:r>
            <a:r>
              <a:rPr lang="en-GB" altLang="sk-SK" dirty="0" err="1"/>
              <a:t>približne</a:t>
            </a:r>
            <a:r>
              <a:rPr lang="en-GB" altLang="sk-SK" dirty="0"/>
              <a:t> </a:t>
            </a:r>
            <a:r>
              <a:rPr lang="sk-SK" altLang="sk-SK" dirty="0" smtClean="0"/>
              <a:t>50€</a:t>
            </a:r>
            <a:r>
              <a:rPr lang="en-GB" altLang="sk-SK" dirty="0" smtClean="0"/>
              <a:t>. </a:t>
            </a:r>
            <a:endParaRPr lang="sk-SK" altLang="sk-SK" dirty="0" smtClean="0"/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smtClean="0"/>
              <a:t>Testy</a:t>
            </a:r>
            <a:r>
              <a:rPr lang="en-GB" altLang="sk-SK" dirty="0"/>
              <a:t>, </a:t>
            </a:r>
            <a:r>
              <a:rPr lang="en-GB" altLang="sk-SK" dirty="0" err="1"/>
              <a:t>ktoré</a:t>
            </a:r>
            <a:r>
              <a:rPr lang="en-GB" altLang="sk-SK" dirty="0"/>
              <a:t> </a:t>
            </a:r>
            <a:r>
              <a:rPr lang="en-GB" altLang="sk-SK" dirty="0" err="1" smtClean="0"/>
              <a:t>sú</a:t>
            </a:r>
            <a:r>
              <a:rPr lang="sk-SK" altLang="sk-SK" dirty="0" smtClean="0"/>
              <a:t> </a:t>
            </a:r>
            <a:r>
              <a:rPr lang="en-GB" altLang="sk-SK" dirty="0" err="1" smtClean="0"/>
              <a:t>schopné</a:t>
            </a:r>
            <a:r>
              <a:rPr lang="en-GB" altLang="sk-SK" dirty="0" smtClean="0"/>
              <a:t> </a:t>
            </a:r>
            <a:r>
              <a:rPr lang="en-GB" altLang="sk-SK" dirty="0" err="1"/>
              <a:t>zistiť</a:t>
            </a:r>
            <a:r>
              <a:rPr lang="en-GB" altLang="sk-SK" dirty="0"/>
              <a:t> THC </a:t>
            </a:r>
            <a:r>
              <a:rPr lang="en-GB" altLang="sk-SK" dirty="0" err="1"/>
              <a:t>po</a:t>
            </a:r>
            <a:r>
              <a:rPr lang="en-GB" altLang="sk-SK" dirty="0"/>
              <a:t> </a:t>
            </a:r>
            <a:r>
              <a:rPr lang="en-GB" altLang="sk-SK" dirty="0" err="1"/>
              <a:t>jednom</a:t>
            </a:r>
            <a:r>
              <a:rPr lang="en-GB" altLang="sk-SK" dirty="0"/>
              <a:t> </a:t>
            </a:r>
            <a:r>
              <a:rPr lang="en-GB" altLang="sk-SK" dirty="0" err="1"/>
              <a:t>mesiaci</a:t>
            </a:r>
            <a:r>
              <a:rPr lang="en-GB" altLang="sk-SK" dirty="0"/>
              <a:t> </a:t>
            </a:r>
            <a:r>
              <a:rPr lang="en-GB" altLang="sk-SK" dirty="0" err="1" smtClean="0"/>
              <a:t>stoja</a:t>
            </a:r>
            <a:r>
              <a:rPr lang="sk-SK" altLang="sk-SK" dirty="0" smtClean="0"/>
              <a:t> </a:t>
            </a:r>
            <a:r>
              <a:rPr lang="en-GB" altLang="sk-SK" dirty="0" err="1" smtClean="0"/>
              <a:t>približne</a:t>
            </a:r>
            <a:r>
              <a:rPr lang="en-GB" altLang="sk-SK" dirty="0" smtClean="0"/>
              <a:t> </a:t>
            </a:r>
            <a:r>
              <a:rPr lang="sk-SK" altLang="sk-SK" dirty="0" smtClean="0"/>
              <a:t>200</a:t>
            </a:r>
            <a:r>
              <a:rPr lang="sk-SK" altLang="sk-SK" dirty="0"/>
              <a:t>€</a:t>
            </a:r>
            <a:r>
              <a:rPr lang="en-GB" altLang="sk-SK" dirty="0" smtClean="0"/>
              <a:t> </a:t>
            </a:r>
            <a:r>
              <a:rPr lang="en-GB" altLang="sk-SK" dirty="0"/>
              <a:t>a </a:t>
            </a:r>
            <a:r>
              <a:rPr lang="en-GB" altLang="sk-SK" dirty="0" err="1"/>
              <a:t>trvajú</a:t>
            </a:r>
            <a:r>
              <a:rPr lang="en-GB" altLang="sk-SK" dirty="0"/>
              <a:t> </a:t>
            </a:r>
            <a:r>
              <a:rPr lang="en-GB" altLang="sk-SK" dirty="0" err="1"/>
              <a:t>okolo</a:t>
            </a:r>
            <a:r>
              <a:rPr lang="en-GB" altLang="sk-SK" dirty="0"/>
              <a:t> 18 </a:t>
            </a:r>
            <a:r>
              <a:rPr lang="en-GB" altLang="sk-SK" dirty="0" err="1"/>
              <a:t>hodín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  <p:pic>
        <p:nvPicPr>
          <p:cNvPr id="12290" name="Picture 2" descr="VÃ½sledok vyhÄ¾adÃ¡vania obrÃ¡zkov pre dopyt marihu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53" y="3671886"/>
            <a:ext cx="3908704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1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330828" cy="354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</a:pPr>
            <a:r>
              <a:rPr lang="en-GB" altLang="sk-SK" dirty="0" smtClean="0">
                <a:hlinkClick r:id="rId2"/>
              </a:rPr>
              <a:t>www.referaty.atlas.sk/prirodne-vedy/biologia-a-geologia/39585/system-rastlin</a:t>
            </a:r>
            <a:endParaRPr lang="en-GB" altLang="sk-SK" dirty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</a:pPr>
            <a:r>
              <a:rPr lang="en-GB" altLang="sk-SK" dirty="0" smtClean="0">
                <a:hlinkClick r:id="rId3"/>
              </a:rPr>
              <a:t>www.sk.wikipedia.org/wiki/Marihuana</a:t>
            </a:r>
            <a:endParaRPr lang="en-GB" altLang="sk-SK" dirty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</a:pPr>
            <a:r>
              <a:rPr lang="en-GB" altLang="sk-SK" dirty="0" smtClean="0">
                <a:hlinkClick r:id="rId4"/>
              </a:rPr>
              <a:t>www.infodrogy.sk</a:t>
            </a:r>
            <a:endParaRPr lang="sk-SK" altLang="sk-SK" dirty="0" smtClean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</a:pPr>
            <a:endParaRPr lang="en-GB" altLang="sk-SK" dirty="0">
              <a:solidFill>
                <a:srgbClr val="FFFF99"/>
              </a:solidFill>
            </a:endParaRP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472238" y="2249486"/>
            <a:ext cx="4875211" cy="3541714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buClr>
                <a:srgbClr val="FFFF99"/>
              </a:buClr>
            </a:pPr>
            <a:r>
              <a:rPr lang="en-GB" altLang="sk-SK" dirty="0" err="1"/>
              <a:t>Encyklopedie</a:t>
            </a:r>
            <a:r>
              <a:rPr lang="en-GB" altLang="sk-SK" dirty="0"/>
              <a:t> </a:t>
            </a:r>
            <a:r>
              <a:rPr lang="en-GB" altLang="sk-SK" dirty="0" err="1"/>
              <a:t>psychedelických</a:t>
            </a:r>
            <a:r>
              <a:rPr lang="en-GB" altLang="sk-SK" dirty="0"/>
              <a:t> </a:t>
            </a:r>
            <a:r>
              <a:rPr lang="en-GB" altLang="sk-SK" dirty="0" err="1"/>
              <a:t>látek</a:t>
            </a:r>
            <a:r>
              <a:rPr lang="en-GB" altLang="sk-SK" dirty="0"/>
              <a:t>, Stafford            Peter, </a:t>
            </a:r>
            <a:r>
              <a:rPr lang="en-GB" altLang="sk-SK" dirty="0" err="1"/>
              <a:t>vydavateľ</a:t>
            </a:r>
            <a:r>
              <a:rPr lang="en-GB" altLang="sk-SK" dirty="0"/>
              <a:t>: </a:t>
            </a:r>
            <a:r>
              <a:rPr lang="en-GB" altLang="sk-SK" dirty="0" err="1"/>
              <a:t>Volvox</a:t>
            </a:r>
            <a:r>
              <a:rPr lang="en-GB" altLang="sk-SK" dirty="0"/>
              <a:t> </a:t>
            </a:r>
            <a:r>
              <a:rPr lang="en-GB" altLang="sk-SK" dirty="0" err="1"/>
              <a:t>Globator</a:t>
            </a:r>
            <a:r>
              <a:rPr lang="en-GB" altLang="sk-SK" dirty="0"/>
              <a:t>, 1997, 496 str.</a:t>
            </a:r>
          </a:p>
          <a:p>
            <a:pPr>
              <a:lnSpc>
                <a:spcPct val="101000"/>
              </a:lnSpc>
              <a:buClr>
                <a:srgbClr val="FFFF99"/>
              </a:buClr>
            </a:pPr>
            <a:r>
              <a:rPr lang="en-GB" altLang="sk-SK" dirty="0"/>
              <a:t> </a:t>
            </a:r>
            <a:r>
              <a:rPr lang="en-GB" altLang="sk-SK" dirty="0" err="1"/>
              <a:t>Velka</a:t>
            </a:r>
            <a:r>
              <a:rPr lang="en-GB" altLang="sk-SK" dirty="0"/>
              <a:t> </a:t>
            </a:r>
            <a:r>
              <a:rPr lang="en-GB" altLang="sk-SK" dirty="0" err="1"/>
              <a:t>kniha</a:t>
            </a:r>
            <a:r>
              <a:rPr lang="en-GB" altLang="sk-SK" dirty="0"/>
              <a:t> o </a:t>
            </a:r>
            <a:r>
              <a:rPr lang="en-GB" altLang="sk-SK" dirty="0" err="1"/>
              <a:t>konopí</a:t>
            </a:r>
            <a:r>
              <a:rPr lang="en-GB" altLang="sk-SK" dirty="0"/>
              <a:t>, Rowan Robinson, </a:t>
            </a:r>
            <a:r>
              <a:rPr lang="en-GB" altLang="sk-SK" dirty="0" err="1"/>
              <a:t>vydavateľ</a:t>
            </a:r>
            <a:r>
              <a:rPr lang="en-GB" altLang="sk-SK" dirty="0"/>
              <a:t>:   </a:t>
            </a:r>
            <a:r>
              <a:rPr lang="en-GB" altLang="sk-SK" dirty="0" err="1"/>
              <a:t>Volvox</a:t>
            </a:r>
            <a:r>
              <a:rPr lang="en-GB" altLang="sk-SK" dirty="0"/>
              <a:t> </a:t>
            </a:r>
            <a:r>
              <a:rPr lang="en-GB" altLang="sk-SK" dirty="0" err="1"/>
              <a:t>Globator</a:t>
            </a:r>
            <a:r>
              <a:rPr lang="en-GB" altLang="sk-SK" dirty="0"/>
              <a:t>, 2004, 288 str.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152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Ã½sledok vyhÄ¾adÃ¡vania obrÃ¡zkov pre dopyt konope siate prezent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9"/>
            <a:ext cx="12192000" cy="68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pozornosť.</a:t>
            </a:r>
            <a:endParaRPr lang="sk-SK" dirty="0"/>
          </a:p>
        </p:txBody>
      </p:sp>
      <p:pic>
        <p:nvPicPr>
          <p:cNvPr id="1026" name="Picture 2" descr="VÃ½sledok vyhÄ¾adÃ¡vania obrÃ¡zkov pre dopyt konope siate prezenta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97088"/>
            <a:ext cx="3330575" cy="39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76" y="2092966"/>
            <a:ext cx="5986535" cy="39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358231" y="6286682"/>
            <a:ext cx="7472362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Kontakt: nikolaos.lakata6d@gjar-po.sk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725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Zaradenie: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259390" cy="40941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None/>
            </a:pP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Ríša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    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rastliny</a:t>
            </a:r>
            <a:endParaRPr lang="en-GB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None/>
            </a:pP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Podríša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    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Vyššie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rastliny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Cormobionta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		     	 </a:t>
            </a:r>
            <a:r>
              <a:rPr lang="en-GB" alt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semenné</a:t>
            </a:r>
            <a:r>
              <a:rPr lang="en-GB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rastliny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Spermatophyta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SA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‏</a:t>
            </a:r>
            <a:endParaRPr lang="en-GB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None/>
            </a:pP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Oddelenie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magnoliorasty</a:t>
            </a:r>
            <a:endParaRPr lang="en-GB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None/>
            </a:pP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Trieda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     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dvojklíčnolistové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rastliny</a:t>
            </a:r>
            <a:endParaRPr lang="en-GB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None/>
            </a:pP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Podtrieda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hamamelové</a:t>
            </a:r>
            <a:endParaRPr lang="en-GB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None/>
            </a:pP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Čeľad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     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konopovité</a:t>
            </a:r>
            <a:endParaRPr lang="en-GB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None/>
            </a:pP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Rod:	     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Konope</a:t>
            </a:r>
            <a:endParaRPr lang="en-GB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rgbClr val="FFFF99"/>
              </a:buClr>
              <a:buNone/>
            </a:pP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     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Konope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siata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...(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ďalšie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</a:t>
            </a:r>
            <a:r>
              <a:rPr lang="en-GB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SA" alt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‏</a:t>
            </a:r>
            <a:endParaRPr lang="en-GB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400675" cy="35417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sz="2600" dirty="0" err="1"/>
              <a:t>Konope</a:t>
            </a:r>
            <a:r>
              <a:rPr lang="en-GB" altLang="sk-SK" sz="2600" dirty="0"/>
              <a:t> je </a:t>
            </a:r>
            <a:r>
              <a:rPr lang="en-GB" altLang="sk-SK" sz="2600" dirty="0" err="1"/>
              <a:t>dnes</a:t>
            </a:r>
            <a:r>
              <a:rPr lang="en-GB" altLang="sk-SK" sz="2600" dirty="0"/>
              <a:t> </a:t>
            </a:r>
            <a:r>
              <a:rPr lang="en-GB" altLang="sk-SK" sz="2600" dirty="0" err="1"/>
              <a:t>známa</a:t>
            </a:r>
            <a:r>
              <a:rPr lang="en-GB" altLang="sk-SK" sz="2600" dirty="0"/>
              <a:t> </a:t>
            </a:r>
            <a:r>
              <a:rPr lang="en-GB" altLang="sk-SK" sz="2600" dirty="0" err="1"/>
              <a:t>hlavne</a:t>
            </a:r>
            <a:r>
              <a:rPr lang="en-GB" altLang="sk-SK" sz="2600" dirty="0"/>
              <a:t> </a:t>
            </a:r>
            <a:r>
              <a:rPr lang="en-GB" altLang="sk-SK" sz="2600" dirty="0" err="1"/>
              <a:t>ako</a:t>
            </a:r>
            <a:r>
              <a:rPr lang="en-GB" altLang="sk-SK" sz="2600" dirty="0"/>
              <a:t> </a:t>
            </a:r>
            <a:r>
              <a:rPr lang="en-GB" altLang="sk-SK" sz="2600" dirty="0" err="1"/>
              <a:t>droga</a:t>
            </a:r>
            <a:r>
              <a:rPr lang="en-GB" altLang="sk-SK" sz="2600" dirty="0"/>
              <a:t>.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sz="2600" dirty="0"/>
              <a:t>Patria </a:t>
            </a:r>
            <a:r>
              <a:rPr lang="en-GB" altLang="sk-SK" sz="2600" dirty="0" err="1"/>
              <a:t>sem</a:t>
            </a:r>
            <a:r>
              <a:rPr lang="en-GB" altLang="sk-SK" sz="2600" dirty="0"/>
              <a:t> </a:t>
            </a:r>
            <a:r>
              <a:rPr lang="en-GB" altLang="sk-SK" sz="2600" dirty="0" err="1"/>
              <a:t>drogy</a:t>
            </a:r>
            <a:r>
              <a:rPr lang="en-GB" altLang="sk-SK" sz="2600" dirty="0"/>
              <a:t>: marihuana a </a:t>
            </a:r>
            <a:r>
              <a:rPr lang="en-GB" altLang="sk-SK" sz="2600" dirty="0" err="1" smtClean="0"/>
              <a:t>hašiš</a:t>
            </a:r>
            <a:r>
              <a:rPr lang="en-GB" altLang="sk-SK" sz="2600" dirty="0" smtClean="0"/>
              <a:t>.</a:t>
            </a:r>
            <a:endParaRPr lang="sk-SK" altLang="sk-SK" sz="2600" dirty="0" smtClean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sz="2600" dirty="0" err="1" smtClean="0"/>
              <a:t>Zároveň</a:t>
            </a:r>
            <a:r>
              <a:rPr lang="sk-SK" altLang="sk-SK" sz="2600" dirty="0" smtClean="0"/>
              <a:t> </a:t>
            </a:r>
            <a:r>
              <a:rPr lang="en-GB" altLang="sk-SK" sz="2600" dirty="0" smtClean="0"/>
              <a:t>je </a:t>
            </a:r>
            <a:r>
              <a:rPr lang="en-GB" altLang="sk-SK" sz="2600" dirty="0" err="1"/>
              <a:t>konope</a:t>
            </a:r>
            <a:r>
              <a:rPr lang="en-GB" altLang="sk-SK" sz="2600" dirty="0"/>
              <a:t> </a:t>
            </a:r>
            <a:r>
              <a:rPr lang="en-GB" altLang="sk-SK" sz="2600" dirty="0" err="1"/>
              <a:t>aj</a:t>
            </a:r>
            <a:r>
              <a:rPr lang="en-GB" altLang="sk-SK" sz="2600" dirty="0"/>
              <a:t> </a:t>
            </a:r>
            <a:r>
              <a:rPr lang="en-GB" altLang="sk-SK" sz="2600" dirty="0" err="1"/>
              <a:t>veľmi</a:t>
            </a:r>
            <a:r>
              <a:rPr lang="en-GB" altLang="sk-SK" sz="2600" dirty="0"/>
              <a:t> </a:t>
            </a:r>
            <a:r>
              <a:rPr lang="en-GB" altLang="sk-SK" sz="2600" dirty="0" err="1" smtClean="0"/>
              <a:t>významna</a:t>
            </a:r>
            <a:r>
              <a:rPr lang="sk-SK" altLang="sk-SK" sz="2600" dirty="0" smtClean="0"/>
              <a:t> </a:t>
            </a:r>
            <a:r>
              <a:rPr lang="en-GB" altLang="sk-SK" sz="2600" dirty="0" err="1" smtClean="0"/>
              <a:t>priemyselná</a:t>
            </a:r>
            <a:r>
              <a:rPr lang="sk-SK" altLang="sk-SK" sz="2600" dirty="0" smtClean="0"/>
              <a:t> </a:t>
            </a:r>
            <a:r>
              <a:rPr lang="en-GB" altLang="sk-SK" sz="2600" dirty="0" err="1" smtClean="0"/>
              <a:t>rastlina</a:t>
            </a:r>
            <a:r>
              <a:rPr lang="en-GB" altLang="sk-SK" sz="2600" dirty="0"/>
              <a:t>, </a:t>
            </a:r>
            <a:r>
              <a:rPr lang="en-GB" altLang="sk-SK" sz="2600" dirty="0" err="1"/>
              <a:t>pretože</a:t>
            </a:r>
            <a:r>
              <a:rPr lang="en-GB" altLang="sk-SK" sz="2600" dirty="0"/>
              <a:t> </a:t>
            </a:r>
            <a:r>
              <a:rPr lang="en-GB" altLang="sk-SK" sz="2600" dirty="0" err="1"/>
              <a:t>nachádza</a:t>
            </a:r>
            <a:r>
              <a:rPr lang="en-GB" altLang="sk-SK" sz="2600" dirty="0"/>
              <a:t> </a:t>
            </a:r>
            <a:r>
              <a:rPr lang="en-GB" altLang="sk-SK" sz="2600" dirty="0" err="1"/>
              <a:t>uplatnenie</a:t>
            </a:r>
            <a:r>
              <a:rPr lang="en-GB" altLang="sk-SK" sz="2600" dirty="0"/>
              <a:t> v </a:t>
            </a:r>
            <a:r>
              <a:rPr lang="en-GB" altLang="sk-SK" sz="2600" dirty="0" smtClean="0"/>
              <a:t>rôznych </a:t>
            </a:r>
            <a:r>
              <a:rPr lang="en-GB" altLang="sk-SK" sz="2600" dirty="0" err="1"/>
              <a:t>odvetviach</a:t>
            </a:r>
            <a:r>
              <a:rPr lang="en-GB" altLang="sk-SK" sz="2600" dirty="0"/>
              <a:t> </a:t>
            </a:r>
            <a:r>
              <a:rPr lang="en-GB" altLang="sk-SK" sz="2600" dirty="0" err="1"/>
              <a:t>priemyslu</a:t>
            </a:r>
            <a:r>
              <a:rPr lang="en-GB" altLang="sk-SK" sz="2600" dirty="0"/>
              <a:t>. </a:t>
            </a:r>
            <a:endParaRPr lang="sk-SK" altLang="sk-SK" sz="2600" dirty="0" smtClean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sz="2600" dirty="0" err="1" smtClean="0"/>
              <a:t>Bližšie</a:t>
            </a:r>
            <a:r>
              <a:rPr lang="en-GB" altLang="sk-SK" sz="2600" dirty="0" smtClean="0"/>
              <a:t> </a:t>
            </a:r>
            <a:r>
              <a:rPr lang="en-GB" altLang="sk-SK" sz="2600" dirty="0" err="1" smtClean="0"/>
              <a:t>určíme</a:t>
            </a:r>
            <a:r>
              <a:rPr lang="sk-SK" altLang="sk-SK" sz="2600" dirty="0" smtClean="0"/>
              <a:t> </a:t>
            </a:r>
            <a:r>
              <a:rPr lang="en-GB" altLang="sk-SK" sz="2600" dirty="0" smtClean="0"/>
              <a:t>v</a:t>
            </a:r>
            <a:r>
              <a:rPr lang="en-GB" altLang="sk-SK" sz="2600" dirty="0"/>
              <a:t> </a:t>
            </a:r>
            <a:r>
              <a:rPr lang="en-GB" altLang="sk-SK" sz="2600" dirty="0" err="1"/>
              <a:t>časti</a:t>
            </a:r>
            <a:r>
              <a:rPr lang="en-GB" altLang="sk-SK" sz="2600" dirty="0"/>
              <a:t> </a:t>
            </a:r>
            <a:r>
              <a:rPr lang="en-GB" altLang="sk-SK" sz="2600" dirty="0" err="1"/>
              <a:t>využitie</a:t>
            </a:r>
            <a:r>
              <a:rPr lang="en-GB" altLang="sk-SK" sz="2600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630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 a Charakteristika: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0" y="2249485"/>
            <a:ext cx="4878389" cy="42513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Prvé</a:t>
            </a:r>
            <a:r>
              <a:rPr lang="en-GB" altLang="sk-SK" dirty="0"/>
              <a:t> </a:t>
            </a:r>
            <a:r>
              <a:rPr lang="en-GB" altLang="sk-SK" dirty="0" err="1"/>
              <a:t>stretnutie</a:t>
            </a:r>
            <a:r>
              <a:rPr lang="en-GB" altLang="sk-SK" dirty="0"/>
              <a:t> – </a:t>
            </a:r>
            <a:r>
              <a:rPr lang="en-GB" altLang="sk-SK" dirty="0" err="1"/>
              <a:t>neolit</a:t>
            </a:r>
            <a:r>
              <a:rPr lang="en-GB" altLang="sk-SK" dirty="0"/>
              <a:t>, </a:t>
            </a:r>
            <a:r>
              <a:rPr lang="en-GB" altLang="sk-SK" dirty="0" err="1"/>
              <a:t>mladšia</a:t>
            </a:r>
            <a:r>
              <a:rPr lang="en-GB" altLang="sk-SK" dirty="0"/>
              <a:t> </a:t>
            </a:r>
            <a:r>
              <a:rPr lang="en-GB" altLang="sk-SK" dirty="0" err="1"/>
              <a:t>doba</a:t>
            </a:r>
            <a:r>
              <a:rPr lang="en-GB" altLang="sk-SK" dirty="0"/>
              <a:t> </a:t>
            </a:r>
            <a:r>
              <a:rPr lang="en-GB" altLang="sk-SK" dirty="0" err="1"/>
              <a:t>kamenná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Prvenstvo</a:t>
            </a:r>
            <a:r>
              <a:rPr lang="en-GB" altLang="sk-SK" dirty="0"/>
              <a:t> v </a:t>
            </a:r>
            <a:r>
              <a:rPr lang="en-GB" altLang="sk-SK" dirty="0" err="1"/>
              <a:t>pestovaní</a:t>
            </a:r>
            <a:r>
              <a:rPr lang="en-GB" altLang="sk-SK" dirty="0"/>
              <a:t> – </a:t>
            </a:r>
            <a:r>
              <a:rPr lang="en-GB" altLang="sk-SK" dirty="0" err="1"/>
              <a:t>Čína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Najstarší</a:t>
            </a:r>
            <a:r>
              <a:rPr lang="en-GB" altLang="sk-SK" dirty="0"/>
              <a:t> </a:t>
            </a:r>
            <a:r>
              <a:rPr lang="en-GB" altLang="sk-SK" dirty="0" err="1"/>
              <a:t>dôkaz</a:t>
            </a:r>
            <a:r>
              <a:rPr lang="en-GB" altLang="sk-SK" dirty="0"/>
              <a:t> o </a:t>
            </a:r>
            <a:r>
              <a:rPr lang="en-GB" altLang="sk-SK" dirty="0" err="1"/>
              <a:t>využívaní</a:t>
            </a:r>
            <a:r>
              <a:rPr lang="en-GB" altLang="sk-SK" dirty="0"/>
              <a:t> </a:t>
            </a:r>
            <a:r>
              <a:rPr lang="en-GB" altLang="sk-SK" dirty="0" err="1"/>
              <a:t>konope</a:t>
            </a:r>
            <a:r>
              <a:rPr lang="en-GB" altLang="sk-SK" dirty="0"/>
              <a:t> – 4500 </a:t>
            </a:r>
            <a:r>
              <a:rPr lang="en-GB" altLang="sk-SK" dirty="0" err="1"/>
              <a:t>p.n.l</a:t>
            </a:r>
            <a:r>
              <a:rPr lang="en-GB" altLang="sk-SK" dirty="0"/>
              <a:t>. v </a:t>
            </a:r>
            <a:r>
              <a:rPr lang="en-GB" altLang="sk-SK" dirty="0" err="1"/>
              <a:t>údoli</a:t>
            </a:r>
            <a:r>
              <a:rPr lang="en-GB" altLang="sk-SK" dirty="0"/>
              <a:t> </a:t>
            </a:r>
            <a:r>
              <a:rPr lang="en-GB" altLang="sk-SK" dirty="0" err="1"/>
              <a:t>Žltej</a:t>
            </a:r>
            <a:r>
              <a:rPr lang="en-GB" altLang="sk-SK" dirty="0"/>
              <a:t> </a:t>
            </a:r>
            <a:r>
              <a:rPr lang="en-GB" altLang="sk-SK" dirty="0" err="1"/>
              <a:t>rieky</a:t>
            </a:r>
            <a:r>
              <a:rPr lang="en-GB" altLang="sk-SK" dirty="0"/>
              <a:t>, </a:t>
            </a:r>
            <a:r>
              <a:rPr lang="en-GB" altLang="sk-SK" dirty="0" err="1"/>
              <a:t>využitie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– </a:t>
            </a:r>
            <a:r>
              <a:rPr lang="en-GB" altLang="sk-SK" dirty="0" err="1"/>
              <a:t>šaty</a:t>
            </a:r>
            <a:r>
              <a:rPr lang="en-GB" altLang="sk-SK" dirty="0"/>
              <a:t>, </a:t>
            </a:r>
            <a:r>
              <a:rPr lang="en-GB" altLang="sk-SK" dirty="0" err="1"/>
              <a:t>laná</a:t>
            </a:r>
            <a:r>
              <a:rPr lang="en-GB" altLang="sk-SK" dirty="0"/>
              <a:t>, </a:t>
            </a:r>
            <a:r>
              <a:rPr lang="en-GB" altLang="sk-SK" dirty="0" err="1"/>
              <a:t>rybárske</a:t>
            </a:r>
            <a:r>
              <a:rPr lang="en-GB" altLang="sk-SK" dirty="0"/>
              <a:t> </a:t>
            </a:r>
            <a:r>
              <a:rPr lang="en-GB" altLang="sk-SK" dirty="0" err="1"/>
              <a:t>siete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Pôvod</a:t>
            </a:r>
            <a:r>
              <a:rPr lang="en-GB" altLang="sk-SK" dirty="0"/>
              <a:t> </a:t>
            </a:r>
            <a:r>
              <a:rPr lang="en-GB" altLang="sk-SK" dirty="0" err="1"/>
              <a:t>slova</a:t>
            </a:r>
            <a:r>
              <a:rPr lang="en-GB" altLang="sk-SK" dirty="0"/>
              <a:t> marihuana – 2 </a:t>
            </a:r>
            <a:r>
              <a:rPr lang="en-GB" altLang="sk-SK" dirty="0" err="1"/>
              <a:t>verzie</a:t>
            </a:r>
            <a:r>
              <a:rPr lang="en-GB" altLang="sk-SK" dirty="0"/>
              <a:t>: z </a:t>
            </a:r>
            <a:r>
              <a:rPr lang="en-GB" altLang="sk-SK" dirty="0" err="1"/>
              <a:t>portugalskeho</a:t>
            </a:r>
            <a:r>
              <a:rPr lang="en-GB" altLang="sk-SK" dirty="0"/>
              <a:t> </a:t>
            </a:r>
            <a:r>
              <a:rPr lang="en-GB" altLang="sk-SK" dirty="0" err="1"/>
              <a:t>slova</a:t>
            </a:r>
            <a:r>
              <a:rPr lang="en-GB" altLang="sk-SK" dirty="0"/>
              <a:t> </a:t>
            </a:r>
            <a:r>
              <a:rPr lang="en-GB" altLang="sk-SK" dirty="0" err="1"/>
              <a:t>moriguango</a:t>
            </a:r>
            <a:r>
              <a:rPr lang="en-GB" altLang="sk-SK" dirty="0"/>
              <a:t> - </a:t>
            </a:r>
            <a:r>
              <a:rPr lang="en-GB" altLang="sk-SK" dirty="0" err="1"/>
              <a:t>jedovatý</a:t>
            </a:r>
            <a:r>
              <a:rPr lang="en-GB" altLang="sk-SK" dirty="0"/>
              <a:t>, alebo z </a:t>
            </a:r>
            <a:r>
              <a:rPr lang="en-GB" altLang="sk-SK" dirty="0" err="1"/>
              <a:t>kryptogramu</a:t>
            </a:r>
            <a:r>
              <a:rPr lang="en-GB" altLang="sk-SK" dirty="0"/>
              <a:t> Maria a Juan, </a:t>
            </a:r>
            <a:r>
              <a:rPr lang="en-GB" altLang="sk-SK" dirty="0" err="1"/>
              <a:t>ktory</a:t>
            </a:r>
            <a:r>
              <a:rPr lang="en-GB" altLang="sk-SK" dirty="0"/>
              <a:t> </a:t>
            </a:r>
            <a:r>
              <a:rPr lang="en-GB" altLang="sk-SK" dirty="0" err="1"/>
              <a:t>vyjadruje</a:t>
            </a:r>
            <a:r>
              <a:rPr lang="en-GB" altLang="sk-SK" dirty="0"/>
              <a:t> </a:t>
            </a:r>
            <a:r>
              <a:rPr lang="en-GB" altLang="sk-SK" dirty="0" err="1"/>
              <a:t>dvojdomosť</a:t>
            </a:r>
            <a:r>
              <a:rPr lang="en-GB" altLang="sk-SK" dirty="0"/>
              <a:t> </a:t>
            </a:r>
            <a:r>
              <a:rPr lang="en-GB" altLang="sk-SK" dirty="0" err="1"/>
              <a:t>rastliny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329238" cy="42513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Guttenbergova</a:t>
            </a:r>
            <a:r>
              <a:rPr lang="en-GB" altLang="sk-SK" dirty="0"/>
              <a:t> </a:t>
            </a:r>
            <a:r>
              <a:rPr lang="en-GB" altLang="sk-SK" dirty="0" err="1"/>
              <a:t>biblia</a:t>
            </a:r>
            <a:r>
              <a:rPr lang="en-GB" altLang="sk-SK" dirty="0"/>
              <a:t> bola </a:t>
            </a:r>
            <a:r>
              <a:rPr lang="en-GB" altLang="sk-SK" dirty="0" err="1"/>
              <a:t>vytlačená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konopnom</a:t>
            </a:r>
            <a:r>
              <a:rPr lang="en-GB" altLang="sk-SK" dirty="0"/>
              <a:t> </a:t>
            </a:r>
            <a:r>
              <a:rPr lang="en-GB" altLang="sk-SK" dirty="0" err="1"/>
              <a:t>papieri</a:t>
            </a:r>
            <a:r>
              <a:rPr lang="en-GB" altLang="sk-SK" dirty="0"/>
              <a:t>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Na </a:t>
            </a:r>
            <a:r>
              <a:rPr lang="en-GB" altLang="sk-SK" dirty="0" err="1"/>
              <a:t>rovnakom</a:t>
            </a:r>
            <a:r>
              <a:rPr lang="en-GB" altLang="sk-SK" dirty="0"/>
              <a:t> </a:t>
            </a:r>
            <a:r>
              <a:rPr lang="en-GB" altLang="sk-SK" dirty="0" err="1"/>
              <a:t>papieri</a:t>
            </a:r>
            <a:r>
              <a:rPr lang="en-GB" altLang="sk-SK" dirty="0"/>
              <a:t> </a:t>
            </a:r>
            <a:r>
              <a:rPr lang="en-GB" altLang="sk-SK" dirty="0" err="1"/>
              <a:t>bol</a:t>
            </a:r>
            <a:r>
              <a:rPr lang="en-GB" altLang="sk-SK" dirty="0"/>
              <a:t> </a:t>
            </a:r>
            <a:r>
              <a:rPr lang="en-GB" altLang="sk-SK" dirty="0" err="1"/>
              <a:t>spísany</a:t>
            </a:r>
            <a:r>
              <a:rPr lang="en-GB" altLang="sk-SK" dirty="0"/>
              <a:t> </a:t>
            </a:r>
            <a:r>
              <a:rPr lang="en-GB" altLang="sk-SK" dirty="0" err="1"/>
              <a:t>aj</a:t>
            </a:r>
            <a:r>
              <a:rPr lang="en-GB" altLang="sk-SK" dirty="0"/>
              <a:t> </a:t>
            </a:r>
            <a:r>
              <a:rPr lang="en-GB" altLang="sk-SK" dirty="0" err="1"/>
              <a:t>prvý</a:t>
            </a:r>
            <a:r>
              <a:rPr lang="en-GB" altLang="sk-SK" dirty="0"/>
              <a:t> text </a:t>
            </a:r>
            <a:r>
              <a:rPr lang="en-GB" altLang="sk-SK" dirty="0" err="1"/>
              <a:t>Americkeho</a:t>
            </a:r>
            <a:r>
              <a:rPr lang="en-GB" altLang="sk-SK" dirty="0"/>
              <a:t> </a:t>
            </a:r>
            <a:r>
              <a:rPr lang="en-GB" altLang="sk-SK" dirty="0" err="1"/>
              <a:t>vyhlásenia</a:t>
            </a:r>
            <a:r>
              <a:rPr lang="en-GB" altLang="sk-SK" dirty="0"/>
              <a:t> </a:t>
            </a:r>
            <a:r>
              <a:rPr lang="en-GB" altLang="sk-SK" dirty="0" err="1"/>
              <a:t>nezávislosti</a:t>
            </a:r>
            <a:r>
              <a:rPr lang="en-GB" altLang="sk-SK" dirty="0"/>
              <a:t>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Na </a:t>
            </a:r>
            <a:r>
              <a:rPr lang="en-GB" altLang="sk-SK" dirty="0" err="1"/>
              <a:t>plátnach</a:t>
            </a:r>
            <a:r>
              <a:rPr lang="en-GB" altLang="sk-SK" dirty="0"/>
              <a:t> z </a:t>
            </a:r>
            <a:r>
              <a:rPr lang="en-GB" altLang="sk-SK" dirty="0" err="1"/>
              <a:t>konope</a:t>
            </a:r>
            <a:r>
              <a:rPr lang="en-GB" altLang="sk-SK" dirty="0"/>
              <a:t> </a:t>
            </a:r>
            <a:r>
              <a:rPr lang="en-GB" altLang="sk-SK" dirty="0" err="1"/>
              <a:t>maľovali</a:t>
            </a:r>
            <a:r>
              <a:rPr lang="en-GB" altLang="sk-SK" dirty="0"/>
              <a:t> Rembrandt a Van Gogh.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Vo </a:t>
            </a:r>
            <a:r>
              <a:rPr lang="en-GB" altLang="sk-SK" dirty="0" err="1"/>
              <a:t>Fordovom</a:t>
            </a:r>
            <a:r>
              <a:rPr lang="en-GB" altLang="sk-SK" dirty="0"/>
              <a:t> </a:t>
            </a:r>
            <a:r>
              <a:rPr lang="en-GB" altLang="sk-SK" dirty="0" err="1"/>
              <a:t>múzeu</a:t>
            </a:r>
            <a:r>
              <a:rPr lang="en-GB" altLang="sk-SK" dirty="0"/>
              <a:t> v USA je </a:t>
            </a:r>
            <a:r>
              <a:rPr lang="en-GB" altLang="sk-SK" dirty="0" err="1"/>
              <a:t>automobil</a:t>
            </a:r>
            <a:r>
              <a:rPr lang="en-GB" altLang="sk-SK" dirty="0"/>
              <a:t> z </a:t>
            </a:r>
            <a:r>
              <a:rPr lang="en-GB" altLang="sk-SK" dirty="0" err="1"/>
              <a:t>roku</a:t>
            </a:r>
            <a:r>
              <a:rPr lang="en-GB" altLang="sk-SK" dirty="0"/>
              <a:t> 1941 s </a:t>
            </a:r>
            <a:r>
              <a:rPr lang="en-GB" altLang="sk-SK" dirty="0" err="1"/>
              <a:t>karosériou</a:t>
            </a:r>
            <a:r>
              <a:rPr lang="en-GB" altLang="sk-SK" dirty="0"/>
              <a:t> </a:t>
            </a:r>
            <a:r>
              <a:rPr lang="en-GB" altLang="sk-SK" dirty="0" err="1"/>
              <a:t>vyrobenou</a:t>
            </a:r>
            <a:r>
              <a:rPr lang="en-GB" altLang="sk-SK" dirty="0"/>
              <a:t> </a:t>
            </a:r>
            <a:r>
              <a:rPr lang="en-GB" altLang="sk-SK" dirty="0" err="1"/>
              <a:t>laminovaním</a:t>
            </a:r>
            <a:r>
              <a:rPr lang="en-GB" altLang="sk-SK" dirty="0"/>
              <a:t> </a:t>
            </a:r>
            <a:r>
              <a:rPr lang="en-GB" altLang="sk-SK" dirty="0" err="1"/>
              <a:t>konopných</a:t>
            </a:r>
            <a:r>
              <a:rPr lang="en-GB" altLang="sk-SK" dirty="0"/>
              <a:t> </a:t>
            </a:r>
            <a:r>
              <a:rPr lang="en-GB" altLang="sk-SK" dirty="0" err="1"/>
              <a:t>vlákien</a:t>
            </a:r>
            <a:r>
              <a:rPr lang="en-GB" alt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950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 konope: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41373" y="2097088"/>
            <a:ext cx="6202365" cy="354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Konope</a:t>
            </a:r>
            <a:r>
              <a:rPr lang="en-GB" altLang="sk-SK" dirty="0"/>
              <a:t> – </a:t>
            </a:r>
            <a:r>
              <a:rPr lang="en-GB" altLang="sk-SK" dirty="0" err="1"/>
              <a:t>jednoročná</a:t>
            </a:r>
            <a:r>
              <a:rPr lang="en-GB" altLang="sk-SK" dirty="0"/>
              <a:t>, </a:t>
            </a:r>
            <a:r>
              <a:rPr lang="en-GB" altLang="sk-SK" dirty="0" err="1"/>
              <a:t>dvojdoma</a:t>
            </a:r>
            <a:r>
              <a:rPr lang="en-GB" altLang="sk-SK" dirty="0"/>
              <a:t> </a:t>
            </a:r>
            <a:r>
              <a:rPr lang="en-GB" altLang="sk-SK" dirty="0" err="1"/>
              <a:t>rastlina</a:t>
            </a:r>
            <a:r>
              <a:rPr lang="en-GB" altLang="sk-SK" dirty="0"/>
              <a:t>, 		        </a:t>
            </a:r>
            <a:r>
              <a:rPr lang="en-GB" altLang="sk-SK" dirty="0" err="1"/>
              <a:t>pestovaná</a:t>
            </a:r>
            <a:r>
              <a:rPr lang="en-GB" altLang="sk-SK" dirty="0"/>
              <a:t> </a:t>
            </a:r>
            <a:r>
              <a:rPr lang="en-GB" altLang="sk-SK" dirty="0" err="1"/>
              <a:t>skoro</a:t>
            </a:r>
            <a:r>
              <a:rPr lang="en-GB" altLang="sk-SK" dirty="0"/>
              <a:t> </a:t>
            </a:r>
            <a:r>
              <a:rPr lang="en-GB" altLang="sk-SK" dirty="0" err="1"/>
              <a:t>výlučne</a:t>
            </a:r>
            <a:r>
              <a:rPr lang="en-GB" altLang="sk-SK" dirty="0"/>
              <a:t> zo </a:t>
            </a:r>
            <a:r>
              <a:rPr lang="en-GB" altLang="sk-SK" dirty="0" err="1"/>
              <a:t>semien</a:t>
            </a:r>
            <a:endParaRPr lang="en-GB" altLang="sk-SK" dirty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		    – </a:t>
            </a:r>
            <a:r>
              <a:rPr lang="en-GB" altLang="sk-SK" dirty="0" err="1"/>
              <a:t>hlavný</a:t>
            </a:r>
            <a:r>
              <a:rPr lang="en-GB" altLang="sk-SK" dirty="0"/>
              <a:t> </a:t>
            </a:r>
            <a:r>
              <a:rPr lang="en-GB" altLang="sk-SK" dirty="0" err="1"/>
              <a:t>koreň</a:t>
            </a:r>
            <a:r>
              <a:rPr lang="en-GB" altLang="sk-SK" dirty="0"/>
              <a:t> </a:t>
            </a:r>
            <a:r>
              <a:rPr lang="en-GB" altLang="sk-SK" dirty="0" err="1"/>
              <a:t>dosahuje</a:t>
            </a:r>
            <a:r>
              <a:rPr lang="en-GB" altLang="sk-SK" dirty="0"/>
              <a:t> </a:t>
            </a:r>
            <a:r>
              <a:rPr lang="en-GB" altLang="sk-SK" dirty="0" err="1"/>
              <a:t>dľžku</a:t>
            </a:r>
            <a:r>
              <a:rPr lang="en-GB" altLang="sk-SK" dirty="0"/>
              <a:t> 40 cm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		    – </a:t>
            </a:r>
            <a:r>
              <a:rPr lang="en-GB" altLang="sk-SK" dirty="0" err="1"/>
              <a:t>kvety</a:t>
            </a:r>
            <a:r>
              <a:rPr lang="en-GB" altLang="sk-SK" dirty="0"/>
              <a:t> </a:t>
            </a:r>
            <a:r>
              <a:rPr lang="en-GB" altLang="sk-SK" dirty="0" err="1"/>
              <a:t>samčích</a:t>
            </a:r>
            <a:r>
              <a:rPr lang="en-GB" altLang="sk-SK" dirty="0"/>
              <a:t> </a:t>
            </a:r>
            <a:r>
              <a:rPr lang="en-GB" altLang="sk-SK" dirty="0" err="1"/>
              <a:t>jedincov</a:t>
            </a:r>
            <a:r>
              <a:rPr lang="en-GB" altLang="sk-SK" dirty="0"/>
              <a:t> – </a:t>
            </a:r>
            <a:r>
              <a:rPr lang="en-GB" altLang="sk-SK" dirty="0" err="1"/>
              <a:t>žlté</a:t>
            </a:r>
            <a:r>
              <a:rPr lang="en-GB" altLang="sk-SK" dirty="0"/>
              <a:t> </a:t>
            </a:r>
            <a:r>
              <a:rPr lang="en-GB" altLang="sk-SK" dirty="0" err="1"/>
              <a:t>až</a:t>
            </a:r>
            <a:r>
              <a:rPr lang="en-GB" altLang="sk-SK" dirty="0"/>
              <a:t> 		       </a:t>
            </a:r>
            <a:r>
              <a:rPr lang="en-GB" altLang="sk-SK" dirty="0" err="1"/>
              <a:t>červenkasté</a:t>
            </a:r>
            <a:r>
              <a:rPr lang="en-GB" altLang="sk-SK" dirty="0"/>
              <a:t>, </a:t>
            </a:r>
            <a:r>
              <a:rPr lang="en-GB" altLang="sk-SK" dirty="0" err="1"/>
              <a:t>samčia</a:t>
            </a:r>
            <a:r>
              <a:rPr lang="en-GB" altLang="sk-SK" dirty="0"/>
              <a:t> </a:t>
            </a:r>
            <a:r>
              <a:rPr lang="en-GB" altLang="sk-SK" dirty="0" err="1"/>
              <a:t>rastlina</a:t>
            </a:r>
            <a:r>
              <a:rPr lang="en-GB" altLang="sk-SK" dirty="0"/>
              <a:t> 		       </a:t>
            </a:r>
            <a:r>
              <a:rPr lang="en-GB" altLang="sk-SK" dirty="0" err="1"/>
              <a:t>svetlejšia</a:t>
            </a:r>
            <a:r>
              <a:rPr lang="en-GB" altLang="sk-SK" dirty="0"/>
              <a:t> </a:t>
            </a:r>
            <a:r>
              <a:rPr lang="en-GB" altLang="sk-SK" dirty="0" err="1"/>
              <a:t>ako</a:t>
            </a:r>
            <a:r>
              <a:rPr lang="en-GB" altLang="sk-SK" dirty="0"/>
              <a:t> </a:t>
            </a:r>
            <a:r>
              <a:rPr lang="en-GB" altLang="sk-SK" dirty="0" err="1"/>
              <a:t>samičia</a:t>
            </a:r>
            <a:endParaRPr lang="en-GB" altLang="sk-SK" dirty="0"/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		    – </a:t>
            </a:r>
            <a:r>
              <a:rPr lang="en-GB" altLang="sk-SK" dirty="0" err="1"/>
              <a:t>samičia</a:t>
            </a:r>
            <a:r>
              <a:rPr lang="en-GB" altLang="sk-SK" dirty="0"/>
              <a:t> </a:t>
            </a:r>
            <a:r>
              <a:rPr lang="en-GB" altLang="sk-SK" dirty="0" err="1"/>
              <a:t>rastlina</a:t>
            </a:r>
            <a:r>
              <a:rPr lang="en-GB" altLang="sk-SK" dirty="0"/>
              <a:t> - </a:t>
            </a:r>
            <a:r>
              <a:rPr lang="en-GB" altLang="sk-SK" dirty="0" err="1"/>
              <a:t>pevnejšia</a:t>
            </a:r>
            <a:endParaRPr lang="en-GB" altLang="sk-SK" dirty="0"/>
          </a:p>
          <a:p>
            <a:endParaRPr lang="sk-S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53" y="3378200"/>
            <a:ext cx="4641058" cy="309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19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konope a ich výskyt: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09" y="2249486"/>
            <a:ext cx="8888415" cy="3541714"/>
          </a:xfrm>
        </p:spPr>
        <p:txBody>
          <a:bodyPr/>
          <a:lstStyle/>
          <a:p>
            <a:r>
              <a:rPr lang="en-GB" altLang="sk-SK" dirty="0" err="1"/>
              <a:t>Konope</a:t>
            </a:r>
            <a:r>
              <a:rPr lang="en-GB" altLang="sk-SK" dirty="0"/>
              <a:t> </a:t>
            </a:r>
            <a:r>
              <a:rPr lang="en-GB" altLang="sk-SK" dirty="0" err="1"/>
              <a:t>siata</a:t>
            </a:r>
            <a:r>
              <a:rPr lang="en-GB" altLang="sk-SK" dirty="0"/>
              <a:t> (Cannabis </a:t>
            </a:r>
            <a:r>
              <a:rPr lang="en-GB" altLang="sk-SK" dirty="0" err="1"/>
              <a:t>sativa</a:t>
            </a:r>
            <a:r>
              <a:rPr lang="en-GB" altLang="sk-SK" dirty="0" smtClean="0"/>
              <a:t>)</a:t>
            </a:r>
            <a:endParaRPr lang="en-GB" altLang="sk-SK" dirty="0"/>
          </a:p>
          <a:p>
            <a:r>
              <a:rPr lang="en-GB" altLang="sk-SK" dirty="0" err="1"/>
              <a:t>Konope</a:t>
            </a:r>
            <a:r>
              <a:rPr lang="en-GB" altLang="sk-SK" dirty="0"/>
              <a:t> </a:t>
            </a:r>
            <a:r>
              <a:rPr lang="en-GB" altLang="sk-SK" dirty="0" err="1"/>
              <a:t>hašišová</a:t>
            </a:r>
            <a:r>
              <a:rPr lang="en-GB" altLang="sk-SK" dirty="0"/>
              <a:t> (Cannabis </a:t>
            </a:r>
            <a:r>
              <a:rPr lang="en-GB" altLang="sk-SK" dirty="0" err="1"/>
              <a:t>indica</a:t>
            </a:r>
            <a:r>
              <a:rPr lang="en-GB" altLang="sk-SK" dirty="0" smtClean="0"/>
              <a:t>)</a:t>
            </a:r>
            <a:endParaRPr lang="en-GB" altLang="sk-SK" dirty="0"/>
          </a:p>
          <a:p>
            <a:r>
              <a:rPr lang="en-GB" altLang="sk-SK" dirty="0" err="1"/>
              <a:t>Konope</a:t>
            </a:r>
            <a:r>
              <a:rPr lang="en-GB" altLang="sk-SK" dirty="0"/>
              <a:t> </a:t>
            </a:r>
            <a:r>
              <a:rPr lang="en-GB" altLang="sk-SK" dirty="0" err="1"/>
              <a:t>rumovisková</a:t>
            </a:r>
            <a:r>
              <a:rPr lang="en-GB" altLang="sk-SK" dirty="0"/>
              <a:t> (Cannabis </a:t>
            </a:r>
            <a:r>
              <a:rPr lang="en-GB" altLang="sk-SK" dirty="0" err="1"/>
              <a:t>ruderalis</a:t>
            </a:r>
            <a:r>
              <a:rPr lang="en-GB" altLang="sk-SK" dirty="0" smtClean="0"/>
              <a:t>)</a:t>
            </a:r>
            <a:endParaRPr lang="en-GB" altLang="sk-SK" dirty="0"/>
          </a:p>
          <a:p>
            <a:endParaRPr lang="sk-SK" dirty="0" smtClean="0"/>
          </a:p>
        </p:txBody>
      </p:sp>
      <p:sp>
        <p:nvSpPr>
          <p:cNvPr id="5" name="AutoShape 2" descr="VÃ½sledok vyhÄ¾adÃ¡vania obrÃ¡zkov pre dopyt Konope siata (Cannabis sativ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6" name="Picture 4" descr="VÃ½sledok vyhÄ¾adÃ¡vania obrÃ¡zkov pre dopyt Konope siata (Cannabis sati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682750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Konope haÅ¡iÅ¡ovÃ¡ (Cannabis indica)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29" y="2097088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25" y="4200525"/>
            <a:ext cx="27193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76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Konope siata – </a:t>
            </a:r>
            <a:r>
              <a:rPr lang="sk-SK" dirty="0" err="1" smtClean="0"/>
              <a:t>Cannabis</a:t>
            </a:r>
            <a:r>
              <a:rPr lang="sk-SK" dirty="0" smtClean="0"/>
              <a:t> </a:t>
            </a:r>
            <a:r>
              <a:rPr lang="sk-SK" dirty="0" err="1" smtClean="0"/>
              <a:t>sativa</a:t>
            </a:r>
            <a:r>
              <a:rPr lang="sk-SK" dirty="0" smtClean="0"/>
              <a:t> 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Najčastejšie</a:t>
            </a:r>
            <a:r>
              <a:rPr lang="en-GB" altLang="sk-SK" dirty="0"/>
              <a:t> </a:t>
            </a:r>
            <a:r>
              <a:rPr lang="en-GB" altLang="sk-SK" dirty="0" err="1"/>
              <a:t>používana</a:t>
            </a:r>
            <a:r>
              <a:rPr lang="en-GB" altLang="sk-SK" dirty="0"/>
              <a:t> v </a:t>
            </a:r>
            <a:r>
              <a:rPr lang="en-GB" altLang="sk-SK" dirty="0" err="1"/>
              <a:t>priemysle</a:t>
            </a:r>
            <a:r>
              <a:rPr lang="en-GB" altLang="sk-SK" dirty="0"/>
              <a:t> </a:t>
            </a:r>
            <a:r>
              <a:rPr lang="sk-SK" altLang="sk-SK" dirty="0" smtClean="0"/>
              <a:t>   </a:t>
            </a:r>
            <a:r>
              <a:rPr lang="en-GB" altLang="sk-SK" dirty="0" smtClean="0"/>
              <a:t>– </a:t>
            </a:r>
            <a:r>
              <a:rPr lang="en-GB" altLang="sk-SK" dirty="0" err="1"/>
              <a:t>silné</a:t>
            </a:r>
            <a:r>
              <a:rPr lang="en-GB" altLang="sk-SK" dirty="0"/>
              <a:t> </a:t>
            </a:r>
            <a:r>
              <a:rPr lang="en-GB" altLang="sk-SK" dirty="0" err="1"/>
              <a:t>námorne</a:t>
            </a:r>
            <a:r>
              <a:rPr lang="en-GB" altLang="sk-SK" dirty="0"/>
              <a:t> </a:t>
            </a:r>
            <a:r>
              <a:rPr lang="en-GB" altLang="sk-SK" dirty="0" err="1"/>
              <a:t>laná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Nízky</a:t>
            </a:r>
            <a:r>
              <a:rPr lang="en-GB" altLang="sk-SK" dirty="0"/>
              <a:t> </a:t>
            </a:r>
            <a:r>
              <a:rPr lang="en-GB" altLang="sk-SK" dirty="0" err="1"/>
              <a:t>obsah</a:t>
            </a:r>
            <a:r>
              <a:rPr lang="en-GB" altLang="sk-SK" dirty="0"/>
              <a:t> </a:t>
            </a:r>
            <a:r>
              <a:rPr lang="en-GB" altLang="sk-SK" dirty="0" err="1"/>
              <a:t>omamných</a:t>
            </a:r>
            <a:r>
              <a:rPr lang="en-GB" altLang="sk-SK" dirty="0"/>
              <a:t> </a:t>
            </a:r>
            <a:r>
              <a:rPr lang="en-GB" altLang="sk-SK" dirty="0" err="1"/>
              <a:t>látok</a:t>
            </a:r>
            <a:r>
              <a:rPr lang="en-GB" altLang="sk-SK" dirty="0"/>
              <a:t> (THC &lt;0,3 %)</a:t>
            </a:r>
            <a:r>
              <a:rPr lang="ar-SA" altLang="sk-SK" dirty="0"/>
              <a:t>‏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/>
              <a:t>4 m </a:t>
            </a:r>
            <a:r>
              <a:rPr lang="en-GB" altLang="sk-SK" dirty="0" err="1"/>
              <a:t>vysoké</a:t>
            </a:r>
            <a:r>
              <a:rPr lang="en-GB" altLang="sk-SK" dirty="0"/>
              <a:t> </a:t>
            </a:r>
            <a:r>
              <a:rPr lang="en-GB" altLang="sk-SK" dirty="0" err="1"/>
              <a:t>rastliny</a:t>
            </a:r>
            <a:r>
              <a:rPr lang="en-GB" altLang="sk-SK" dirty="0"/>
              <a:t> s </a:t>
            </a:r>
            <a:r>
              <a:rPr lang="en-GB" altLang="sk-SK" dirty="0" err="1"/>
              <a:t>hrubou</a:t>
            </a:r>
            <a:r>
              <a:rPr lang="en-GB" altLang="sk-SK" dirty="0"/>
              <a:t> </a:t>
            </a:r>
            <a:r>
              <a:rPr lang="en-GB" altLang="sk-SK" dirty="0" err="1"/>
              <a:t>vláknitou</a:t>
            </a:r>
            <a:r>
              <a:rPr lang="en-GB" altLang="sk-SK" dirty="0"/>
              <a:t> </a:t>
            </a:r>
            <a:r>
              <a:rPr lang="en-GB" altLang="sk-SK" dirty="0" err="1"/>
              <a:t>stonkou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Výskyt</a:t>
            </a:r>
            <a:r>
              <a:rPr lang="en-GB" altLang="sk-SK" dirty="0"/>
              <a:t>: </a:t>
            </a:r>
            <a:r>
              <a:rPr lang="en-GB" altLang="sk-SK" dirty="0" err="1"/>
              <a:t>Európa</a:t>
            </a:r>
            <a:r>
              <a:rPr lang="en-GB" altLang="sk-SK" dirty="0"/>
              <a:t>, Amerika, </a:t>
            </a:r>
            <a:r>
              <a:rPr lang="en-GB" altLang="sk-SK" dirty="0" err="1"/>
              <a:t>Ázia</a:t>
            </a:r>
            <a:endParaRPr lang="en-GB" altLang="sk-SK" dirty="0"/>
          </a:p>
          <a:p>
            <a:endParaRPr lang="sk-SK" dirty="0"/>
          </a:p>
        </p:txBody>
      </p:sp>
      <p:pic>
        <p:nvPicPr>
          <p:cNvPr id="5" name="Picture 3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6368"/>
            <a:ext cx="3043238" cy="45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2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Konope hašišová – </a:t>
            </a:r>
            <a:r>
              <a:rPr lang="sk-SK" dirty="0" err="1" smtClean="0"/>
              <a:t>cannabis</a:t>
            </a:r>
            <a:r>
              <a:rPr lang="sk-SK" dirty="0" smtClean="0"/>
              <a:t> </a:t>
            </a:r>
            <a:r>
              <a:rPr lang="sk-SK" dirty="0" err="1" smtClean="0"/>
              <a:t>indica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145090" cy="35417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Využívana</a:t>
            </a:r>
            <a:r>
              <a:rPr lang="en-GB" altLang="sk-SK" dirty="0"/>
              <a:t> </a:t>
            </a:r>
            <a:r>
              <a:rPr lang="en-GB" altLang="sk-SK" dirty="0" err="1"/>
              <a:t>hlavne</a:t>
            </a:r>
            <a:r>
              <a:rPr lang="en-GB" altLang="sk-SK" dirty="0"/>
              <a:t> </a:t>
            </a:r>
            <a:r>
              <a:rPr lang="en-GB" altLang="sk-SK" dirty="0" err="1"/>
              <a:t>ako</a:t>
            </a:r>
            <a:r>
              <a:rPr lang="en-GB" altLang="sk-SK" dirty="0"/>
              <a:t> </a:t>
            </a:r>
            <a:r>
              <a:rPr lang="en-GB" altLang="sk-SK" dirty="0" err="1"/>
              <a:t>droga</a:t>
            </a:r>
            <a:r>
              <a:rPr lang="en-GB" altLang="sk-SK" dirty="0"/>
              <a:t>, </a:t>
            </a:r>
            <a:r>
              <a:rPr lang="en-GB" altLang="sk-SK" dirty="0" err="1"/>
              <a:t>vysoký</a:t>
            </a:r>
            <a:r>
              <a:rPr lang="en-GB" altLang="sk-SK" dirty="0"/>
              <a:t> </a:t>
            </a:r>
            <a:r>
              <a:rPr lang="en-GB" altLang="sk-SK" dirty="0" err="1"/>
              <a:t>obsah</a:t>
            </a:r>
            <a:r>
              <a:rPr lang="en-GB" altLang="sk-SK" dirty="0"/>
              <a:t> THC – </a:t>
            </a:r>
            <a:r>
              <a:rPr lang="en-GB" altLang="sk-SK" dirty="0" err="1"/>
              <a:t>až</a:t>
            </a:r>
            <a:r>
              <a:rPr lang="en-GB" altLang="sk-SK" dirty="0"/>
              <a:t> do 40%, </a:t>
            </a:r>
            <a:r>
              <a:rPr lang="en-GB" altLang="sk-SK" dirty="0" err="1"/>
              <a:t>pestuje</a:t>
            </a:r>
            <a:r>
              <a:rPr lang="en-GB" altLang="sk-SK" dirty="0"/>
              <a:t> </a:t>
            </a:r>
            <a:r>
              <a:rPr lang="en-GB" altLang="sk-SK" dirty="0" err="1"/>
              <a:t>sa</a:t>
            </a:r>
            <a:r>
              <a:rPr lang="en-GB" altLang="sk-SK" dirty="0"/>
              <a:t> </a:t>
            </a:r>
            <a:r>
              <a:rPr lang="en-GB" altLang="sk-SK" dirty="0" err="1"/>
              <a:t>len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tento</a:t>
            </a:r>
            <a:r>
              <a:rPr lang="en-GB" altLang="sk-SK" dirty="0"/>
              <a:t> </a:t>
            </a:r>
            <a:r>
              <a:rPr lang="en-GB" altLang="sk-SK" dirty="0" err="1"/>
              <a:t>účel</a:t>
            </a:r>
            <a:endParaRPr lang="en-GB" altLang="sk-SK" dirty="0"/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Výška</a:t>
            </a:r>
            <a:r>
              <a:rPr lang="en-GB" altLang="sk-SK" dirty="0"/>
              <a:t> do 1 m, </a:t>
            </a:r>
            <a:r>
              <a:rPr lang="en-GB" altLang="sk-SK" dirty="0" err="1"/>
              <a:t>stonka</a:t>
            </a:r>
            <a:r>
              <a:rPr lang="en-GB" altLang="sk-SK" dirty="0"/>
              <a:t> </a:t>
            </a:r>
            <a:r>
              <a:rPr lang="en-GB" altLang="sk-SK" dirty="0" err="1"/>
              <a:t>nie</a:t>
            </a:r>
            <a:r>
              <a:rPr lang="en-GB" altLang="sk-SK" dirty="0"/>
              <a:t> je </a:t>
            </a:r>
            <a:r>
              <a:rPr lang="en-GB" altLang="sk-SK" dirty="0" err="1"/>
              <a:t>vláknita</a:t>
            </a:r>
            <a:endParaRPr lang="en-GB" altLang="sk-SK" dirty="0"/>
          </a:p>
          <a:p>
            <a:endParaRPr lang="sk-SK" dirty="0"/>
          </a:p>
        </p:txBody>
      </p:sp>
      <p:pic>
        <p:nvPicPr>
          <p:cNvPr id="5" name="Picture 6" descr="VÃ½sledok vyhÄ¾adÃ¡vania obrÃ¡zkov pre dopyt Konope haÅ¡iÅ¡ovÃ¡ (Cannabis indica)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2097088"/>
            <a:ext cx="3657600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5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Konope </a:t>
            </a:r>
            <a:r>
              <a:rPr lang="sk-SK" dirty="0" err="1" smtClean="0"/>
              <a:t>rumovisková</a:t>
            </a:r>
            <a:r>
              <a:rPr lang="sk-SK" dirty="0" smtClean="0"/>
              <a:t> – </a:t>
            </a:r>
            <a:r>
              <a:rPr lang="sk-SK" dirty="0" err="1" smtClean="0"/>
              <a:t>cannabis</a:t>
            </a:r>
            <a:r>
              <a:rPr lang="sk-SK" dirty="0" smtClean="0"/>
              <a:t> </a:t>
            </a:r>
            <a:r>
              <a:rPr lang="sk-SK" dirty="0" err="1" smtClean="0"/>
              <a:t>rudelaris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6059490" cy="3541714"/>
          </a:xfrm>
        </p:spPr>
        <p:txBody>
          <a:bodyPr/>
          <a:lstStyle/>
          <a:p>
            <a:pPr marL="0" indent="0">
              <a:lnSpc>
                <a:spcPct val="101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Výška</a:t>
            </a:r>
            <a:r>
              <a:rPr lang="en-GB" altLang="sk-SK" dirty="0"/>
              <a:t> do 60 cm, </a:t>
            </a:r>
            <a:r>
              <a:rPr lang="en-GB" altLang="sk-SK" dirty="0" err="1"/>
              <a:t>tenka</a:t>
            </a:r>
            <a:r>
              <a:rPr lang="en-GB" altLang="sk-SK" dirty="0"/>
              <a:t> </a:t>
            </a:r>
            <a:r>
              <a:rPr lang="en-GB" altLang="sk-SK" dirty="0" err="1"/>
              <a:t>vláknita</a:t>
            </a:r>
            <a:r>
              <a:rPr lang="en-GB" altLang="sk-SK" dirty="0"/>
              <a:t> </a:t>
            </a:r>
            <a:r>
              <a:rPr lang="en-GB" altLang="sk-SK" dirty="0" err="1"/>
              <a:t>stonka</a:t>
            </a:r>
            <a:endParaRPr lang="en-GB" altLang="sk-SK" dirty="0"/>
          </a:p>
          <a:p>
            <a:pPr marL="0" indent="0">
              <a:lnSpc>
                <a:spcPct val="101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Rastie</a:t>
            </a:r>
            <a:r>
              <a:rPr lang="en-GB" altLang="sk-SK" dirty="0"/>
              <a:t> </a:t>
            </a:r>
            <a:r>
              <a:rPr lang="en-GB" altLang="sk-SK" dirty="0" err="1"/>
              <a:t>divoko</a:t>
            </a:r>
            <a:r>
              <a:rPr lang="en-GB" altLang="sk-SK" dirty="0"/>
              <a:t> </a:t>
            </a:r>
            <a:r>
              <a:rPr lang="en-GB" altLang="sk-SK" dirty="0" err="1"/>
              <a:t>na</a:t>
            </a:r>
            <a:r>
              <a:rPr lang="en-GB" altLang="sk-SK" dirty="0"/>
              <a:t> </a:t>
            </a:r>
            <a:r>
              <a:rPr lang="en-GB" altLang="sk-SK" dirty="0" err="1"/>
              <a:t>lúkach</a:t>
            </a:r>
            <a:r>
              <a:rPr lang="en-GB" altLang="sk-SK" dirty="0"/>
              <a:t>, </a:t>
            </a:r>
            <a:r>
              <a:rPr lang="en-GB" altLang="sk-SK" dirty="0" err="1"/>
              <a:t>obsah</a:t>
            </a:r>
            <a:r>
              <a:rPr lang="en-GB" altLang="sk-SK" dirty="0"/>
              <a:t> THC &lt; 5%</a:t>
            </a:r>
          </a:p>
          <a:p>
            <a:pPr marL="0" indent="0">
              <a:lnSpc>
                <a:spcPct val="101000"/>
              </a:lnSpc>
              <a:spcBef>
                <a:spcPts val="750"/>
              </a:spcBef>
              <a:buClr>
                <a:srgbClr val="FFFF99"/>
              </a:buClr>
              <a:buNone/>
            </a:pPr>
            <a:r>
              <a:rPr lang="en-GB" altLang="sk-SK" dirty="0" err="1"/>
              <a:t>Výskyt</a:t>
            </a:r>
            <a:r>
              <a:rPr lang="en-GB" altLang="sk-SK" dirty="0"/>
              <a:t>: </a:t>
            </a:r>
            <a:r>
              <a:rPr lang="en-GB" altLang="sk-SK" dirty="0" err="1"/>
              <a:t>stredná</a:t>
            </a:r>
            <a:r>
              <a:rPr lang="en-GB" altLang="sk-SK" dirty="0"/>
              <a:t> a </a:t>
            </a:r>
            <a:r>
              <a:rPr lang="en-GB" altLang="sk-SK" dirty="0" err="1"/>
              <a:t>južná</a:t>
            </a:r>
            <a:r>
              <a:rPr lang="en-GB" altLang="sk-SK" dirty="0"/>
              <a:t> </a:t>
            </a:r>
            <a:r>
              <a:rPr lang="en-GB" altLang="sk-SK" dirty="0" err="1"/>
              <a:t>Európa</a:t>
            </a:r>
            <a:r>
              <a:rPr lang="en-GB" altLang="sk-SK" dirty="0"/>
              <a:t>, </a:t>
            </a:r>
            <a:r>
              <a:rPr lang="en-GB" altLang="sk-SK" dirty="0" err="1"/>
              <a:t>stredná</a:t>
            </a:r>
            <a:r>
              <a:rPr lang="en-GB" altLang="sk-SK" dirty="0"/>
              <a:t> </a:t>
            </a:r>
            <a:r>
              <a:rPr lang="en-GB" altLang="sk-SK" dirty="0" err="1"/>
              <a:t>Ázia</a:t>
            </a:r>
            <a:endParaRPr lang="en-GB" altLang="sk-SK" dirty="0"/>
          </a:p>
          <a:p>
            <a:endParaRPr lang="sk-S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401886"/>
            <a:ext cx="3694781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60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96</TotalTime>
  <Words>851</Words>
  <Application>Microsoft Office PowerPoint</Application>
  <PresentationFormat>Širokouhlá</PresentationFormat>
  <Paragraphs>150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Tw Cen MT</vt:lpstr>
      <vt:lpstr>Obvod</vt:lpstr>
      <vt:lpstr>Konope siate – Cannabis sativa</vt:lpstr>
      <vt:lpstr>Obsah:</vt:lpstr>
      <vt:lpstr>Zaradenie:</vt:lpstr>
      <vt:lpstr>História a Charakteristika:</vt:lpstr>
      <vt:lpstr>Charakteristika konope: </vt:lpstr>
      <vt:lpstr>Druhy konope a ich výskyt:</vt:lpstr>
      <vt:lpstr>Konope siata – Cannabis sativa   </vt:lpstr>
      <vt:lpstr>Konope hašišová – cannabis indica  </vt:lpstr>
      <vt:lpstr>Konope rumovisková – cannabis rudelaris </vt:lpstr>
      <vt:lpstr>Konope ako droga </vt:lpstr>
      <vt:lpstr>Psychoaktívne zložky - alkaloidy</vt:lpstr>
      <vt:lpstr>Alkaloidy v marihuane </vt:lpstr>
      <vt:lpstr>Tetrahydrokanabinol – thc </vt:lpstr>
      <vt:lpstr>Kanabidiol - CBD</vt:lpstr>
      <vt:lpstr>Kanabinol – Cbn</vt:lpstr>
      <vt:lpstr>Tetrahydrokanabivarín – thcv </vt:lpstr>
      <vt:lpstr>Tetrahydrokanabivarín – thcv </vt:lpstr>
      <vt:lpstr>Využitie:</vt:lpstr>
      <vt:lpstr>Spôsoby aplikácie ako drogy:</vt:lpstr>
      <vt:lpstr>Účinky:</vt:lpstr>
      <vt:lpstr>Výskyt v organizme človeka:</vt:lpstr>
      <vt:lpstr>Zdroje: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Konope siate – Cannabis sativa</dc:title>
  <dc:creator>Nikolaos Lakata</dc:creator>
  <cp:lastModifiedBy>Nikolaos Lakata</cp:lastModifiedBy>
  <cp:revision>10</cp:revision>
  <dcterms:created xsi:type="dcterms:W3CDTF">2018-10-21T12:35:39Z</dcterms:created>
  <dcterms:modified xsi:type="dcterms:W3CDTF">2018-10-21T14:12:03Z</dcterms:modified>
</cp:coreProperties>
</file>