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1" r:id="rId15"/>
    <p:sldId id="277" r:id="rId16"/>
    <p:sldId id="27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865B0-7F95-462D-AFB2-284C6ED2D3AF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D66D8-A5DD-44A6-AB2C-74137EC0A35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D4D5-94BC-4EA5-A96C-058CF32BC9DA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04A-041C-4A6B-B276-241236FE28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D4D5-94BC-4EA5-A96C-058CF32BC9DA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04A-041C-4A6B-B276-241236FE28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D4D5-94BC-4EA5-A96C-058CF32BC9DA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04A-041C-4A6B-B276-241236FE28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D4D5-94BC-4EA5-A96C-058CF32BC9DA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04A-041C-4A6B-B276-241236FE28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D4D5-94BC-4EA5-A96C-058CF32BC9DA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04A-041C-4A6B-B276-241236FE28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D4D5-94BC-4EA5-A96C-058CF32BC9DA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04A-041C-4A6B-B276-241236FE28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D4D5-94BC-4EA5-A96C-058CF32BC9DA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04A-041C-4A6B-B276-241236FE28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D4D5-94BC-4EA5-A96C-058CF32BC9DA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04A-041C-4A6B-B276-241236FE28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D4D5-94BC-4EA5-A96C-058CF32BC9DA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04A-041C-4A6B-B276-241236FE28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D4D5-94BC-4EA5-A96C-058CF32BC9DA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04A-041C-4A6B-B276-241236FE28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D4D5-94BC-4EA5-A96C-058CF32BC9DA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2F704A-041C-4A6B-B276-241236FE283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F1D4D5-94BC-4EA5-A96C-058CF32BC9DA}" type="datetimeFigureOut">
              <a:rPr lang="sk-SK" smtClean="0"/>
              <a:pPr/>
              <a:t>27. 2. 2013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2F704A-041C-4A6B-B276-241236FE2837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707904" y="476672"/>
            <a:ext cx="204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Voda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628800"/>
            <a:ext cx="4762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3779912" cy="2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4499992" y="4653136"/>
            <a:ext cx="439248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Martina Javorková </a:t>
            </a:r>
          </a:p>
          <a:p>
            <a:pPr algn="ctr"/>
            <a:r>
              <a:rPr lang="sk-SK" sz="2400" dirty="0" smtClean="0"/>
              <a:t>Patrícia Hatalová </a:t>
            </a:r>
          </a:p>
          <a:p>
            <a:pPr algn="ctr"/>
            <a:r>
              <a:rPr lang="sk-SK" sz="2400" dirty="0" smtClean="0"/>
              <a:t>1.C</a:t>
            </a:r>
            <a:endParaRPr lang="sk-SK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915816" cy="194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sk-SK" dirty="0" smtClean="0"/>
              <a:t>Dažďová voda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3005688"/>
          </a:xfrm>
        </p:spPr>
        <p:txBody>
          <a:bodyPr>
            <a:normAutofit/>
          </a:bodyPr>
          <a:lstStyle/>
          <a:p>
            <a:r>
              <a:rPr lang="sk-SK" dirty="0" smtClean="0"/>
              <a:t>má podobu mrholenia, dažďa, krupobitia, snehu</a:t>
            </a:r>
          </a:p>
          <a:p>
            <a:r>
              <a:rPr lang="sk-SK" dirty="0" smtClean="0"/>
              <a:t>je všadeprítomná v ovzduší</a:t>
            </a:r>
          </a:p>
          <a:p>
            <a:r>
              <a:rPr lang="sk-SK" dirty="0" smtClean="0"/>
              <a:t>nie je vhodná na pitie</a:t>
            </a:r>
          </a:p>
          <a:p>
            <a:r>
              <a:rPr lang="sk-SK" dirty="0" smtClean="0"/>
              <a:t>obsahuje oveľa menej solí ako telesné tekutiny, tkanivá a bunky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05064"/>
            <a:ext cx="3638623" cy="257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93096"/>
            <a:ext cx="3240360" cy="240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sk-SK" dirty="0" smtClean="0"/>
              <a:t>Podzemná voda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177480"/>
            <a:ext cx="8229600" cy="4680520"/>
          </a:xfrm>
        </p:spPr>
        <p:txBody>
          <a:bodyPr/>
          <a:lstStyle/>
          <a:p>
            <a:r>
              <a:rPr lang="sk-SK" dirty="0" smtClean="0"/>
              <a:t>nachádza sa mimo zemského povrchu v horninovom prostredí</a:t>
            </a:r>
          </a:p>
          <a:p>
            <a:r>
              <a:rPr lang="pl-PL" dirty="0" smtClean="0"/>
              <a:t>väčšina podzemnej vody pochádza z povrchu</a:t>
            </a:r>
          </a:p>
          <a:p>
            <a:r>
              <a:rPr lang="sk-SK" dirty="0" smtClean="0"/>
              <a:t>iba </a:t>
            </a:r>
            <a:r>
              <a:rPr lang="sk-SK" dirty="0" smtClean="0"/>
              <a:t>menšia časť podzemnej vody má pôvod z vnútra Zeme</a:t>
            </a:r>
          </a:p>
          <a:p>
            <a:r>
              <a:rPr lang="pl-PL" dirty="0" smtClean="0"/>
              <a:t>je prirodzeným zdrojom pitnej vody</a:t>
            </a:r>
            <a:endParaRPr lang="sk-SK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sk-SK" dirty="0" smtClean="0"/>
              <a:t> Znečistenie vody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Voda sa znehodnocuje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chemickými látkami, ropnými produktmi, ťažkými kovmi, rádioaktívnym odpadom, splaškovými vodami. </a:t>
            </a:r>
          </a:p>
          <a:p>
            <a:endParaRPr lang="sk-SK" dirty="0" smtClean="0"/>
          </a:p>
          <a:p>
            <a:r>
              <a:rPr lang="sk-SK" dirty="0" smtClean="0"/>
              <a:t>Medzi </a:t>
            </a:r>
            <a:r>
              <a:rPr lang="sk-SK" dirty="0" smtClean="0">
                <a:solidFill>
                  <a:srgbClr val="C00000"/>
                </a:solidFill>
              </a:rPr>
              <a:t>najväčšie zdroje znečisťovania</a:t>
            </a:r>
            <a:r>
              <a:rPr lang="sk-SK" dirty="0" smtClean="0"/>
              <a:t> patrí výroba </a:t>
            </a:r>
            <a:r>
              <a:rPr lang="sk-SK" dirty="0" smtClean="0">
                <a:solidFill>
                  <a:srgbClr val="C00000"/>
                </a:solidFill>
              </a:rPr>
              <a:t>celulózy a papiera</a:t>
            </a:r>
            <a:r>
              <a:rPr lang="sk-SK" dirty="0" smtClean="0"/>
              <a:t>, spracovanie ropy – ropné uhľovodíky spôsobujú pachové a chuťové </a:t>
            </a:r>
            <a:r>
              <a:rPr lang="sk-SK" dirty="0" err="1" smtClean="0"/>
              <a:t>závady</a:t>
            </a:r>
            <a:r>
              <a:rPr lang="sk-SK" dirty="0" smtClean="0"/>
              <a:t>  vôd.</a:t>
            </a:r>
            <a:endParaRPr lang="sk-SK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6313">
            <a:off x="794137" y="317806"/>
            <a:ext cx="248303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8148">
            <a:off x="512131" y="2712401"/>
            <a:ext cx="2570632" cy="386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9384">
            <a:off x="3779912" y="404664"/>
            <a:ext cx="4591181" cy="330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0298">
            <a:off x="3935752" y="4060041"/>
            <a:ext cx="3609969" cy="272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k-SK" b="1" dirty="0" smtClean="0"/>
              <a:t>Funkcia vody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biologická</a:t>
            </a:r>
            <a:r>
              <a:rPr lang="sk-SK" dirty="0" smtClean="0"/>
              <a:t> – výživa ľudstva, podnebný a pôdny činiteľ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zdravotná</a:t>
            </a:r>
            <a:r>
              <a:rPr lang="sk-SK" dirty="0" smtClean="0"/>
              <a:t> – osobná a verejná hygiena človeka, čistenie, odstraňovanie odpadkov, vykurovanie, </a:t>
            </a:r>
            <a:r>
              <a:rPr lang="sk-SK" dirty="0" smtClean="0"/>
              <a:t>klimatizácia</a:t>
            </a:r>
            <a:endParaRPr lang="sk-SK" dirty="0" smtClean="0"/>
          </a:p>
          <a:p>
            <a:r>
              <a:rPr lang="sk-SK" dirty="0" smtClean="0">
                <a:solidFill>
                  <a:srgbClr val="FF0000"/>
                </a:solidFill>
              </a:rPr>
              <a:t>kultúrna a estetická </a:t>
            </a:r>
            <a:r>
              <a:rPr lang="sk-SK" dirty="0" smtClean="0"/>
              <a:t>– skrášlenie krajiny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sz="2800" dirty="0" smtClean="0"/>
              <a:t>http://sk.wikipedia.org/wiki/Voda</a:t>
            </a:r>
          </a:p>
          <a:p>
            <a:pPr>
              <a:buNone/>
            </a:pPr>
            <a:r>
              <a:rPr lang="sk-SK" sz="2800" dirty="0" smtClean="0"/>
              <a:t>http://www.hdtapety.sk/images/wallpapers/nahlady/Flwers%201080p%20(22)-333338.jpeg</a:t>
            </a:r>
          </a:p>
          <a:p>
            <a:pPr>
              <a:buNone/>
            </a:pPr>
            <a:r>
              <a:rPr lang="sk-SK" sz="2800" dirty="0" smtClean="0"/>
              <a:t>http://www.vychytane.sk/filesystem/small/image/201105/10543-0-kvapka-vody-v-prirode.jpg</a:t>
            </a:r>
          </a:p>
          <a:p>
            <a:pPr>
              <a:buNone/>
            </a:pPr>
            <a:r>
              <a:rPr lang="sk-SK" sz="2800" dirty="0" smtClean="0"/>
              <a:t>http://www.ascsro.sk/library/images/Sk_8_hygiena_potraviny_nabytok/Sk_821_napoje/mineralka_miticka_new.jpg</a:t>
            </a:r>
          </a:p>
          <a:p>
            <a:pPr>
              <a:buNone/>
            </a:pPr>
            <a:r>
              <a:rPr lang="sk-SK" sz="2800" dirty="0" smtClean="0"/>
              <a:t>http://maggi.sk/getattachment/3e6160b7-cfff-410d-8cd8-d054abde7539/Mineralne-vody.aspx</a:t>
            </a:r>
          </a:p>
          <a:p>
            <a:pPr>
              <a:buNone/>
            </a:pPr>
            <a:r>
              <a:rPr lang="sk-SK" sz="2800" dirty="0" smtClean="0"/>
              <a:t>http://www.parameter.sk/sites/default/files/photos/promoted/pitna_voda_bvs_0.jpg</a:t>
            </a:r>
          </a:p>
          <a:p>
            <a:pPr>
              <a:buNone/>
            </a:pPr>
            <a:r>
              <a:rPr lang="sk-SK" sz="2800" dirty="0" smtClean="0"/>
              <a:t>http://nd04.jxs.cz/562/809/4fcbf6e86a_71155290_o2.jpg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683568" y="1268760"/>
            <a:ext cx="3764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Ďakujeme 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40957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377402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>
            <a:off x="1979712" y="2132856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843808" y="2564904"/>
            <a:ext cx="3577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pozornosť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6660232" y="2708920"/>
            <a:ext cx="77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5328592" cy="72234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196752"/>
            <a:ext cx="3826768" cy="512784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Všeobecné informácie </a:t>
            </a:r>
          </a:p>
          <a:p>
            <a:r>
              <a:rPr lang="sk-SK" sz="2400" dirty="0" smtClean="0"/>
              <a:t> Delenie vody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 smtClean="0"/>
              <a:t>  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Destilovaná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voda </a:t>
            </a:r>
            <a:endParaRPr lang="sk-SK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   Minerálna voda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    Pitná voda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   Odpadová  voda 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   Povrchová  voda 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   Dažďová voda 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   Podzemná voda</a:t>
            </a:r>
          </a:p>
          <a:p>
            <a:r>
              <a:rPr lang="sk-SK" sz="2400" dirty="0" smtClean="0"/>
              <a:t>Znečistenie vody</a:t>
            </a:r>
          </a:p>
          <a:p>
            <a:r>
              <a:rPr lang="sk-SK" sz="2400" dirty="0" smtClean="0"/>
              <a:t>Funkcie vody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sk-SK" dirty="0" smtClean="0"/>
              <a:t>je chemická zlúčenina vodíka a kyslíka </a:t>
            </a:r>
          </a:p>
          <a:p>
            <a:r>
              <a:rPr lang="sk-SK" dirty="0" smtClean="0"/>
              <a:t>je základnou podmienkou pre existenciu života na </a:t>
            </a:r>
            <a:r>
              <a:rPr lang="sk-SK" dirty="0" smtClean="0"/>
              <a:t>Zemi</a:t>
            </a:r>
            <a:endParaRPr lang="sk-SK" dirty="0" smtClean="0"/>
          </a:p>
          <a:p>
            <a:r>
              <a:rPr lang="sk-SK" dirty="0" smtClean="0"/>
              <a:t>za normálnej teploty a tlaku je to bezfarebná, číra kvapalina bez zápachu a </a:t>
            </a:r>
            <a:r>
              <a:rPr lang="sk-SK" dirty="0" smtClean="0"/>
              <a:t>chuti</a:t>
            </a:r>
            <a:endParaRPr lang="sk-SK" dirty="0" smtClean="0"/>
          </a:p>
          <a:p>
            <a:r>
              <a:rPr lang="sk-SK" dirty="0" smtClean="0"/>
              <a:t>3 skupenstvá  pevné(sneh, ľad), v kvapalné(voda) a v plynné(vodná para</a:t>
            </a:r>
            <a:r>
              <a:rPr lang="sk-SK" dirty="0" smtClean="0"/>
              <a:t>)</a:t>
            </a:r>
            <a:endParaRPr lang="sk-SK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21088"/>
            <a:ext cx="3024188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37112"/>
            <a:ext cx="31323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Delenie vody</a:t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055840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Podľa obsahu rozpustených minerálnych látok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b="1" dirty="0" smtClean="0"/>
              <a:t>                                                            Podľa výskytu</a:t>
            </a:r>
          </a:p>
          <a:p>
            <a:pPr>
              <a:buNone/>
            </a:pPr>
            <a:r>
              <a:rPr lang="sk-SK" b="1" dirty="0" smtClean="0"/>
              <a:t>Podľa účelu použitia</a:t>
            </a:r>
            <a:endParaRPr lang="sk-SK" b="1" dirty="0"/>
          </a:p>
        </p:txBody>
      </p:sp>
      <p:sp>
        <p:nvSpPr>
          <p:cNvPr id="4" name="Obdĺžnik 3"/>
          <p:cNvSpPr/>
          <p:nvPr/>
        </p:nvSpPr>
        <p:spPr>
          <a:xfrm>
            <a:off x="827584" y="1916832"/>
            <a:ext cx="230425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rgbClr val="FF0000"/>
                </a:solidFill>
              </a:rPr>
              <a:t>Destilovaná</a:t>
            </a:r>
          </a:p>
          <a:p>
            <a:pPr algn="ctr"/>
            <a:r>
              <a:rPr lang="sk-SK" sz="2400" dirty="0" smtClean="0">
                <a:solidFill>
                  <a:srgbClr val="FF0000"/>
                </a:solidFill>
              </a:rPr>
              <a:t>Minerálna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11560" y="4365104"/>
            <a:ext cx="2520280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rgbClr val="FF0000"/>
                </a:solidFill>
              </a:rPr>
              <a:t>Úžitková</a:t>
            </a:r>
          </a:p>
          <a:p>
            <a:pPr algn="ctr"/>
            <a:r>
              <a:rPr lang="sk-SK" sz="2400" dirty="0" smtClean="0">
                <a:solidFill>
                  <a:srgbClr val="FF0000"/>
                </a:solidFill>
              </a:rPr>
              <a:t>Pitná</a:t>
            </a:r>
          </a:p>
          <a:p>
            <a:pPr algn="ctr"/>
            <a:r>
              <a:rPr lang="sk-SK" sz="2400" dirty="0" smtClean="0">
                <a:solidFill>
                  <a:srgbClr val="FF0000"/>
                </a:solidFill>
              </a:rPr>
              <a:t>Odpadová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076056" y="4005064"/>
            <a:ext cx="345638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rgbClr val="FF0000"/>
                </a:solidFill>
              </a:rPr>
              <a:t>                  </a:t>
            </a:r>
            <a:r>
              <a:rPr lang="sk-SK" sz="2400" dirty="0" smtClean="0">
                <a:solidFill>
                  <a:srgbClr val="FF0000"/>
                </a:solidFill>
              </a:rPr>
              <a:t>Povrchová</a:t>
            </a:r>
          </a:p>
          <a:p>
            <a:r>
              <a:rPr lang="sk-SK" sz="2400" dirty="0" smtClean="0">
                <a:solidFill>
                  <a:srgbClr val="FF0000"/>
                </a:solidFill>
              </a:rPr>
              <a:t>             Podzemná</a:t>
            </a:r>
          </a:p>
          <a:p>
            <a:r>
              <a:rPr lang="sk-SK" sz="2400" dirty="0" smtClean="0">
                <a:solidFill>
                  <a:srgbClr val="FF0000"/>
                </a:solidFill>
              </a:rPr>
              <a:t>              Dažďová</a:t>
            </a:r>
          </a:p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Destilovaná voda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6347048" cy="3653760"/>
          </a:xfrm>
        </p:spPr>
        <p:txBody>
          <a:bodyPr>
            <a:normAutofit/>
          </a:bodyPr>
          <a:lstStyle/>
          <a:p>
            <a:r>
              <a:rPr lang="sk-SK" dirty="0" smtClean="0"/>
              <a:t>voda, ktorá prešla procesom jednej alebo niekoľkých destilácii </a:t>
            </a:r>
            <a:r>
              <a:rPr lang="sk-SK" dirty="0" smtClean="0"/>
              <a:t>a bola vďaka </a:t>
            </a:r>
            <a:r>
              <a:rPr lang="sk-SK" dirty="0" smtClean="0"/>
              <a:t>zmene skupenstva na vodnej pary zbavená rozpustených minerálnych </a:t>
            </a:r>
            <a:r>
              <a:rPr lang="sk-SK" dirty="0" smtClean="0"/>
              <a:t>látok</a:t>
            </a:r>
            <a:endParaRPr lang="sk-SK" dirty="0" smtClean="0"/>
          </a:p>
          <a:p>
            <a:r>
              <a:rPr lang="sk-SK" dirty="0" smtClean="0"/>
              <a:t>číra, </a:t>
            </a:r>
            <a:r>
              <a:rPr lang="sk-SK" dirty="0" smtClean="0"/>
              <a:t>b</a:t>
            </a:r>
            <a:r>
              <a:rPr lang="sk-SK" dirty="0" smtClean="0"/>
              <a:t>ezfarebná, bez </a:t>
            </a:r>
            <a:r>
              <a:rPr lang="sk-SK" dirty="0" smtClean="0"/>
              <a:t>chuti a zápachu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73016"/>
            <a:ext cx="2257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Minerálna voda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517856"/>
          </a:xfrm>
        </p:spPr>
        <p:txBody>
          <a:bodyPr>
            <a:normAutofit/>
          </a:bodyPr>
          <a:lstStyle/>
          <a:p>
            <a:r>
              <a:rPr lang="sk-SK" dirty="0" smtClean="0"/>
              <a:t>je mineralizovaná podzemná voda </a:t>
            </a:r>
          </a:p>
          <a:p>
            <a:r>
              <a:rPr lang="sk-SK" dirty="0" smtClean="0"/>
              <a:t>obsahuje </a:t>
            </a:r>
            <a:r>
              <a:rPr lang="sk-SK" dirty="0" smtClean="0"/>
              <a:t>minerály</a:t>
            </a:r>
            <a:endParaRPr lang="sk-SK" dirty="0" smtClean="0"/>
          </a:p>
          <a:p>
            <a:r>
              <a:rPr lang="sk-SK" dirty="0" smtClean="0"/>
              <a:t>voda sa za minerálku považuje keď je aspoň jeden gram minerálnych látok v jednom litre vody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3730221" cy="25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2625080" cy="26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sk-SK" dirty="0" smtClean="0"/>
              <a:t>Pitná voda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3250704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nevyhnutná zložka ľudskej potravy</a:t>
            </a:r>
          </a:p>
          <a:p>
            <a:r>
              <a:rPr lang="sk-SK" dirty="0" smtClean="0"/>
              <a:t>jej zdrojom je zrážková </a:t>
            </a:r>
            <a:r>
              <a:rPr lang="sk-SK" dirty="0" smtClean="0"/>
              <a:t>voda a </a:t>
            </a:r>
            <a:r>
              <a:rPr lang="sk-SK" dirty="0" smtClean="0"/>
              <a:t>podzemná voda</a:t>
            </a:r>
          </a:p>
          <a:p>
            <a:r>
              <a:rPr lang="sk-SK" dirty="0" smtClean="0"/>
              <a:t>v</a:t>
            </a:r>
            <a:r>
              <a:rPr lang="sk-SK" dirty="0" smtClean="0"/>
              <a:t>oda </a:t>
            </a:r>
            <a:r>
              <a:rPr lang="sk-SK" dirty="0" smtClean="0"/>
              <a:t>je obsiahnutá (v určitom percente) aj v ľudskom organizme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980728"/>
            <a:ext cx="18722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74847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84784"/>
            <a:ext cx="344719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38368"/>
          </a:xfrm>
        </p:spPr>
        <p:txBody>
          <a:bodyPr/>
          <a:lstStyle/>
          <a:p>
            <a:r>
              <a:rPr lang="sk-SK" dirty="0" smtClean="0"/>
              <a:t>Odpadová voda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935480"/>
            <a:ext cx="8964488" cy="3077696"/>
          </a:xfrm>
        </p:spPr>
        <p:txBody>
          <a:bodyPr>
            <a:normAutofit/>
          </a:bodyPr>
          <a:lstStyle/>
          <a:p>
            <a:r>
              <a:rPr lang="sk-SK" dirty="0" smtClean="0"/>
              <a:t>je znečistená voda</a:t>
            </a:r>
          </a:p>
          <a:p>
            <a:r>
              <a:rPr lang="sk-SK" dirty="0" smtClean="0"/>
              <a:t>vzniká a priemysle, v poľnohospodárstve, v domácnostiach, </a:t>
            </a:r>
            <a:r>
              <a:rPr lang="sk-SK" dirty="0" smtClean="0"/>
              <a:t>v nemocniciach, laboratóriách </a:t>
            </a:r>
            <a:endParaRPr lang="sk-SK" dirty="0" smtClean="0"/>
          </a:p>
          <a:p>
            <a:r>
              <a:rPr lang="sk-SK" dirty="0" smtClean="0"/>
              <a:t>čistí sa v čistiarňach odpadových vôd</a:t>
            </a:r>
          </a:p>
          <a:p>
            <a:r>
              <a:rPr lang="sk-SK" dirty="0" smtClean="0"/>
              <a:t>využitie: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zavlažovanie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tráv, umývanie dopravných prostriedkov, zavlažovanie ciest a kúrenie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62500"/>
            <a:ext cx="4572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Povrchová voda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293720"/>
          </a:xfrm>
        </p:spPr>
        <p:txBody>
          <a:bodyPr/>
          <a:lstStyle/>
          <a:p>
            <a:r>
              <a:rPr lang="sk-SK" dirty="0" smtClean="0"/>
              <a:t>je to voda bystrín, potokov, riek, rybníkov, jazier, priehradných nádrží</a:t>
            </a:r>
          </a:p>
          <a:p>
            <a:r>
              <a:rPr lang="sk-SK" dirty="0" smtClean="0"/>
              <a:t>vzniká z </a:t>
            </a:r>
            <a:r>
              <a:rPr lang="sk-SK" dirty="0" err="1" smtClean="0"/>
              <a:t>atmosferickej</a:t>
            </a:r>
            <a:r>
              <a:rPr lang="sk-SK" dirty="0" smtClean="0"/>
              <a:t> a podzemnej vody</a:t>
            </a:r>
          </a:p>
          <a:p>
            <a:r>
              <a:rPr lang="sk-SK" dirty="0" smtClean="0"/>
              <a:t>podzemná voda jej dodáva tvrdosť, príjemný chlad a výbornú chuť </a:t>
            </a:r>
          </a:p>
          <a:p>
            <a:r>
              <a:rPr lang="sk-SK" dirty="0" err="1" smtClean="0"/>
              <a:t>atmosferická</a:t>
            </a:r>
            <a:r>
              <a:rPr lang="sk-SK" dirty="0" smtClean="0"/>
              <a:t> voda ju zmäkčuje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8117" y="4221088"/>
            <a:ext cx="351588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486298"/>
            <a:ext cx="3744415" cy="23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428</Words>
  <Application>Microsoft Office PowerPoint</Application>
  <PresentationFormat>Prezentácia na obrazovke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Tok</vt:lpstr>
      <vt:lpstr>Snímka 1</vt:lpstr>
      <vt:lpstr>Obsah</vt:lpstr>
      <vt:lpstr>Snímka 3</vt:lpstr>
      <vt:lpstr>Delenie vody </vt:lpstr>
      <vt:lpstr>Destilovaná voda </vt:lpstr>
      <vt:lpstr>Minerálna voda</vt:lpstr>
      <vt:lpstr>Pitná voda</vt:lpstr>
      <vt:lpstr>Odpadová voda </vt:lpstr>
      <vt:lpstr>Povrchová voda</vt:lpstr>
      <vt:lpstr>Dažďová voda</vt:lpstr>
      <vt:lpstr>Podzemná voda</vt:lpstr>
      <vt:lpstr> Znečistenie vody</vt:lpstr>
      <vt:lpstr>Snímka 13</vt:lpstr>
      <vt:lpstr>Funkcia vody</vt:lpstr>
      <vt:lpstr>Použité zdroje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___</dc:creator>
  <cp:lastModifiedBy>___</cp:lastModifiedBy>
  <cp:revision>18</cp:revision>
  <dcterms:created xsi:type="dcterms:W3CDTF">2012-12-18T18:30:29Z</dcterms:created>
  <dcterms:modified xsi:type="dcterms:W3CDTF">2013-02-27T15:51:56Z</dcterms:modified>
</cp:coreProperties>
</file>