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01008-431B-4265-9FBD-5C9ED9C0A179}" type="datetimeFigureOut">
              <a:rPr lang="sk-SK" smtClean="0"/>
              <a:t>21. 9. 2013</a:t>
            </a:fld>
            <a:endParaRPr lang="sk-SK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22BA-29A6-4CE8-A8DB-78231AE67F8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01008-431B-4265-9FBD-5C9ED9C0A179}" type="datetimeFigureOut">
              <a:rPr lang="sk-SK" smtClean="0"/>
              <a:t>21. 9. 2013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22BA-29A6-4CE8-A8DB-78231AE67F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01008-431B-4265-9FBD-5C9ED9C0A179}" type="datetimeFigureOut">
              <a:rPr lang="sk-SK" smtClean="0"/>
              <a:t>21. 9. 2013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22BA-29A6-4CE8-A8DB-78231AE67F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01008-431B-4265-9FBD-5C9ED9C0A179}" type="datetimeFigureOut">
              <a:rPr lang="sk-SK" smtClean="0"/>
              <a:t>21. 9. 2013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22BA-29A6-4CE8-A8DB-78231AE67F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01008-431B-4265-9FBD-5C9ED9C0A179}" type="datetimeFigureOut">
              <a:rPr lang="sk-SK" smtClean="0"/>
              <a:t>21. 9. 2013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22BA-29A6-4CE8-A8DB-78231AE67F8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01008-431B-4265-9FBD-5C9ED9C0A179}" type="datetimeFigureOut">
              <a:rPr lang="sk-SK" smtClean="0"/>
              <a:t>21. 9. 2013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22BA-29A6-4CE8-A8DB-78231AE67F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01008-431B-4265-9FBD-5C9ED9C0A179}" type="datetimeFigureOut">
              <a:rPr lang="sk-SK" smtClean="0"/>
              <a:t>21. 9. 2013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22BA-29A6-4CE8-A8DB-78231AE67F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01008-431B-4265-9FBD-5C9ED9C0A179}" type="datetimeFigureOut">
              <a:rPr lang="sk-SK" smtClean="0"/>
              <a:t>21. 9. 2013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22BA-29A6-4CE8-A8DB-78231AE67F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01008-431B-4265-9FBD-5C9ED9C0A179}" type="datetimeFigureOut">
              <a:rPr lang="sk-SK" smtClean="0"/>
              <a:t>21. 9. 2013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22BA-29A6-4CE8-A8DB-78231AE67F82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01008-431B-4265-9FBD-5C9ED9C0A179}" type="datetimeFigureOut">
              <a:rPr lang="sk-SK" smtClean="0"/>
              <a:t>21. 9. 2013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22BA-29A6-4CE8-A8DB-78231AE67F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01008-431B-4265-9FBD-5C9ED9C0A179}" type="datetimeFigureOut">
              <a:rPr lang="sk-SK" smtClean="0"/>
              <a:t>21. 9. 2013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022BA-29A6-4CE8-A8DB-78231AE67F8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E801008-431B-4265-9FBD-5C9ED9C0A179}" type="datetimeFigureOut">
              <a:rPr lang="sk-SK" smtClean="0"/>
              <a:t>21. 9. 2013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6022BA-29A6-4CE8-A8DB-78231AE67F82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3108" y="2071678"/>
            <a:ext cx="5568332" cy="1472184"/>
          </a:xfrm>
        </p:spPr>
        <p:txBody>
          <a:bodyPr>
            <a:normAutofit/>
          </a:bodyPr>
          <a:lstStyle/>
          <a:p>
            <a:r>
              <a:rPr lang="sk-SK" sz="8800" dirty="0" smtClean="0"/>
              <a:t>Buchara</a:t>
            </a:r>
            <a:endParaRPr lang="sk-SK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100" y="6319822"/>
            <a:ext cx="7406640" cy="538178"/>
          </a:xfrm>
        </p:spPr>
        <p:txBody>
          <a:bodyPr/>
          <a:lstStyle/>
          <a:p>
            <a:r>
              <a:rPr lang="sk-SK" dirty="0" smtClean="0"/>
              <a:t>Patrícia Hatalová, 2.C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8/8a/IMG_6842-Buch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7048549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hoei-europe.com/qwest/wp-content/uploads/2011/10/Buchar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7115443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thno.uzh.ch/research/fotogalerie/buchara2/Buchara%20-%20Usbekistan%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28670"/>
            <a:ext cx="7431915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.fotocommunity.com/images/Central-Asia/Uzbekistan/Devon-Begi-Medrese-in-Buchara-Usbekistan-a22836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5357850" cy="5440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log.sme.sk/blog/4123/255706/buchara_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716599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2143116"/>
            <a:ext cx="7498080" cy="1143000"/>
          </a:xfrm>
        </p:spPr>
        <p:txBody>
          <a:bodyPr>
            <a:normAutofit/>
          </a:bodyPr>
          <a:lstStyle/>
          <a:p>
            <a:r>
              <a:rPr lang="sk-SK" sz="5400" dirty="0" smtClean="0"/>
              <a:t>Ďakujem za pozornosť</a:t>
            </a:r>
            <a:endParaRPr lang="sk-SK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</TotalTime>
  <Words>8</Words>
  <Application>Microsoft Office PowerPoint</Application>
  <PresentationFormat>Předvádění na obrazovce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Slunovrat</vt:lpstr>
      <vt:lpstr>Buchara</vt:lpstr>
      <vt:lpstr>Snímek 2</vt:lpstr>
      <vt:lpstr>Snímek 3</vt:lpstr>
      <vt:lpstr>Snímek 4</vt:lpstr>
      <vt:lpstr>Snímek 5</vt:lpstr>
      <vt:lpstr>Snímek 6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Buchara</dc:title>
  <dc:creator>Jaro</dc:creator>
  <cp:lastModifiedBy>Jaro</cp:lastModifiedBy>
  <cp:revision>2</cp:revision>
  <dcterms:created xsi:type="dcterms:W3CDTF">2013-09-21T11:18:06Z</dcterms:created>
  <dcterms:modified xsi:type="dcterms:W3CDTF">2013-09-21T11:28:15Z</dcterms:modified>
</cp:coreProperties>
</file>