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58" r:id="rId6"/>
    <p:sldId id="266" r:id="rId7"/>
    <p:sldId id="265" r:id="rId8"/>
    <p:sldId id="259" r:id="rId9"/>
    <p:sldId id="263" r:id="rId10"/>
    <p:sldId id="260" r:id="rId11"/>
    <p:sldId id="267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4D8FF-8C55-4C48-920D-45765C570690}" type="datetimeFigureOut">
              <a:rPr lang="sk-SK" smtClean="0"/>
              <a:t>17. 12. 2013</a:t>
            </a:fld>
            <a:endParaRPr lang="sk-SK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2DB39-8B84-4E18-B924-B89882BCE90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4D8FF-8C55-4C48-920D-45765C570690}" type="datetimeFigureOut">
              <a:rPr lang="sk-SK" smtClean="0"/>
              <a:t>17. 12. 2013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2DB39-8B84-4E18-B924-B89882BCE9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4D8FF-8C55-4C48-920D-45765C570690}" type="datetimeFigureOut">
              <a:rPr lang="sk-SK" smtClean="0"/>
              <a:t>17. 12. 2013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2DB39-8B84-4E18-B924-B89882BCE9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4D8FF-8C55-4C48-920D-45765C570690}" type="datetimeFigureOut">
              <a:rPr lang="sk-SK" smtClean="0"/>
              <a:t>17. 12. 2013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2DB39-8B84-4E18-B924-B89882BCE9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4D8FF-8C55-4C48-920D-45765C570690}" type="datetimeFigureOut">
              <a:rPr lang="sk-SK" smtClean="0"/>
              <a:t>17. 12. 2013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2DB39-8B84-4E18-B924-B89882BCE902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4D8FF-8C55-4C48-920D-45765C570690}" type="datetimeFigureOut">
              <a:rPr lang="sk-SK" smtClean="0"/>
              <a:t>17. 12. 2013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2DB39-8B84-4E18-B924-B89882BCE9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4D8FF-8C55-4C48-920D-45765C570690}" type="datetimeFigureOut">
              <a:rPr lang="sk-SK" smtClean="0"/>
              <a:t>17. 12. 2013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2DB39-8B84-4E18-B924-B89882BCE9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4D8FF-8C55-4C48-920D-45765C570690}" type="datetimeFigureOut">
              <a:rPr lang="sk-SK" smtClean="0"/>
              <a:t>17. 12. 2013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2DB39-8B84-4E18-B924-B89882BCE9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4D8FF-8C55-4C48-920D-45765C570690}" type="datetimeFigureOut">
              <a:rPr lang="sk-SK" smtClean="0"/>
              <a:t>17. 12. 2013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2DB39-8B84-4E18-B924-B89882BCE902}" type="slidenum">
              <a:rPr lang="sk-SK" smtClean="0"/>
              <a:t>‹#›</a:t>
            </a:fld>
            <a:endParaRPr lang="sk-SK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4D8FF-8C55-4C48-920D-45765C570690}" type="datetimeFigureOut">
              <a:rPr lang="sk-SK" smtClean="0"/>
              <a:t>17. 12. 2013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2DB39-8B84-4E18-B924-B89882BCE9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54D8FF-8C55-4C48-920D-45765C570690}" type="datetimeFigureOut">
              <a:rPr lang="sk-SK" smtClean="0"/>
              <a:t>17. 12. 2013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22DB39-8B84-4E18-B924-B89882BCE90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54D8FF-8C55-4C48-920D-45765C570690}" type="datetimeFigureOut">
              <a:rPr lang="sk-SK" smtClean="0"/>
              <a:t>17. 12. 2013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D22DB39-8B84-4E18-B924-B89882BCE902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4352" y="1857364"/>
            <a:ext cx="8549648" cy="1472184"/>
          </a:xfrm>
        </p:spPr>
        <p:txBody>
          <a:bodyPr/>
          <a:lstStyle/>
          <a:p>
            <a:r>
              <a:rPr lang="sk-SK" dirty="0" smtClean="0"/>
              <a:t>Stredoamerická útesová bariéra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57884" y="5143512"/>
            <a:ext cx="2996564" cy="1436060"/>
          </a:xfrm>
        </p:spPr>
        <p:txBody>
          <a:bodyPr/>
          <a:lstStyle/>
          <a:p>
            <a:r>
              <a:rPr lang="sk-SK" dirty="0" smtClean="0"/>
              <a:t>Patrícia Hatalová </a:t>
            </a:r>
          </a:p>
          <a:p>
            <a:r>
              <a:rPr lang="sk-SK" dirty="0" smtClean="0"/>
              <a:t>2.C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Zdroje: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28662" y="1850064"/>
            <a:ext cx="7910538" cy="4650770"/>
          </a:xfrm>
        </p:spPr>
        <p:txBody>
          <a:bodyPr/>
          <a:lstStyle/>
          <a:p>
            <a:r>
              <a:rPr lang="sk-SK" dirty="0" smtClean="0"/>
              <a:t>http</a:t>
            </a:r>
            <a:r>
              <a:rPr lang="sk-SK" dirty="0" smtClean="0"/>
              <a:t>://</a:t>
            </a:r>
            <a:r>
              <a:rPr lang="sk-SK" dirty="0" smtClean="0"/>
              <a:t>myroatan.blogspot.sk/2010/02/mesoamerican-barrier-reef-system.html</a:t>
            </a:r>
          </a:p>
          <a:p>
            <a:r>
              <a:rPr lang="sk-SK" dirty="0" smtClean="0"/>
              <a:t>http://</a:t>
            </a:r>
            <a:r>
              <a:rPr lang="sk-SK" dirty="0" smtClean="0"/>
              <a:t>www.travelandleisure.com/slideshows/worlds-greatest-diving-spots/index</a:t>
            </a:r>
          </a:p>
          <a:p>
            <a:r>
              <a:rPr lang="sk-SK" dirty="0" smtClean="0"/>
              <a:t>http://</a:t>
            </a:r>
            <a:r>
              <a:rPr lang="sk-SK" dirty="0" smtClean="0"/>
              <a:t>rgla.upol.cz/state.php?name=Belize</a:t>
            </a:r>
          </a:p>
          <a:p>
            <a:r>
              <a:rPr lang="sk-SK" dirty="0" smtClean="0"/>
              <a:t>http://</a:t>
            </a:r>
            <a:r>
              <a:rPr lang="sk-SK" dirty="0" smtClean="0"/>
              <a:t>belize.tripzone.cz/fotogalerie/bariera-belize-druhy-nejvetsi-koralovy-utes-na-svete-1273</a:t>
            </a:r>
          </a:p>
          <a:p>
            <a:r>
              <a:rPr lang="sk-SK" dirty="0" smtClean="0"/>
              <a:t>http://</a:t>
            </a:r>
            <a:r>
              <a:rPr lang="sk-SK" dirty="0" smtClean="0"/>
              <a:t>www.novinky.cz/cestovani/300691-nejmagictejsi-utvar-v-karibskem-mori-je-okem-do-nitra-zeme.html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857364"/>
            <a:ext cx="8786874" cy="2786082"/>
          </a:xfrm>
        </p:spPr>
        <p:txBody>
          <a:bodyPr>
            <a:noAutofit/>
          </a:bodyPr>
          <a:lstStyle/>
          <a:p>
            <a:r>
              <a:rPr lang="sk-SK" sz="6600" dirty="0" smtClean="0"/>
              <a:t>Ďakujem za pozornosť</a:t>
            </a:r>
            <a:endParaRPr lang="sk-SK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_V20XNMG2GqI/S28VhK4XctI/AAAAAAAACH0/Vt-oT9iYusg/s1600/mesoameri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600825" cy="581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tka, Foto Bariéra Belize - druhý nejv&amp;ecaron;tší korálový útes na sv&amp;ecaron;t&amp;ecaron; (Beliz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elká modrá jáma je národním symbolem celého Beliz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73559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lt;center&gt;World&amp;#8217;s Greatest Diving Spots&lt;/center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572000" cy="3714752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hQSEBQUEBQVFBUUFRQUFBYUFBQUFRQUFBQVFBQUFRUXHCYeFxkjGRQUHy8gIycpLCwsFR4xNTAqNSYrLCkBCQoKDgwOFw8PGCkcHBwpLCkpKSwpLCkpKSkpKSwpKSksLCksKSksLCkpLCwpLCwpKSwpKSwsKSwsLCkpKSksKf/AABEIALcBEwMBIgACEQEDEQH/xAAbAAADAQEBAQEAAAAAAAAAAAAAAQIDBAYFB//EAEkQAAEDAQMGBwoMBgIDAAAAAAEAAhEDBCExBQYSQVFxU2GBkZOz0RMWIjJzobHB0vAUFSMkMzVCQ1Ky4fEHJTRigpJyg1Si4v/EABoBAAMBAQEBAAAAAAAAAAAAAAABAgMFBAb/xAAmEQEBAAIBBAIBBAMAAAAAAAAAAQIRMRITIVEDQWEiMlJxBJHx/9oADAMBAAIRAxEAPwDz9tttUVagD6gAe8AB7gAA4gAAG4LIW2tMd0qdI7tUZRq/LVOKpU/MVk2vxnnXXkmuHzOWWW75dPxjVGL6nSP7UzlOrwjz/m7tWTazSIM8V8xyYKDWHvcnqI6smpt9X8dUf5v7VJt1bAVak+Ud2qDXMRisTU83KjUOZZe2xt1bhKv+7+1L4xrcLV/3f2qfhP4gPPPPKzfWvu9+dLUVMsnSzKlYH6R+4vd2r6Ayy8MPdC4k6u6PDgOI6l8ju8ahO2Ao7odqPCcpcuX022ku8WvXHEXkkecTyBWLSf8AyKw4yXx6TzL45k4iFoxzm4do3o8eher+VddW2PHi2io7c949JWXxlV4Wp0j+1L4aIgjzdqt2UYjRgHX4LeTUjUEyzn/WrLZVi6s8nZ3V1/FiueplKqD9JUB8o8+tFS3Gcbz76lk+1AiA0bwL0tRWNz+1DKtUYVanK959aPjarMmrU5Kjx61z904h2KYnCAlqNd10vyrU1VavSv7VHxrW4Wr0j+1YBnGPfclG1GoqZX26RlOrwtTpX9qDlSsPvqnSvPrWDaQjxgPP6E6Vnnk3fojUHX+W/wAaVj97U6R/akcq1uFqdI/tXLo7EiTxhLUG77djcqVeFq9I/tTOUKvDVekePWuGTuWtN7vszyI1Cty9uoW2vwtbpHx6VQt9YD6aoeLujyfSs6OTqrr9HHau5mbVV2JI5O1OY74jPL5dc5OM5UrjGrU3ab+1ZHLNU/e1eSo/tX1Tmudbz5lkc1yMHjlCLhfTOf5Xx/yfNOWK3C1ekd2pDKlbhqvSv7V3HIDm/hdywuO1WJ7ReyBtF/oU3Frj80yupkRylW1VqvSP7VXxlWGNWr0j+1czSglRqNerL297m2dOzMc/wnHTku8ImKjgJJvNwQlmr/SU/wDs6x6F5Mua6mH7Z/TzOUbOTWqxH0j+L7ZWXwJwxHnHaqt9YivVgx8pU/OVHwo63E+ddOcOBn1dVULPx+cJGyGbh6Aq+GXR2LP4TxnBNP6j0Tho+YE86z7icYJVOrTifShtaMHHn9aFeVhk3OB5bo5TCt9jp6qkHjBI5wofVaR4Rk++v9FlUa2PBJJ14ILV/pRsLvslrtzh6Cs6jHi5wPN606Vq0cOY33bEjaNl3KfWl4XOr7YSjSWvd9olbCswxpNw1j17UlW2fTmDoCS0cwE3GN4w86yum+SkqeTI4/UjROIUEDbzqmRrJ5P3QrhTBxjl/UqngxrPNHMhrWnWeVRUBabjG6fcoT9im6Lox4lqNEiIII3+gqfhbrp9AvUi1kahygIFloBv8D37VIqkE+k/qg2snjVULK+qQGtknYMeQJWxUntHdDxermWtGyOeYAN+wL1OSMw3GHVvB4vtf/K9NRsdGztuDRxnH9VO1a1+Hj8m5mPde+70r0Vmzeo0hf51xZWz3YyW0vDdxYDedS8ta8v1qxOk6BsbI5CcSnL6Z2bewtuW6FEXFs8WJ7V8K1Z4z4jTvIgc5XmjTm8emJ5zJKl1M6zPo50+qp7ON5fUq5fquwcwcpPYuY5XqifCnk9ErgJQp3Vz4cJ9Rs62v/EfT50m25/4isSEnDepq+memhrkmSAJvuw/ftSdVhc9WtsWNSup21mG36bmjUmx0zx1OteEllmOfmNLfV66oheTLmunjjJJHm8p/T1bvvKn5ysAeNbZSee7Vb/van5yuZzl05w4WU/VVFyCeQLKUSmXSuSpJS0kpSVMTlEpB5Uyg+lRclKQCoN94SVqFKekhwhRegSbPSS0koSlJWlFJIpaSFaWXKS9QSro0HPMNHYlaNRJerpUHPMNC9FkjMmpVvIuuMnAdq9zkfNylQgkBxGLnXX34DUouRyW8PIZCzCe8B9WWMxJIvI/tavW2AULO2KVNzTeHPeLzynDkXNnFn1SoS1p7o8AeC0jHVpH91+dZXzhrWl01HQNTW3COM4lTN1Wtcf7e0y3n4xhLaXhu4r14y3ZbqVj8o4gHUO3WvmAKlciemfbXSEXJGooQmOmK0ykSplCRaEoNQ7UipSOQ9JS58IlY1aiVVMWVQ3qCOdBdtVRdrxvKztbR+mZk/0NLfV66ohLMg/MKW+r11RC815e6cPL5TPy9XytT87lzEroyofl6vlan5yuXSXTnDiZTzTlKUkSmejSSlKUj0coSSlB6VCcqQguQWgShTKNJI9KUEqS5SJJgXlK1UitJXRpFxholfazezQq2l8NBIF7owA4yv0XJOYLKJBdBgXmBduO39Vjfk9NJha/N8l5uuqOvG8e+K/RMh5psotD6gGlqBHn9/OujKuWLJZnlw0TUa0Aht4pjU55FwJjXGEXleBy9/ECrWJFIlrTrOJ5O3mUy3KnqY/l7jLWd1GgIc8DY0XkxqAF5XgMtZ91q4LaU0WHG/5QjjIubyTvXm3uJJJMk4k3kpLSY+079mB7+sqoUhMK9FtUJwpDk9JMjQlKJSAlKUEpJHoEqSmoquSpyJqTqXM83rY1Sud9Tj5vWs7WmMWAIv8ASoY8XkefsSfWm5TUqxqUWtJH6hmN/QUp21uuqISzF/oKW+r11RCweyPLZU+nreVqfncuWV05U+nreVqfncuWF05w495olCSEEZKmUpSlBqlJEo0kgCUpSlKUGouUFyBfgvS5uZp1Krx4IOs6Q8Fo2uSt0HDkLNt9qqdza5geG6ZplwbU0IadLROAIc2Cdo2he5zZ/h6ww6pc0guIOMXRynzBfdyZkdlF9WvUFPu1SdOqBEMgNLW6UkDRa0Ezfo4L4ecX8RqVAFlnHdKmFx0WN/5HE+9681yuVemTGeXsquUbLY6JaA2mwagb3byfGO+5fm2dH8TnVZp2ZsN/GSb9wuJHGYO6IXjrflutXJNV5JOMXDcBqHuZXGAqx+P7qcs9+G1otj3+O4kSSBg0E4mMJ48SsgmAmt5GVpQhCRKZHKJUyiUA5TlSiUjVKJUylKAuUSplEqVJq1g3FYVas+pFehpOkmABzrIrO1pJEkobTGv0oeNXv+iy07is7Wki69oncsHPlUboWblLbGSP1jMP6vo76vXVEJZhfV9HfV66omsW7ymVD8vW8rV/O5cpK6Mqn5xW8rV/O5ckrqThxsuaqUSplEppOUpSJSlBqlTKRKAJwSByuixWB9VwbTaST7+5X2ch5m1a5BcNFpvEjEbQNY4zAXq6tqsmTmQ4h9SB4DL3HYXO/YbFFy9FvfDPN/M1lIadSCRe5x8Vu6cTx8wW2Vs/7PZm6Fn+WcPw3MnaXa/PyLxWXs8q1punQZqY3BfBS6N8tJZOH28rZ42m0SH1NFp+yzwRz4+dfFASCYVTGQuo4VKZRpKiUlKWklKApJKUkBSSSJQAhIoDklaOUKZTlIzRKmUSpVpFV+pZhu5RWqxv18XEk3C84+hY5VpMfAqm4xhtXOVZqxuCnum0LNtjLEhsoIGpU+sdw4lnOwoXNv1fMP6vo76vXVEIzC+r6O+r11RCxbvIZWPzit5Wr1jlySunKx+cVvK1escuSV1Zw4+U81UpJSlKCVKUp0qZcQGgknAC8r12RsyLtO1GAL9AG/8AyOpK0rdPP5KyJVtDopNka3G5oHGSvZ2PINmsbO6V3NLhrd4oOMNbrO+TsC5sqZ4UqDe5WVocRddcwHeMT73LxduyhUrO0qri46tjRsaMAFOtly9LlzP575ZZgabDi4+O7s5ZP/HBeTe8kkkkk3kkySdpKSE5NKCEITGjlKUkIGjQkhB6NJCEDQlCUoQejRKSSQ0cpISlJUhkpSlKRKVVpUqHPSLlk4rO1UhOxlZuqGLvUqcblDnjUFlW2MTpXb1BSLkKWujdUUhSmAkrT9azDH8vo76vXVEIzD+r6O+r11RCyaPGZWPzit5ar1jlyrpysfnFby1XrHLlAnBdScOVlPNEr6GS8jPruAFw2ld+RM3w86VUgNF5JwX1rXnlSs7dCxtD3RGmR4A3fi5LuNK2sper9r6NOhZ8n0tJ8BxF2uo8/wBuwca8hlvOeraCR4lPUwHEf3HWvmWu2PqvL6ri9xxJ9AGAHEFjKJPa+mBCEJnoISQg9GiUpRKD0aSUolIaNCUpFyBo5QkhIaOUSkhM9CUpScUgp2ejc5IHaiEEpHoFIlIlSlT0TiolMuUlyztVIl7tqi7X770O3rOFlW0hvpqIWrXJOwSVusw1dlItbhebudcqujx+nBIsvMfq+Y39BS31uvqJIzEP8vo76vXVElm2keJysfnFfy1XrHLCjWLXAiJG29a5VPziv5at1jlyyunOHOym7XRaLa99z3EjZg3/AFFywlKUSmUxk8Q5RKUpSkejlEpIlA0aEpSlA0aJSlKUHpUolTKJSt0NHpJBJEpfmjSpRKmUSmejlEqZRKBo0pSlEpAISUykapUuKEqj4uUZXR6ZPqbEnuuUPdJUlyxtbTFMKy2AE2kDkGvapN/H77VKkyk5ykla06OlyIPxOWbXLTQ1bcVTaI97h+6YZjKRbfqmYY/l9HfV66ohGYX1fR31euqIWTZ4XKh+cV/L1uteuaVvlU/OK/l63WvXLK6keHLmrlKVMolCVSlKUolAOUSplEoNUpSlKJSByiVMoJQDlEqZRKQVKJUyiUwcolTKJSCpSlSiUtmcolSSiUAyUpSlEqTOVi8XrSVDioyVEEKSFTnQshesq0kWwDE/ulUbsTe24cSkmCkcOlR2rdxgQlSddJ5FL6gSRd2opGTG9dZpAXx+6wp1Lr8Zw/RXUrYzMDkniQWW7fD9QzE+r6W+r11RJGYn1fR31euqIWT0vA5W/qa/l63WvXNK6MrH5zX8vW61y5ZXTjx5c05RKUolNJolTKJSNUpSlKUoCpRKmUSgHKJSlKUBUpSlKUoCpRKmUkgqUEpJJA5RKUpSgKlKUls2zkgGRfgDifeRzpHIylKVbKLjeATPrOj6bkCzOP2T5tgOO4jnU1WmcSpcQFs6iQBIMXeeY/KeZI2V4v0THJv9F6yypuc05xQWwt/g7yYA95iJ1GbkPs7tmqTG8iL8TcVmry5muvUOdJXW6wkGMTjOo4beMwoFgcS2Pta9hkiDzIXEMqeZSRJWtlsDnE3YCeLxdIDfCqpZX4Bu2RhEEC+d4QWvPhDIx5Aqdfe7AbNfEs22ZwgkGNeqJkb9R5lv8BcYEGDxgbruNCby/T8xSPgFGBAmrA/7qiEZiNiwUgdRqjmrVElk308plHNW1Pr1XsoktfVqvadOkJa57nNMF8i4jFc/efbOAPSUfbQhemfNkzvxy0d59s4A9JR9tHefbOAPSUfbQhPvZDt4jvPtnAHpKPtpd59s4A9JR9tNCXeyHbxLvPtnAHpKPto7z7ZwB6Sj7aEI72Q7eI7z7ZwB6Sj7aO8+2cAeko+2hCO9kXbxLvOtnAHpKPto7zrZwB6Sj7aEI72Q7eI7zrZwB6Sj7aO822cAeko+2hCO9kO3iO822cAeko+2jvNtnAHpKPtoQjvUdvEu822cAeko+2jvNtnAHpKPtoQl3cj7eI7zbZwB6Sj7aO822cAeko+2hCO7R24XeZbOAPSUfbWrc1bcBAobvlKN3/umhLu0+iClmvbmiBQ1k/SUdYj8fKgZsW7RjuBiAPpKM+Dh9tCEr8lo6IVXNe3Oxs+snx6OyOE1IdmvbuA2/bo62hh+82BNCz6qfRFszatv2rOSMYFSiL5DtdQ6wsKualudcbOCNhfRMXkz4+PhFCEbPpkWM17dM9w3eHRwkECe6YXecobmzb5nuAm77dHAOLuE2koQjdHTA3Ni3AR8HBnGX0r/AAdC/wCU/Ckc1rcRfQ1g+PR1ODgPpP7QhCW6OmNTmzbTM0OONOlfGA+k4/MsnZrW6Z+DCYidOlOGjiKmMIQjdKYzb2+alndQsdOlWGg9vdNJvjRpVHuF7SRgRrQhClo/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007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data:image/jpeg;base64,/9j/4AAQSkZJRgABAQAAAQABAAD/2wCEAAkGBhQSEBQUEBQVFBUUFRQUFBYUFBQUFRQUFBQVFBQUFRUXHCYeFxkjGRQUHy8gIycpLCwsFR4xNTAqNSYrLCkBCQoKDgwOFw8PGCkcHBwpLCkpKSwpLCkpKSkpKSwpKSksLCksKSksLCkpLCwpLCwpKSwpKSwsKSwsLCkpKSksKf/AABEIALcBEwMBIgACEQEDEQH/xAAbAAADAQEBAQEAAAAAAAAAAAAAAQIDBAYFB//EAEkQAAEDAQMGBwoMBgIDAAAAAAEAAhEDBCExBQYSQVFxU2GBkZOz0RMWIjJzobHB0vAUFSMkMzVCQ1Ky4fEHJTRigpJyg1Si4v/EABoBAAMBAQEBAAAAAAAAAAAAAAABAgMFBAb/xAAmEQEBAAIBBAIBBAMAAAAAAAAAAQIRMRITIVEDQWEiMlJxBJHx/9oADAMBAAIRAxEAPwDz9tttUVagD6gAe8AB7gAA4gAAG4LIW2tMd0qdI7tUZRq/LVOKpU/MVk2vxnnXXkmuHzOWWW75dPxjVGL6nSP7UzlOrwjz/m7tWTazSIM8V8xyYKDWHvcnqI6smpt9X8dUf5v7VJt1bAVak+Ud2qDXMRisTU83KjUOZZe2xt1bhKv+7+1L4xrcLV/3f2qfhP4gPPPPKzfWvu9+dLUVMsnSzKlYH6R+4vd2r6Ayy8MPdC4k6u6PDgOI6l8ju8ahO2Ao7odqPCcpcuX022ku8WvXHEXkkecTyBWLSf8AyKw4yXx6TzL45k4iFoxzm4do3o8eher+VddW2PHi2io7c949JWXxlV4Wp0j+1L4aIgjzdqt2UYjRgHX4LeTUjUEyzn/WrLZVi6s8nZ3V1/FiueplKqD9JUB8o8+tFS3Gcbz76lk+1AiA0bwL0tRWNz+1DKtUYVanK959aPjarMmrU5Kjx61z904h2KYnCAlqNd10vyrU1VavSv7VHxrW4Wr0j+1YBnGPfclG1GoqZX26RlOrwtTpX9qDlSsPvqnSvPrWDaQjxgPP6E6Vnnk3fojUHX+W/wAaVj97U6R/akcq1uFqdI/tXLo7EiTxhLUG77djcqVeFq9I/tTOUKvDVekePWuGTuWtN7vszyI1Cty9uoW2vwtbpHx6VQt9YD6aoeLujyfSs6OTqrr9HHau5mbVV2JI5O1OY74jPL5dc5OM5UrjGrU3ab+1ZHLNU/e1eSo/tX1Tmudbz5lkc1yMHjlCLhfTOf5Xx/yfNOWK3C1ekd2pDKlbhqvSv7V3HIDm/hdywuO1WJ7ReyBtF/oU3Frj80yupkRylW1VqvSP7VXxlWGNWr0j+1czSglRqNerL297m2dOzMc/wnHTku8ImKjgJJvNwQlmr/SU/wDs6x6F5Mua6mH7Z/TzOUbOTWqxH0j+L7ZWXwJwxHnHaqt9YivVgx8pU/OVHwo63E+ddOcOBn1dVULPx+cJGyGbh6Aq+GXR2LP4TxnBNP6j0Tho+YE86z7icYJVOrTifShtaMHHn9aFeVhk3OB5bo5TCt9jp6qkHjBI5wofVaR4Rk++v9FlUa2PBJJ14ILV/pRsLvslrtzh6Cs6jHi5wPN606Vq0cOY33bEjaNl3KfWl4XOr7YSjSWvd9olbCswxpNw1j17UlW2fTmDoCS0cwE3GN4w86yum+SkqeTI4/UjROIUEDbzqmRrJ5P3QrhTBxjl/UqngxrPNHMhrWnWeVRUBabjG6fcoT9im6Lox4lqNEiIII3+gqfhbrp9AvUi1kahygIFloBv8D37VIqkE+k/qg2snjVULK+qQGtknYMeQJWxUntHdDxermWtGyOeYAN+wL1OSMw3GHVvB4vtf/K9NRsdGztuDRxnH9VO1a1+Hj8m5mPde+70r0Vmzeo0hf51xZWz3YyW0vDdxYDedS8ta8v1qxOk6BsbI5CcSnL6Z2bewtuW6FEXFs8WJ7V8K1Z4z4jTvIgc5XmjTm8emJ5zJKl1M6zPo50+qp7ON5fUq5fquwcwcpPYuY5XqifCnk9ErgJQp3Vz4cJ9Rs62v/EfT50m25/4isSEnDepq+memhrkmSAJvuw/ftSdVhc9WtsWNSup21mG36bmjUmx0zx1OteEllmOfmNLfV66oheTLmunjjJJHm8p/T1bvvKn5ysAeNbZSee7Vb/van5yuZzl05w4WU/VVFyCeQLKUSmXSuSpJS0kpSVMTlEpB5Uyg+lRclKQCoN94SVqFKekhwhRegSbPSS0koSlJWlFJIpaSFaWXKS9QSro0HPMNHYlaNRJerpUHPMNC9FkjMmpVvIuuMnAdq9zkfNylQgkBxGLnXX34DUouRyW8PIZCzCe8B9WWMxJIvI/tavW2AULO2KVNzTeHPeLzynDkXNnFn1SoS1p7o8AeC0jHVpH91+dZXzhrWl01HQNTW3COM4lTN1Wtcf7e0y3n4xhLaXhu4r14y3ZbqVj8o4gHUO3WvmAKlciemfbXSEXJGooQmOmK0ykSplCRaEoNQ7UipSOQ9JS58IlY1aiVVMWVQ3qCOdBdtVRdrxvKztbR+mZk/0NLfV66ohLMg/MKW+r11RC815e6cPL5TPy9XytT87lzEroyofl6vlan5yuXSXTnDiZTzTlKUkSmejSSlKUj0coSSlB6VCcqQguQWgShTKNJI9KUEqS5SJJgXlK1UitJXRpFxholfazezQq2l8NBIF7owA4yv0XJOYLKJBdBgXmBduO39Vjfk9NJha/N8l5uuqOvG8e+K/RMh5psotD6gGlqBHn9/OujKuWLJZnlw0TUa0Aht4pjU55FwJjXGEXleBy9/ECrWJFIlrTrOJ5O3mUy3KnqY/l7jLWd1GgIc8DY0XkxqAF5XgMtZ91q4LaU0WHG/5QjjIubyTvXm3uJJJMk4k3kpLSY+079mB7+sqoUhMK9FtUJwpDk9JMjQlKJSAlKUEpJHoEqSmoquSpyJqTqXM83rY1Sud9Tj5vWs7WmMWAIv8ASoY8XkefsSfWm5TUqxqUWtJH6hmN/QUp21uuqISzF/oKW+r11RCweyPLZU+nreVqfncuWV05U+nreVqfncuWF05w495olCSEEZKmUpSlBqlJEo0kgCUpSlKUGouUFyBfgvS5uZp1Krx4IOs6Q8Fo2uSt0HDkLNt9qqdza5geG6ZplwbU0IadLROAIc2Cdo2he5zZ/h6ww6pc0guIOMXRynzBfdyZkdlF9WvUFPu1SdOqBEMgNLW6UkDRa0Ezfo4L4ecX8RqVAFlnHdKmFx0WN/5HE+9681yuVemTGeXsquUbLY6JaA2mwagb3byfGO+5fm2dH8TnVZp2ZsN/GSb9wuJHGYO6IXjrflutXJNV5JOMXDcBqHuZXGAqx+P7qcs9+G1otj3+O4kSSBg0E4mMJ48SsgmAmt5GVpQhCRKZHKJUyiUA5TlSiUjVKJUylKAuUSplEqVJq1g3FYVas+pFehpOkmABzrIrO1pJEkobTGv0oeNXv+iy07is7Wki69oncsHPlUboWblLbGSP1jMP6vo76vXVEJZhfV9HfV66omsW7ymVD8vW8rV/O5cpK6Mqn5xW8rV/O5ckrqThxsuaqUSplEppOUpSJSlBqlTKRKAJwSByuixWB9VwbTaST7+5X2ch5m1a5BcNFpvEjEbQNY4zAXq6tqsmTmQ4h9SB4DL3HYXO/YbFFy9FvfDPN/M1lIadSCRe5x8Vu6cTx8wW2Vs/7PZm6Fn+WcPw3MnaXa/PyLxWXs8q1punQZqY3BfBS6N8tJZOH28rZ42m0SH1NFp+yzwRz4+dfFASCYVTGQuo4VKZRpKiUlKWklKApJKUkBSSSJQAhIoDklaOUKZTlIzRKmUSpVpFV+pZhu5RWqxv18XEk3C84+hY5VpMfAqm4xhtXOVZqxuCnum0LNtjLEhsoIGpU+sdw4lnOwoXNv1fMP6vo76vXVEIzC+r6O+r11RCxbvIZWPzit5Wr1jlySunKx+cVvK1escuSV1Zw4+U81UpJSlKCVKUp0qZcQGgknAC8r12RsyLtO1GAL9AG/8AyOpK0rdPP5KyJVtDopNka3G5oHGSvZ2PINmsbO6V3NLhrd4oOMNbrO+TsC5sqZ4UqDe5WVocRddcwHeMT73LxduyhUrO0qri46tjRsaMAFOtly9LlzP575ZZgabDi4+O7s5ZP/HBeTe8kkkkk3kkySdpKSE5NKCEITGjlKUkIGjQkhB6NJCEDQlCUoQejRKSSQ0cpISlJUhkpSlKRKVVpUqHPSLlk4rO1UhOxlZuqGLvUqcblDnjUFlW2MTpXb1BSLkKWujdUUhSmAkrT9azDH8vo76vXVEIzD+r6O+r11RCyaPGZWPzit5ar1jlyrpysfnFby1XrHLlAnBdScOVlPNEr6GS8jPruAFw2ld+RM3w86VUgNF5JwX1rXnlSs7dCxtD3RGmR4A3fi5LuNK2sper9r6NOhZ8n0tJ8BxF2uo8/wBuwca8hlvOeraCR4lPUwHEf3HWvmWu2PqvL6ri9xxJ9AGAHEFjKJPa+mBCEJnoISQg9GiUpRKD0aSUolIaNCUpFyBo5QkhIaOUSkhM9CUpScUgp2ejc5IHaiEEpHoFIlIlSlT0TiolMuUlyztVIl7tqi7X770O3rOFlW0hvpqIWrXJOwSVusw1dlItbhebudcqujx+nBIsvMfq+Y39BS31uvqJIzEP8vo76vXVElm2keJysfnFfy1XrHLCjWLXAiJG29a5VPziv5at1jlyyunOHOym7XRaLa99z3EjZg3/AFFywlKUSmUxk8Q5RKUpSkejlEpIlA0aEpSlA0aJSlKUHpUolTKJSt0NHpJBJEpfmjSpRKmUSmejlEqZRKBo0pSlEpAISUykapUuKEqj4uUZXR6ZPqbEnuuUPdJUlyxtbTFMKy2AE2kDkGvapN/H77VKkyk5ykla06OlyIPxOWbXLTQ1bcVTaI97h+6YZjKRbfqmYY/l9HfV66ohGYX1fR31euqIWTZ4XKh+cV/L1uteuaVvlU/OK/l63WvXLK6keHLmrlKVMolCVSlKUolAOUSplEoNUpSlKJSByiVMoJQDlEqZRKQVKJUyiUwcolTKJSCpSlSiUtmcolSSiUAyUpSlEqTOVi8XrSVDioyVEEKSFTnQshesq0kWwDE/ulUbsTe24cSkmCkcOlR2rdxgQlSddJ5FL6gSRd2opGTG9dZpAXx+6wp1Lr8Zw/RXUrYzMDkniQWW7fD9QzE+r6W+r11RJGYn1fR31euqIWT0vA5W/qa/l63WvXNK6MrH5zX8vW61y5ZXTjx5c05RKUolNJolTKJSNUpSlKUoCpRKmUSgHKJSlKUBUpSlKUoCpRKmUkgqUEpJJA5RKUpSgKlKUls2zkgGRfgDifeRzpHIylKVbKLjeATPrOj6bkCzOP2T5tgOO4jnU1WmcSpcQFs6iQBIMXeeY/KeZI2V4v0THJv9F6yypuc05xQWwt/g7yYA95iJ1GbkPs7tmqTG8iL8TcVmry5muvUOdJXW6wkGMTjOo4beMwoFgcS2Pta9hkiDzIXEMqeZSRJWtlsDnE3YCeLxdIDfCqpZX4Bu2RhEEC+d4QWvPhDIx5Aqdfe7AbNfEs22ZwgkGNeqJkb9R5lv8BcYEGDxgbruNCby/T8xSPgFGBAmrA/7qiEZiNiwUgdRqjmrVElk308plHNW1Pr1XsoktfVqvadOkJa57nNMF8i4jFc/efbOAPSUfbQhemfNkzvxy0d59s4A9JR9tHefbOAPSUfbQhPvZDt4jvPtnAHpKPtpd59s4A9JR9tNCXeyHbxLvPtnAHpKPto7z7ZwB6Sj7aEI72Q7eI7z7ZwB6Sj7aO8+2cAeko+2hCO9kXbxLvOtnAHpKPto7zrZwB6Sj7aEI72Q7eI7zrZwB6Sj7aO822cAeko+2hCO9kO3iO822cAeko+2jvNtnAHpKPtoQjvUdvEu822cAeko+2jvNtnAHpKPtoQl3cj7eI7zbZwB6Sj7aO822cAeko+2hCO7R24XeZbOAPSUfbWrc1bcBAobvlKN3/umhLu0+iClmvbmiBQ1k/SUdYj8fKgZsW7RjuBiAPpKM+Dh9tCEr8lo6IVXNe3Oxs+snx6OyOE1IdmvbuA2/bo62hh+82BNCz6qfRFszatv2rOSMYFSiL5DtdQ6wsKualudcbOCNhfRMXkz4+PhFCEbPpkWM17dM9w3eHRwkECe6YXecobmzb5nuAm77dHAOLuE2koQjdHTA3Ni3AR8HBnGX0r/AAdC/wCU/Ckc1rcRfQ1g+PR1ODgPpP7QhCW6OmNTmzbTM0OONOlfGA+k4/MsnZrW6Z+DCYidOlOGjiKmMIQjdKYzb2+alndQsdOlWGg9vdNJvjRpVHuF7SRgRrQhClo/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007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60" name="Picture 12" descr="https://encrypted-tbn2.gstatic.com/images?q=tbn:ANd9GcTVfiQI3SF6ykuMQErLXg89594m0uwEXkMqFN-S-c35R-s5GcNys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900" y="0"/>
            <a:ext cx="4991100" cy="3743325"/>
          </a:xfrm>
          <a:prstGeom prst="rect">
            <a:avLst/>
          </a:prstGeom>
          <a:noFill/>
        </p:spPr>
      </p:pic>
      <p:sp>
        <p:nvSpPr>
          <p:cNvPr id="2062" name="AutoShape 14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BAUAAwYCAQf/xAA5EAACAQMDAgQEBAUDBQEBAAABAgMABBEFEiETMSJBUWEGFDJxI0KBkRVSobHBM9HwByRi4fFyNf/EABkBAAMBAQEAAAAAAAAAAAAAAAABAgMEBf/EACQRAQEAAgICAgICAwAAAAAAAAABAhEhMRJBA1FhcSIyEyNC/9oADAMBAAIRAxEAPwC1OlPHtZucUBdQSAHYMgeYo2G2SGIuxy2OBRFkwZ9sicHg8dqkyFUYpvz2quWQsgKnAB7U71LTk6pFqDtxkgetJWCxOYpVwScYoBtp7C4iAPl3ouaAooCcr5j0pTZuLYMQQAeaaWUySxlnfDeXNBA5RJHJ4E/pXiMX47NRNxckuQB9yaGnRkCyJ65NOAj1TT5jMWY+famWjK9vFgk+Lyrsda9nIRcqKPhgWKZEkXgd8ClYexqRvDGJQeRRNvqLyqVkA5q9LUThWB/Dxzx51Tc2LW04ZF8B9KmgPE2+76MeSp7ijYdPiLusjgcZqqItAzMi5Y13b9SWYNIc+wpUws1iySeBiYwfM0LeSTQugjGQa1kiQmMKwC8UmvYUmlxGfpPelbpUgVLiW4Cq2RRstvHJEE86oDCI7tmce1VvfrKy9M7R2NRauQ0t9MPy/wCGx2+lcyWGcIg5NHWN4gtwgGWIqmWSTqZRSWB9KVpyEr2U8Ezox4IzxVFsJInkyp2+wrQtDLNiRx96IuNLQWQkUjJ5qdnpjbhGkPA5Jom2sm3qu/g05j05WUgYzih/lJ4z2K843U/ItF97blWMS4zSqWR2cIw7d602saZLaRrKJC+/j7UmS0LE9QMG9SK0mXpFnsI3RC4Pf0quXbIuwrgCup7crMvnir5Iy20qnPlVb0nW3iQB4FU4FFw2q7MDjHaqYoJXGGHPlirenLC4V2OKflyiwDJaSTzkDsKkGm5mZMjcOaO6gUMVBGPOqopPGZSfF2+9GwqNq6kjcePapRZaRuVHBqUDZWuqRPLsIIBPGabjKqjKM5HFAtoZmhaVQAFoqyhmij2SEkDtxmqMXGssbGQqWBpBqFk8l2zvwSabtqbxKIyOFPOO9FWr2l3cq8+Ap8qCZhrYsQhzTJlght1SPBko74gSGI508BiR2FZrSo75Lstc8hjmgH0Fu0lrvaPj1rhUOQGIKimTtItp00IAYdq6s9JMgWX8uOR60qNbKjIsTBbYeInmmEhRumGxuPeg76AW94URTj0ouytJbpgwB2+ZNPewZN1EsPwR286XT6pN0isnOKZSdW3i6A5z24pXPYyK7M4O00qbiOckZVuTR1hNsYEc578UPZxImTMuAO2aI0uMXV66xsAo7VNOCDIJp+Xx7Cuvk03MeeRyaItYoYrmWOUAuPT0om7lEFupjQH2rKxrCaOIYdfL7VF0yEoSnFFzzxSgmEYYDmqbO4aRjGyn9KnelybVF2hAEecjim2jXaKWWdQSfM0PHayMrMsRI9cVzGFjIaU4UHmouSpiayo8qu0H0+4oYQ3O0EFmXtiiLu8hSFVtGHI8qJ02bfbCNl8XqaNkVz2dxGvWL7T6Ci0lhawKyY345zTR0SWPa/JHbNKZISBJuKjHamFVvB83Ceq2Qv0g17JZwqviCk+QrizvIkBWQEDzIFFR20U0+9ZfCewJpxNJDpYncsExg8+9FNBBMiRLGAV9qLd1W++XlkCR45Oe9DarrWn6ORh1cnyBqtyJ1aW/h2V0UmHBPBIrzUIreZN8cg3DypTq3xJZ31x+HwMUJZz9R2MZzV43aMsdGd6d1ssMCeIjvQdrZsr+Nvc17by3HVLyYCCufx5HaZSRH5VozdStIJGCnAqUOzsCeCffNSgHWlpLNvDPiKnltZRqm44I9TSTRrlOqLc8LnBJplqOoG2/AQgKfPNK7VC3W9MjDLNAQcnxKKWvGiOE+ljTq0EETBpJt5J7E0u1+RZbhOinOe9OUq7gt0jfDeIkZoa74P4eNynkUygszbwpK0gYt3z5UDdKqztET9XnVErRJZAH8WB+1NbXUplVLdEyT2zVsDRxwpGCMHuTQN2rw3qNCfAOdxFAMrOwnmvzNdKNo7CjbjdAxWBAqGlsmuSiJkC5bGARVK3tzLDl3Jb0xU7OLus4n3y42CjmuLa5dEBHPek0948i9Ixkkd8VfpfShGZ8DPbNBjtRga6kENvGAgHeg/kmscYysvkR51oLN7eMZaQc0B8Q3UMsAW3OZAeCKiqhSkN2l7vkDfifm9KeXCQ/KDdMGcduaFtEmltszSDdt/astY3Hy+otBI58L+LnuKyyy1ppjNtJHaSyk9EAN70Tpt3Bb3ht3X8UHB486fafpsbQLLG/DDINZTW0/h3xDEzsCrkGs87ceWmPPDT3V8IlMaxgEjzFZK/ndlZVwZN3anGoTdaVenzxxigJrFpJAWBUnzFLLLk5NOdNlDMomXB9K1mjlAGLpwexrNx6f8sRJPKqoPNjir3+L9GtA0Ru1JT+QZzUy6p2bjUX6RrAWQYNZG8E7OSrHbnkZ8qAvP8AqFaGPZHbyyD1PApRL8Zxuh6dqeT2LU8s4McLI1kKI7gAeADLcUPq2rWNtD+G+JF7AVlJvjN2jaO2g6eR3NZy5vZJnLMxB96XnfRzDnk21TV7i8mLlyueODSqZ94wxJPqTQ6ySSMBmiBFz4h2qWuoE2ETIe/NbHSpY7Fll6QYOOR6Vj7iVYzgd/KnWharA8sMN4cA8bjXR8WWuHP82O+YeTyNcyP0YyAR2AoZZ5hbmDbjB7Vo4LiztGLIFZCvBFKNQhLt8xEfrPArpjjpb1NvBPNSodNnkJYsOalMGc9g1vFFPEzNzlsdxXOoQxNb/MLIWJHYmiLbVenC0Ai3FhwD60HIk/TyIjk+VFmzc29zGYVCIc+tFxwy4Vn2kHzFBBekm2aLaTyAa5jvSmQ7kBewzTIbLcSFwjdl8s0MWdpBcYBQetcWVxHN1TcZy/aqprqOCNo8nFAHSX4ni3MNu3sPWvZruSZUCquw9zQGmW4nh2Md3nxV8saQyeHcNo4U0ARHKrlVwAQQMVqYIIzCh6YOR3pbo+m2ssIlIJlPJHpV91PPCphh5bsCam36VHmpQW1vG7KR1T2ApdFF8yFaYlVXy7Zqn5O4F0HvWOG7c8V1ezyqcKFKLQF3Tdr/AKdu24EcA1ebRxdKJMDHJFJ7e/6EgmRgGPAzTueOe4tBcpINx9KnZrLzbgCNiueOKyOqaVcWzPeqSVBzmtdE0vyipcR8Hs9KtT1G0tIjb3d0pSQHCjuax+TDyjb485KN+G9eujbR2wk7jw5oL4xkjSWC5muE6inDLu5/asaNUbCxw3TQIpO1lQlgPvS66headzDLJdN3zg5P71jcdzVXMtXcbuL430yzgUdKWeVBgkDA/c0u1X/qFeXaGOxgW1yOHPiYVj4TAi7pPFjyB/vUecyKAqhU9sA0fpX7MZb281Da1/dyyMe3i4oCSVFcxlsE9iT3NUGSOQpEzkKTkN/KfKu5VE0RBH4inn705j9jyXb2ZGUZ3g4FcxzMVXIxng1clpNsinYYR+CaMFsghcsMgMDmlZIuXYLY7HI7HiiY7fO0sMA0Tvt1gYkjfkEAVHlWWFOnG2RnJpcnx7V3USo67MLgV0iueGwMj6jXQCSQbpOCvmTSyfW1mYwQwykocZVc0pjbxBcpO187JnBAOKGlAA3dhVRuF4LrIpPbKmirSxnvsxwwyMftgCtJjU3OaHaHqNxJILYNuQcjNbJJIbiGNC2wjil2l/CraZZtcM4aWRf29qOhsMokaqSe781048RxZ63wplRlkYCYYFSrZraMSMMMMfepVp4VyWkmlz7pjukzke9dXupzB1lVdigdj50RHcie4YXZ6rc7SBS6/O+cnkgfl9KoAp9Snu5wZAMDyA7VfY2huSQ2ArnvQ7AKSyryac6Q6RsA8fiPIzTJ7Np8NkuFcF/ekTQCabcxGN3IrRayBGA0mN8npShFDAKqg45zQHIv4rc9OMbDnG6ibllnCywtuYdxQ0unGfczjbzxjzqzSdNMs7LE7AYpXgOoNSuoWLRNtOOfajLO5luQWlcsR3Oatl0ToRFzJg4+k+dUKVhibICnzqfyZtJqSTwrCycJyXNZ+ST+JXpijcx2qnxMDyaA1rXALXp8JGp7+ZpVpcjaoshN4LOzX/UlzjNZZXyuvTXHHU37au803TktQbW8Zto4VjmvbSPUbaINAzMmM7c5GKx8Fnp1/ctHpuvTHbyQ6Fd3uM96Jl1O8sIJ7OG+eZG8BdR3Ht9+RmpykhzdPta+NnjtGtoY0a4HBcfSv/usBNcvdyt1Gkdz5+lebGlcBztAPPOauWPjZBnB/N7VFyrWYSc1I8wKNzE+oJ7fer2cpCJImwcZBHrVcdv+AyzjB3Yznzq/pAQqgDbQDjH9ays5Pc05a3IjjlZQJJFD7VGBVQicnPl6+ZpnflQLdg5H/bpjnP5aBR06fLFm7ZY1XNTLw5MalQroM8gjFG6TBb5kM3DAHdk96XbiNu07eclqre9NqDK/C+fFX42zULymzea7xCkSxttBO057iqonkuUZNxX2ruDUx1OspSVCDgn3oJtZs7OeRnOWYcKoyKWr6VsbYwLIkm/unOa9g1WztIpI55Arr5HzrPx6zeTyPHZRMQ/YBcmtl8O/C9lLZLcaym65JySfKrnxXLsr80x6JbWwbX36kEssUQOCO24VqrWyFh0oI7ZGJwN2K01rodnFGJI2APYL2FW3UMKRB94EiHwgVrNY8RjbcuaU/IWtzcBNQWKMRgbQBRkSQabJi32MrjuAKSawlwHM6MW9QasgAaAdMssmMkHzpp0eZe5cRZKgcj3oa5nutOGY4857k17HPN8sjEYKDkiq7yd54VDZwe/HNPSQUmpTs5LbAT6ZqUXDYwGMFmKn0IqUaCjeiT8DZ7+lU3sYjw0bh2c+VeXUADdOJyz9sE966EpEKK0ZV07hhVQOUCIwCoDIR2Iqy+nmgttvTAYc7hUVpJUIjx1O9dPdzBHheNWJGMnyo7HSnT76C7SRLpCzgeFiO1UpIiSCOEDJPnVW1jOqY289wKZ29tDwWXt3x3pzgryOsLUXELl2wRwD5Va1otvEs1vOBzhhQi39uAsEG5Cv1ZPernu3nRXaNRGCOfWkA+q6lBAY45XMijkN70l17VXlgXEG2P8Am9fvVfxDrltNfpHYWqzzLwT+UEf3pG0RiuXbUZQzuu8DyHsP0rDPOdbaYY+3cOj213dQz6leqwPJgB7CmnxHp+n/ACiW1pPHHbGMl2QA4B48qAkjaeQTQncrfmzUlMaxyAEkqPHJ2APkBWd+TjUXjjbdlkamK2VJdplAHj27fCMgEjHfnz59a6U9FC0mAzKck5yRXNxqFvBFtSVGJJ7eNiT5YFU3cV9bdJr+1ltI5OVab6iMHy8qLvKtcbjjEjgecbFBUbT5cn3olIliIDNt8PZu9B2dyu42yyiNtpIdT+4ye9M0hiSFLxnaVsfiFicj2FLLGzgecodmJY7cr6Z7/avB01Aw2R2z/b+nlXW45cdMjaCc91479uK5lURouShRmwvkQB5e/eiYptdX7hIo41yHSIbty4OTzjH696AHUZix4Pc5FdTydMkh9zE5yecD/mape7XAJOMdwa0mOmdq2SZY1Ib70pvWnvWCW8bumeAPM1ZdzO8LuqjaOST3Ye1PPh/U7VpoWigHgAXpkVf9Zsds1b2GoGUwRWs5J/KFNPtJ+BdS1IM0g6Kp33V9atb2CG3IS3VZDxnHamNlaWroYluy0svLAcYrSTlncvTGaFoUWkW0bxQ7pFO0kjOa0klslzbh4UEbp9QPcmj/AOHy6dMu8B4/yivRA0e64Jwzd1xSyok9l7yTxw7bgBB5etdKkZ08TGZWbP0is7qcl5fzzBd4kj52scDHtS6znlCsLt3jG7AA8v1qdK2089obxi27aNuSfKqdPt2NwXtl3bRg769kZjbLFBLmNfqJNcnUGhshHCVGO5HeqsTsZNDf7WJjRQOSPWlHzk8910wBHg84pnquvRNYx21oC0rAbm9aXQpHbFJd26Z+GHpRIVEyySdQ5mUmpVPTzz/ipS3T1AOlxveX5VbllX8rMgNGXVnefM+KSCRiNucMP80FbdSzgmna1YFQQdpzz7VbpnxAkMqNL4N52sXFXrktvcXtrcKvysbbfJJc5H7V1Ndnq7n02QEdwrqc1pbGLTot92LiNsngsw4pDqc6y3U81scxqByKQBJqqGZpP4fcIBwMKD/miorpmi3SWuoBW53Jb5/zR2nWHzViZdm8nkrtxV08M6RwxPL0UHcYx+maLs5ogGpW0UnVNtdHHB3QnFLdY+IJJIZLbTmMYlP4gYYIHoKba/qaafpcqrEOs5xESe59axFpYX13aTzGa0Eo8e+TcJOxOFI4/es87ZNbVjJRFkxsj1Y3BkYMpyMbciqLm5upZfHOqxEbSA/ibPqO3nSW41K6hRLOddsaMX2A92Ixmu7b4W1S9043saArnhc+I1nj8VvNrS5SHMd5bxTbUVRGV8MYfc2fX2x5/oK92JdSgAtLGy8IeQpPfA4HljPoTms5b6fc6fcMbhOm6rkIfP7060S0iuFM+oyssYBOxDgH70ZY+HJ43fA+znS3iXHRhYSBvC+0DA78efb07VRq7tqkAaS9gedOd4mLY9OPL+9I7vV4vHHaQRIobghQRj/P60M+q3PhxJt4O4oMFvv+nFPHDLsrlDPTLO4kvk+emjRIYtqM7bgF5x9hyTTqZ4LaJorW4WQnkHjn9+1ZS2vvDsZsFjyzYxiimujGu5YlUfzd6rLG28lNaN57rcMKW7ADJ4A9TQ9zePOkZ2bVRdiZP7mlUl3cyrtjtjt+osRjNL5L+VnGTwPIU58admlzdRoMM4z6A0RbaclzAss8ilnOVRW4A9/emVrpVlqumC1sUQ3Eigxv57vehYfhnVNE1qB5F3RRtkuvYHH+9Fv8bYfV5ObLTrVFlsruJeqCRgjkDiuX0q20/UR8mvD7WGTxn/gpfrBuVvRqUe5+muJOe4PemGn3Xz0kci5IXYc+gz3NY25al+1STb6ZpTPLYxp8ujzEcMKuFvNE6NaEC5/MhHaiNKiKwqY59rLz9PBr2G4YajKLg8gblKjvXVvhhpXK+rIqy3KgrCdxJPero7+O7gEpcJIeMY4pTqVzcyISblmWQ4KAY20H1HcwwrIqov1eWakxnxJIi28c8YQSxfUVP1Cs/f3kV3YBLSEbW88edMrqxe+ulRGRRtOFB7/es9JHe2M8sSxptB5U9h9qqfkq906ORDFbTyFIy253PY+1aafT4LK2WdWLhzyDWftluWBedRtIwFx2oq5vrpbeJYkaSTO0DuFHvRZ9EuliWKdLoj8FzjIHYUfqVrEbaK5sCrxjlvWgoZ1eFIpRu28Mp7V4Xia2DW0jpJkhlzwaANW+O0bbXIwOcipXVrYxtboZZ8PjkBqlBbqi46Zt5I7Ab0Q+J896DstNa/Bi2YYHO5h3qmzdbciIofxTwxOMVprOWGOVFEuCD9PFORVIb/TMKIpYS0OOSneuYfhxvwWtpZY45DtwG5/atNqd7bw2yMkidTcfCOcj3oG0+auDFPIyRKvKAHBoJ5f6bcafHGkOpzRucAhsEAUJd6NrF4GMOqJMoGVDqP8AFM1a3vpZGv2dipxkHil+q3lppyTypI6q0Z6eztnHaiiPnusTTzX/AMvcSdT5dumdozk+1X31w1hbSWqzK0cqKZCoBDBcEEcDjPn96W2U6rLLI7hHGWLEkHPsfU0svribUr0WkRG+QjeyjgD9Kw1cq2nEG6XZWmoztd3q3RQHwCKPIOKfz/EaWNn07W0uFUYGWQgL6ZpppWmNY6fHGko2oOGA4Jody810Z7hQ1vbthcrlXkHGT645A981trU1Gdu7yxN9e6hPNLHJbsvWkBkd0w3sAe4HP60DrFx0mWztyVSNcNgnkkc1q9b1K41C9C/Lokad5Md8Uqt9NtbW9e81KRZseIQnu7HsPtUXUrSW2F2j/Dt3qCmQkRRBS249z9qYj4TgltpJIdSRZIyAUkIyc+1NZZIgYrnVJUisu4t4Xwx9qI0u4+GI2lurSyM2ThIS4LA+pHcClfPu3RcdQk/gdjbLieTcD2Oct+wq6LTLRFaeGP8ABUbSfqO45wT2xTe+gmmkaSa1jhmYIdkK4CqQe/HB7cUrkuFUynH4SoSxJyF7c/vWdyu9K49Ab6R2nSzhlAaVtu9lxhfXFa34W/6dabOTJql0JmHZEbANZf4Vt477Vzd3ZKRqcxhh3r6NDNBsLgbIsctjH9K3k1GWXZEujwfDusSQWzYUsGRgc7eeOaN1J3e2YtLuaR/XjI5pajibVo45HaMXE2fFydo8v7U5+JIYIVhhgCsnLE7fOs7/AFqp3IS6fZ/MPcQSLlZBhT68Ust9Mn0m9MTHAjPfPkfKtjokNpJpbzSqxdz4ZQeAaU/FIS3uwduXlj75yMUZz/WeN/m1nwzq01zD8nvAuYVO3I+pR5fcUY7lHDTXCl2zjb9S/esUk+6GPUrB2FxAVMuDwP8Ay/TsfatPcaha6tbCeOPZeBfxFQ459R7U8b/zSynuO4ZQyv8AiK5P5XFeXPTNqot0O8f6pHn9qHs7W/ntEEUMW5W5y2C1C3EctvM8YJEnZgpyBWmkRfPNFH03iZkcAcE5NB39ws6BZGGAdwJ7mqjaBJOJGkwM59KXXUqB8bSckAE0wcSzR9WNuvtUD6cfVVEus2i3nRibbvIBJ4FLJ+rHC7R9sYB9P0pFI7Xdz+J4iOw7Zpp029kY2vHSdiFJ+vyqyWdIZGNuilmBGSO9ZzStWuLjbDdbdsHChRyaaRXTPKQ4zu/LjtSsOKzrioShUArxy1Sr/wCF9Xx9FBu55IqUyGabpUl/qMsckrRvGcYz/an50q10+CUyoxYL9bNk5pMtu73jPbzBVkbcz+QPoK91ea6YLA7O0Pfwk5qd7UrjmgYr1rbI3Zdhx+9OLf5K7sHYBkDHK+L6RSHTpwGW3utwib6gvOaOitoku5USUQ2uD9Z5z7U9EvsrNJbOcLMOoctkn+lY/wCKnCR29rGcySvn6sjFaCBflXwJysOfFk+I5/xWT+KryOPVJp4iNttGEjKHB3etRlxFYzdIPiG7ME4tYSJLhcLkYIz65HcelaH4W0aKzshPLta7mPiLDlc1T8JfD4eFtVvGHzLnMcbLnAp7mCGWNJI2HiyyjzNPHHxmjyy2YPEbePpLuKoMtz51SiW0VrHbRT7pcDajLnce5/rmvb6805Qzm86OMEJJ9Q+wHNZy519DNuiQgq3hldcZHrincpO0yWvNUUwyq9yI42MoDAfy0snhSSYT9NSMnxluB/8AOKrnma71BZLmZXeWRVYvwOPX0FHy3XUchZC0vUzvTIBPPYeXn71jc+dxprjShdFW8eOW7R5kxw+/gjPcAefB4/Wj9FvbOyu3eZBZhVUQoELBuSM/pzz+xqi31V7RjIgXehyGMa9iAOOOOP70NNqHWlWQzMCRgbV5AOSQPTn0/wB6nz9qmPo11vWY50aKyX8RcGQlgc5yfTHnznJ/UmsNdapOzNDb4GfDkDJP7+9W6jeJFPLbWx8GB4t2ScjPcfeqtGsJJ7yI42qrA7v7Vrjjvmpt1xH0r4A+FmNt89qkknUcZUNnOaJ+MI5NKVbMjPzXPUA/KDz+tNNM10R2JtLu5WNlXwYTJP61n/i65gmmsk3yuSrHdJ2B9KrPeuEY98k3wzPDcfEG+9iaS3tgQMHnJrRfE9xDOGktVZVVTtQjtSbQNvVlkSFlVjgMR9fvRequ0YUiQFpX8P2GPL9RU2awPvJqPhzQJk+HopblmWPZnptx5VmPi22Ea20y/Q3gB7jNai61ye8tbeFSFjjUBgvBak3xLHHd23WhUCOMggMcc+dVZwmVi52n0qaOaGVjDKT1E8s1o9BtknmSVbx49/hVl/L7Z9Pah7bZPavFOMqdw7ZI4obQbe50uSVrq1mltcEpInOz9KnUslXuyt1p8sysYnmRpIyRlB9QPt60PdpFbAMOoNzHqBxyDQWmvFc7Zo5Rk8sQ3I+9M55Re2XStyFZW5dud361cmkFi3QWRZEPfIAPOaB1AG4EkgbAXyIxTX5bpzPBy7ouRIOFxQDW0BdhdTEAHw45/tTIDNeW1vAQ+6SQD6Qf71mp8yESLlVJzn/3R98jJeyq2Gif6Hx3/T1r17GSBXtZoGjk27gXbyPoKolmnzMWjfokxHwsyDke9P4GVIjJtZ1XzXuB7ikc7XKsEjDx7fCVUjt+lGWMrR2eyHIZ2257EClQbx3VoyA9WTmpWfmmtklZDeXYIOMdMf71KR6a66X5e2t3JSOE8BFbufWrzBPdNDJ1SfJFiOTj3que+t57nGUazgQEEgd/agRdSNO9xCJUjPCADAT3NLun6O9Uito7NI7MgzKcjjx5oK1ddskN7CHYjdtX6i3rmhrXqyYws0tw7HaQ2Aw9aOMEdta5lgZbx8hZO4z5faqIun0y+knjjjGGxuI9AKxk1lLquqpbqvhVjLMRx3PAr6BrQm/h8MkTMspB3hD24rP/AA3BKLIyDwyztvGVPiA7Cps3Ycuje4t20vSl6ls7ug3KY8k/aszfy6lO7SdCaLHdUUgj7k1rWmuroSFZowsa5clsBT/vWWvNaWV2it5ELDKygMM596WX5OTZKbe6mO9Y+n4vqfv9zRMWiwRq1xeTSuoGX6QAx+4P2ri41FI4htkRd3fc+eKUzak8rdOISTueFCKTx6VOvpTl2VJ1IztMhK7jk4xxn96u3koWXKrk/UcAUpvriVRDgdNyCxBHI5xS+SV3b8V2f/8ARzS/x+XK/KQ8k1KFCwUiR9pGE7fv/wDaV3WpzzoUAWNDwQo5P3oVVVm4JB+1MNM0HUdUuBFbWzlj3JGP71eOGONRllaGsYXubqOONSxJ5AHlX1rTbLRbHTvmmQmXbt6b8kn1q/4T+B5rW1jLRQrIc7n7sac/EejRx26yRxbYU4cdxn1qrEWs3BlncwRllBztxkim97pQk0BSwQzzSAjqYzGPaqUjEC5REO84zkj7UZbXYCL8xCY5Iz2TxE+gp0tpPYW4jjS3idHAwoZcAislPp11d/EcFvApCK5L8bgi+prftOkumxgIeupJ35O7GfSs/C0lrf3FzZXCosxxuZcge3P60cXsddPb21aOaOBZV3nsyjBxV1zZ4tPlX8bMrHke3FCvf/MSyfMIcsNwuMd8eQ9qMu9R+WtI5l3MxX8oyefekGTtJJ7O5K3EJVQcsNw5xWm0S8jkM3g6cLcoCM5NL9QD3DxCOBnwnDKOxNc2shjuelKoVjwWPlRjjoW7XxmFbmaZYePTGB/SrYb8C3lt32opO4YTJI9KJi0uRo2dJM7CpKL6HzoeZY4pmaRAwfw8ZJBFMO9Fhupr15bidXZzlI9/G0etWahBbTO0hjeNmJ37R5Z8qL+Rcac90YnbauAOMKPbzoK45SMpdFGQeLcM5GPOkCqSwSQTHpBoe20+YrP3MVzaDY8TvbKfDLu3GMH8p/3rRXp6aAR785yDjAPrzQLXElvBLLIAEcY2EZLU4CuOZY1CwCSdv/Bc5z6mmVncyQRRAhTPuLFWP9BjvQUV+wmhjWMIpP1FcA+xq69mtJkKusqMjbopVHDHzFFokcXLymeQm3jkJYksFIzUqj+I34+iRCvkSMHH6VKnkbauxiaaK4iS1aZMeAgYwfOqrm5uJYljCqkaAb92VJxRWm6q9ntWKUOpADhwPD71L6KSK7kQgTLIN6kt5d/tT9mkdxOi7oC0RXlecr2plpMz3blZ591xLyC+CuMcjFK+VtFYum9vV+360xGlBLaKSHe8r4LMi+VGiUTdbTryaKACd1UlwORg/wBq8tmlaBYhbIJQd6lGycnuT7e1VWZYfNwGPc4YBmA5b279q0em6ZbS2wkuLZFdM56akMRRoEF1FbXlpM0nRiD4JRRjJHcVkNcsdCsrfEtnHExztbzatjdPaWNy+IOsXysb54H3z580HHZRX/UXAlI52ONwB8+KAxFre/CNu6vJaPIxHOcsFP2NcXnxFd3CdLRLR4oBgBlTxfvX0JPhuxlBAsrQyYB5TB967uNOtoUmMSoixxsQW4xjjt54oPb5i3w7qGoXCGQGNVQBnbnnz/rT20+BbO1jjnvZ5Jj3KLhR9j50ztF6vShCsCzguwOA36Uzuo0YokUjLj6guDwO5o9HvlzB8OaMJ7eKy09YpSNzknfx+vajh04tRaG36jlsAMuMjH+1eWK3c14oSB2THOx8Nt9qcrp6SKpZxb3MK8q6gYz9u9LVTVVhqMiXp3oQseeSdv2yK61zVjexpaxQGKRW5XzY+1KrhJmmaSQEq305HYjzHpRUXzgt+qk0ZER3GU4LffJ/tRsF9zeyRTFJnyZMBgy+FcV1A88HjWUFNoy3HceXrQWth5Jg7QgdUbg+OWPrjyND6aJLeWWQo0sePvk+9UD6XU4InjVozEen4uDz70vnme7idpIUTAzkHyqqLr3Ek09wCzFhuAfIwewqu+vXaYrBbFV3AEN4gBjz9RQF1sscFusMcoZ1JYxntzV0cu+ARmPaO52jP2H2oR5jPLGyQxRMVH+mCMfvVdwJrZknZH2tnLZ4bB5x9qAYpps83UnRpelCuA3AGa4RZLlJS9ugMQy8m3Hfz9a4N4s9o/TilMjDGFbPHqRXkiPHaB8Nvf6GLE5A7Cgl1s/XYZaVNxGCnAb70dqtqLa5QW3UViAzE+L9RS+2EttGGniMndgvdQCO9NrZt+n7p5SWcZG7K4HpSprIrz5e1NrNcAozgb8YO32FJNWcddrrb0oh4cgcZHY02mtgZEmWdArNhVY9iKSawyy2LdZjk7hz+Q+uaJsfouuria5fBkVkB4A96C1GdHtWhJAePBBz3FVxx3k1koXaHx+VvqHvS2ZJrfqBk8QI3An18sedMOGkYxupf8NWBRR/NR8Vu0toY95kl25CjkqPUUD0mtLZLltq7jgKRyf0om3llgt1kgaRJR24574I+3tRqDblREqhTcx5HHiQg/qMVKk17ZXErSzMsUjHxIFJwalGhw00OmpDJI8txgOu3d5f88qLgjjEMcSTNKxYLtY8bfPg1zam2WFgbsl0OQrRZHP+a7u5UFnxO6TIdm3YBnzycUG8Wwile6cuYI4g3JbIfH8o7VBqM76RHEZsRBvpUncPTB/xXVuba4s5obtnkbtFsB8PnyTwK5+XhFijpNGAF8AJwSc+lBOo4rgoXhkfC4CpnxHnvWisdXVGFledQSLHh+Mlh5nihrK3W508Ss9vABy2Fyw/X39KptzDb73hml5DYbuzc9/+elLYdXuhSXrCayR1Sdvw0dvEB6nPbNCWGnXGnzpb3GRM/wBb7scA89q0cmswaZHE7+JpPpU8bfekd/qF3dyQTSkYXJyR3B8iR5Ub+wdxSoJFiiUzNkqHRc7R6k/8zWWv5wY71ZXyqkgMUILA/wBq0uiX1i7KgaKJhyIosj9ffNK9as4n1O7Vi6JMybV7ZB/xmkbN6a62lxu2tzghhkEqa01sun3bSKWNu6IC0krZxzzSfToTDqZAjZ2RmRtrE4H6ZxTQLZSzLmN5brqDezHblQeBn1qoS8tFp8izpeFo1yCQmC4PvzxQ1jI+o600sxKhjujRgMkDtkelETRJqF0ysFsw2TuGWHHv2xQPWbT794lcXDIoCyEc7QP/AHRQZ3KfJuitLvZt22JfLt+1X6qsRWOe2hKyLGWJj5RR27dvWgr/AEsNafMTyOZ2HidWzzx/8pnpMUcWmsHJd5M7U8zSnAZm6mEsbOke8uM5IweB6UFp97HE0hkJCN4QqgAff/3TNbcg3ETpL1IsuU29sHjy7c1mn03VJpHkUAWTSDdJjw8E8Y8vT9KYN7WQguYcjJBGSMGhJJ5jeiKE75WXsq4Hv7V3b6aYlZ2kD7RgIxyrE+9eBXW7VblljEoOCg3bR6GgPdPtmnlV3fCnJAzj+tX3NukiDcrEbsOA3PpmubNY8r+I0SjO7AyKY26WtzCAQxKJuLSHgn2oBfZSwdMhRu6X4b5OCP086dQxreQm4xF4FCIoXJOKS2rLAJDtU72wQBk/cj0pjFqMMLOsSqHB8KbfCx+9AW3rkW8ZGEM2RKvmgHaqfnfm7GON3jVIT9J4J+3+1MIr3TpB1HR0nQHapGQWx5evOazslvvclVGxAGYhgvPpz5+1HYGQ3KSxleooAHiD8ZHt70Dc73nEIjZ1ReAwI2j1qjVtVCaW0HRiDAgL4CGFIYb6+ikWdJ2RhwMP3GOxoB1fWbw3M6RPGzxjAKnwnt3rPiI3WpCO4M0Mj4EQKHxntwfPHtTCLXzChaVMzk/6gOQQfIj/AGo22htdStnS4dkJOYJCeVPkdw7UAl1GQvCiuqyLAh2kfzZx4v2zTHQAY9MumklRjMOkqBcsDnIPsKqh+HNUndYZrj/tw2WcLyw9cU/tNO6EbQ6fO5Ksdu3vjzb2opM5JHbFybqDEv5tseRUpnLYzNIx6ZbnkjI586lTvH7VqutG8TSbucEYzRI40+5xxl6lSqMRY/8A81j5kHJ/emMYCfDqlBtJeQEjjI2VKlHtKrTfFb227nxY5ovWiUuQEJUbV4HHlUqUoZfcgNdeIA4jyM+VNLhV+TAwMFOePapUrPLs50XyeBrUp4T1SOOKM1oB9T0/cN3Cd+fzVKlaErgJTU5Sp27kOccZ5q+4UfxKYYGMRcfc81KlOEK1r8KS4SLwL0wNq8DypfZeK/mVuR0+x+4qVKWXQMdcZlt7NFYhOp9IPFeh3F/eKHYKEGADwORUqUB3aAGC5Ygbm6WT5nmhtWghTTtNkWKNXe9IZgoBYeLufOpUoBaQA8xAxiYj+tKbn/VH/wChUqUQ46g5hizz4l/vTDSf9CUeXi4+wapUogpC5OCc87RzRisSiZJ7DzqVKdIfeEm3gyT9X+KXwkvOS3iO48nnyFSpROgVa7zbMT3Lrz+9K7YA26ggEbqlSgPbhVWzsmVQCxk3EDvg8ZppZsxiVSxIMQ4z7mpUoDSfDpL3kaudy9MnB5HcV7OBHrkpjAUnGdvGalSlSnZgnKgnknkk1KlSvMy7r08eo//Z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64" name="AutoShape 16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BAUAAwYCAQf/xAA5EAACAQMDAgQEBAUDBQEBAAABAgMABBEFEiETMSJBUWEGFDJxI0KBkRVSobHBM9HwByRi4fFyNf/EABkBAAMBAQEAAAAAAAAAAAAAAAABAgMEBf/EACQRAQEAAgICAgICAwAAAAAAAAABAhEhMRJBA1FhcSIyEyNC/9oADAMBAAIRAxEAPwC1OlPHtZucUBdQSAHYMgeYo2G2SGIuxy2OBRFkwZ9sicHg8dqkyFUYpvz2quWQsgKnAB7U71LTk6pFqDtxkgetJWCxOYpVwScYoBtp7C4iAPl3ouaAooCcr5j0pTZuLYMQQAeaaWUySxlnfDeXNBA5RJHJ4E/pXiMX47NRNxckuQB9yaGnRkCyJ65NOAj1TT5jMWY+famWjK9vFgk+Lyrsda9nIRcqKPhgWKZEkXgd8ClYexqRvDGJQeRRNvqLyqVkA5q9LUThWB/Dxzx51Tc2LW04ZF8B9KmgPE2+76MeSp7ijYdPiLusjgcZqqItAzMi5Y13b9SWYNIc+wpUws1iySeBiYwfM0LeSTQugjGQa1kiQmMKwC8UmvYUmlxGfpPelbpUgVLiW4Cq2RRstvHJEE86oDCI7tmce1VvfrKy9M7R2NRauQ0t9MPy/wCGx2+lcyWGcIg5NHWN4gtwgGWIqmWSTqZRSWB9KVpyEr2U8Ezox4IzxVFsJInkyp2+wrQtDLNiRx96IuNLQWQkUjJ5qdnpjbhGkPA5Jom2sm3qu/g05j05WUgYzih/lJ4z2K843U/ItF97blWMS4zSqWR2cIw7d602saZLaRrKJC+/j7UmS0LE9QMG9SK0mXpFnsI3RC4Pf0quXbIuwrgCup7crMvnir5Iy20qnPlVb0nW3iQB4FU4FFw2q7MDjHaqYoJXGGHPlirenLC4V2OKflyiwDJaSTzkDsKkGm5mZMjcOaO6gUMVBGPOqopPGZSfF2+9GwqNq6kjcePapRZaRuVHBqUDZWuqRPLsIIBPGabjKqjKM5HFAtoZmhaVQAFoqyhmij2SEkDtxmqMXGssbGQqWBpBqFk8l2zvwSabtqbxKIyOFPOO9FWr2l3cq8+Ap8qCZhrYsQhzTJlght1SPBko74gSGI508BiR2FZrSo75Lstc8hjmgH0Fu0lrvaPj1rhUOQGIKimTtItp00IAYdq6s9JMgWX8uOR60qNbKjIsTBbYeInmmEhRumGxuPeg76AW94URTj0ouytJbpgwB2+ZNPewZN1EsPwR286XT6pN0isnOKZSdW3i6A5z24pXPYyK7M4O00qbiOckZVuTR1hNsYEc578UPZxImTMuAO2aI0uMXV66xsAo7VNOCDIJp+Xx7Cuvk03MeeRyaItYoYrmWOUAuPT0om7lEFupjQH2rKxrCaOIYdfL7VF0yEoSnFFzzxSgmEYYDmqbO4aRjGyn9KnelybVF2hAEecjim2jXaKWWdQSfM0PHayMrMsRI9cVzGFjIaU4UHmouSpiayo8qu0H0+4oYQ3O0EFmXtiiLu8hSFVtGHI8qJ02bfbCNl8XqaNkVz2dxGvWL7T6Ci0lhawKyY345zTR0SWPa/JHbNKZISBJuKjHamFVvB83Ceq2Qv0g17JZwqviCk+QrizvIkBWQEDzIFFR20U0+9ZfCewJpxNJDpYncsExg8+9FNBBMiRLGAV9qLd1W++XlkCR45Oe9DarrWn6ORh1cnyBqtyJ1aW/h2V0UmHBPBIrzUIreZN8cg3DypTq3xJZ31x+HwMUJZz9R2MZzV43aMsdGd6d1ssMCeIjvQdrZsr+Nvc17by3HVLyYCCufx5HaZSRH5VozdStIJGCnAqUOzsCeCffNSgHWlpLNvDPiKnltZRqm44I9TSTRrlOqLc8LnBJplqOoG2/AQgKfPNK7VC3W9MjDLNAQcnxKKWvGiOE+ljTq0EETBpJt5J7E0u1+RZbhOinOe9OUq7gt0jfDeIkZoa74P4eNynkUygszbwpK0gYt3z5UDdKqztET9XnVErRJZAH8WB+1NbXUplVLdEyT2zVsDRxwpGCMHuTQN2rw3qNCfAOdxFAMrOwnmvzNdKNo7CjbjdAxWBAqGlsmuSiJkC5bGARVK3tzLDl3Jb0xU7OLus4n3y42CjmuLa5dEBHPek0948i9Ixkkd8VfpfShGZ8DPbNBjtRga6kENvGAgHeg/kmscYysvkR51oLN7eMZaQc0B8Q3UMsAW3OZAeCKiqhSkN2l7vkDfifm9KeXCQ/KDdMGcduaFtEmltszSDdt/astY3Hy+otBI58L+LnuKyyy1ppjNtJHaSyk9EAN70Tpt3Bb3ht3X8UHB486fafpsbQLLG/DDINZTW0/h3xDEzsCrkGs87ceWmPPDT3V8IlMaxgEjzFZK/ndlZVwZN3anGoTdaVenzxxigJrFpJAWBUnzFLLLk5NOdNlDMomXB9K1mjlAGLpwexrNx6f8sRJPKqoPNjir3+L9GtA0Ru1JT+QZzUy6p2bjUX6RrAWQYNZG8E7OSrHbnkZ8qAvP8AqFaGPZHbyyD1PApRL8Zxuh6dqeT2LU8s4McLI1kKI7gAeADLcUPq2rWNtD+G+JF7AVlJvjN2jaO2g6eR3NZy5vZJnLMxB96XnfRzDnk21TV7i8mLlyueODSqZ94wxJPqTQ6ySSMBmiBFz4h2qWuoE2ETIe/NbHSpY7Fll6QYOOR6Vj7iVYzgd/KnWharA8sMN4cA8bjXR8WWuHP82O+YeTyNcyP0YyAR2AoZZ5hbmDbjB7Vo4LiztGLIFZCvBFKNQhLt8xEfrPArpjjpb1NvBPNSodNnkJYsOalMGc9g1vFFPEzNzlsdxXOoQxNb/MLIWJHYmiLbVenC0Ai3FhwD60HIk/TyIjk+VFmzc29zGYVCIc+tFxwy4Vn2kHzFBBekm2aLaTyAa5jvSmQ7kBewzTIbLcSFwjdl8s0MWdpBcYBQetcWVxHN1TcZy/aqprqOCNo8nFAHSX4ni3MNu3sPWvZruSZUCquw9zQGmW4nh2Md3nxV8saQyeHcNo4U0ARHKrlVwAQQMVqYIIzCh6YOR3pbo+m2ssIlIJlPJHpV91PPCphh5bsCam36VHmpQW1vG7KR1T2ApdFF8yFaYlVXy7Zqn5O4F0HvWOG7c8V1ezyqcKFKLQF3Tdr/AKdu24EcA1ebRxdKJMDHJFJ7e/6EgmRgGPAzTueOe4tBcpINx9KnZrLzbgCNiueOKyOqaVcWzPeqSVBzmtdE0vyipcR8Hs9KtT1G0tIjb3d0pSQHCjuax+TDyjb485KN+G9eujbR2wk7jw5oL4xkjSWC5muE6inDLu5/asaNUbCxw3TQIpO1lQlgPvS66headzDLJdN3zg5P71jcdzVXMtXcbuL430yzgUdKWeVBgkDA/c0u1X/qFeXaGOxgW1yOHPiYVj4TAi7pPFjyB/vUecyKAqhU9sA0fpX7MZb281Da1/dyyMe3i4oCSVFcxlsE9iT3NUGSOQpEzkKTkN/KfKu5VE0RBH4inn705j9jyXb2ZGUZ3g4FcxzMVXIxng1clpNsinYYR+CaMFsghcsMgMDmlZIuXYLY7HI7HiiY7fO0sMA0Tvt1gYkjfkEAVHlWWFOnG2RnJpcnx7V3USo67MLgV0iueGwMj6jXQCSQbpOCvmTSyfW1mYwQwykocZVc0pjbxBcpO187JnBAOKGlAA3dhVRuF4LrIpPbKmirSxnvsxwwyMftgCtJjU3OaHaHqNxJILYNuQcjNbJJIbiGNC2wjil2l/CraZZtcM4aWRf29qOhsMokaqSe781048RxZ63wplRlkYCYYFSrZraMSMMMMfepVp4VyWkmlz7pjukzke9dXupzB1lVdigdj50RHcie4YXZ6rc7SBS6/O+cnkgfl9KoAp9Snu5wZAMDyA7VfY2huSQ2ArnvQ7AKSyryac6Q6RsA8fiPIzTJ7Np8NkuFcF/ekTQCabcxGN3IrRayBGA0mN8npShFDAKqg45zQHIv4rc9OMbDnG6ibllnCywtuYdxQ0unGfczjbzxjzqzSdNMs7LE7AYpXgOoNSuoWLRNtOOfajLO5luQWlcsR3Oatl0ToRFzJg4+k+dUKVhibICnzqfyZtJqSTwrCycJyXNZ+ST+JXpijcx2qnxMDyaA1rXALXp8JGp7+ZpVpcjaoshN4LOzX/UlzjNZZXyuvTXHHU37au803TktQbW8Zto4VjmvbSPUbaINAzMmM7c5GKx8Fnp1/ctHpuvTHbyQ6Fd3uM96Jl1O8sIJ7OG+eZG8BdR3Ht9+RmpykhzdPta+NnjtGtoY0a4HBcfSv/usBNcvdyt1Gkdz5+lebGlcBztAPPOauWPjZBnB/N7VFyrWYSc1I8wKNzE+oJ7fer2cpCJImwcZBHrVcdv+AyzjB3Yznzq/pAQqgDbQDjH9ays5Pc05a3IjjlZQJJFD7VGBVQicnPl6+ZpnflQLdg5H/bpjnP5aBR06fLFm7ZY1XNTLw5MalQroM8gjFG6TBb5kM3DAHdk96XbiNu07eclqre9NqDK/C+fFX42zULymzea7xCkSxttBO057iqonkuUZNxX2ruDUx1OspSVCDgn3oJtZs7OeRnOWYcKoyKWr6VsbYwLIkm/unOa9g1WztIpI55Arr5HzrPx6zeTyPHZRMQ/YBcmtl8O/C9lLZLcaym65JySfKrnxXLsr80x6JbWwbX36kEssUQOCO24VqrWyFh0oI7ZGJwN2K01rodnFGJI2APYL2FW3UMKRB94EiHwgVrNY8RjbcuaU/IWtzcBNQWKMRgbQBRkSQabJi32MrjuAKSawlwHM6MW9QasgAaAdMssmMkHzpp0eZe5cRZKgcj3oa5nutOGY4857k17HPN8sjEYKDkiq7yd54VDZwe/HNPSQUmpTs5LbAT6ZqUXDYwGMFmKn0IqUaCjeiT8DZ7+lU3sYjw0bh2c+VeXUADdOJyz9sE966EpEKK0ZV07hhVQOUCIwCoDIR2Iqy+nmgttvTAYc7hUVpJUIjx1O9dPdzBHheNWJGMnyo7HSnT76C7SRLpCzgeFiO1UpIiSCOEDJPnVW1jOqY289wKZ29tDwWXt3x3pzgryOsLUXELl2wRwD5Va1otvEs1vOBzhhQi39uAsEG5Cv1ZPernu3nRXaNRGCOfWkA+q6lBAY45XMijkN70l17VXlgXEG2P8Am9fvVfxDrltNfpHYWqzzLwT+UEf3pG0RiuXbUZQzuu8DyHsP0rDPOdbaYY+3cOj213dQz6leqwPJgB7CmnxHp+n/ACiW1pPHHbGMl2QA4B48qAkjaeQTQncrfmzUlMaxyAEkqPHJ2APkBWd+TjUXjjbdlkamK2VJdplAHj27fCMgEjHfnz59a6U9FC0mAzKck5yRXNxqFvBFtSVGJJ7eNiT5YFU3cV9bdJr+1ltI5OVab6iMHy8qLvKtcbjjEjgecbFBUbT5cn3olIliIDNt8PZu9B2dyu42yyiNtpIdT+4ye9M0hiSFLxnaVsfiFicj2FLLGzgecodmJY7cr6Z7/avB01Aw2R2z/b+nlXW45cdMjaCc91479uK5lURouShRmwvkQB5e/eiYptdX7hIo41yHSIbty4OTzjH696AHUZix4Pc5FdTydMkh9zE5yecD/mape7XAJOMdwa0mOmdq2SZY1Ib70pvWnvWCW8bumeAPM1ZdzO8LuqjaOST3Ye1PPh/U7VpoWigHgAXpkVf9Zsds1b2GoGUwRWs5J/KFNPtJ+BdS1IM0g6Kp33V9atb2CG3IS3VZDxnHamNlaWroYluy0svLAcYrSTlncvTGaFoUWkW0bxQ7pFO0kjOa0klslzbh4UEbp9QPcmj/AOHy6dMu8B4/yivRA0e64Jwzd1xSyok9l7yTxw7bgBB5etdKkZ08TGZWbP0is7qcl5fzzBd4kj52scDHtS6znlCsLt3jG7AA8v1qdK2089obxi27aNuSfKqdPt2NwXtl3bRg769kZjbLFBLmNfqJNcnUGhshHCVGO5HeqsTsZNDf7WJjRQOSPWlHzk8910wBHg84pnquvRNYx21oC0rAbm9aXQpHbFJd26Z+GHpRIVEyySdQ5mUmpVPTzz/ipS3T1AOlxveX5VbllX8rMgNGXVnefM+KSCRiNucMP80FbdSzgmna1YFQQdpzz7VbpnxAkMqNL4N52sXFXrktvcXtrcKvysbbfJJc5H7V1Ndnq7n02QEdwrqc1pbGLTot92LiNsngsw4pDqc6y3U81scxqByKQBJqqGZpP4fcIBwMKD/miorpmi3SWuoBW53Jb5/zR2nWHzViZdm8nkrtxV08M6RwxPL0UHcYx+maLs5ogGpW0UnVNtdHHB3QnFLdY+IJJIZLbTmMYlP4gYYIHoKba/qaafpcqrEOs5xESe59axFpYX13aTzGa0Eo8e+TcJOxOFI4/es87ZNbVjJRFkxsj1Y3BkYMpyMbciqLm5upZfHOqxEbSA/ibPqO3nSW41K6hRLOddsaMX2A92Ixmu7b4W1S9043saArnhc+I1nj8VvNrS5SHMd5bxTbUVRGV8MYfc2fX2x5/oK92JdSgAtLGy8IeQpPfA4HljPoTms5b6fc6fcMbhOm6rkIfP7060S0iuFM+oyssYBOxDgH70ZY+HJ43fA+znS3iXHRhYSBvC+0DA78efb07VRq7tqkAaS9gedOd4mLY9OPL+9I7vV4vHHaQRIobghQRj/P60M+q3PhxJt4O4oMFvv+nFPHDLsrlDPTLO4kvk+emjRIYtqM7bgF5x9hyTTqZ4LaJorW4WQnkHjn9+1ZS2vvDsZsFjyzYxiimujGu5YlUfzd6rLG28lNaN57rcMKW7ADJ4A9TQ9zePOkZ2bVRdiZP7mlUl3cyrtjtjt+osRjNL5L+VnGTwPIU58admlzdRoMM4z6A0RbaclzAss8ilnOVRW4A9/emVrpVlqumC1sUQ3Eigxv57vehYfhnVNE1qB5F3RRtkuvYHH+9Fv8bYfV5ObLTrVFlsruJeqCRgjkDiuX0q20/UR8mvD7WGTxn/gpfrBuVvRqUe5+muJOe4PemGn3Xz0kci5IXYc+gz3NY25al+1STb6ZpTPLYxp8ujzEcMKuFvNE6NaEC5/MhHaiNKiKwqY59rLz9PBr2G4YajKLg8gblKjvXVvhhpXK+rIqy3KgrCdxJPero7+O7gEpcJIeMY4pTqVzcyISblmWQ4KAY20H1HcwwrIqov1eWakxnxJIi28c8YQSxfUVP1Cs/f3kV3YBLSEbW88edMrqxe+ulRGRRtOFB7/es9JHe2M8sSxptB5U9h9qqfkq906ORDFbTyFIy253PY+1aafT4LK2WdWLhzyDWftluWBedRtIwFx2oq5vrpbeJYkaSTO0DuFHvRZ9EuliWKdLoj8FzjIHYUfqVrEbaK5sCrxjlvWgoZ1eFIpRu28Mp7V4Xia2DW0jpJkhlzwaANW+O0bbXIwOcipXVrYxtboZZ8PjkBqlBbqi46Zt5I7Ab0Q+J896DstNa/Bi2YYHO5h3qmzdbciIofxTwxOMVprOWGOVFEuCD9PFORVIb/TMKIpYS0OOSneuYfhxvwWtpZY45DtwG5/atNqd7bw2yMkidTcfCOcj3oG0+auDFPIyRKvKAHBoJ5f6bcafHGkOpzRucAhsEAUJd6NrF4GMOqJMoGVDqP8AFM1a3vpZGv2dipxkHil+q3lppyTypI6q0Z6eztnHaiiPnusTTzX/AMvcSdT5dumdozk+1X31w1hbSWqzK0cqKZCoBDBcEEcDjPn96W2U6rLLI7hHGWLEkHPsfU0svribUr0WkRG+QjeyjgD9Kw1cq2nEG6XZWmoztd3q3RQHwCKPIOKfz/EaWNn07W0uFUYGWQgL6ZpppWmNY6fHGko2oOGA4Jody810Z7hQ1vbthcrlXkHGT645A981trU1Gdu7yxN9e6hPNLHJbsvWkBkd0w3sAe4HP60DrFx0mWztyVSNcNgnkkc1q9b1K41C9C/Lokad5Md8Uqt9NtbW9e81KRZseIQnu7HsPtUXUrSW2F2j/Dt3qCmQkRRBS249z9qYj4TgltpJIdSRZIyAUkIyc+1NZZIgYrnVJUisu4t4Xwx9qI0u4+GI2lurSyM2ThIS4LA+pHcClfPu3RcdQk/gdjbLieTcD2Oct+wq6LTLRFaeGP8ABUbSfqO45wT2xTe+gmmkaSa1jhmYIdkK4CqQe/HB7cUrkuFUynH4SoSxJyF7c/vWdyu9K49Ab6R2nSzhlAaVtu9lxhfXFa34W/6dabOTJql0JmHZEbANZf4Vt477Vzd3ZKRqcxhh3r6NDNBsLgbIsctjH9K3k1GWXZEujwfDusSQWzYUsGRgc7eeOaN1J3e2YtLuaR/XjI5pajibVo45HaMXE2fFydo8v7U5+JIYIVhhgCsnLE7fOs7/AFqp3IS6fZ/MPcQSLlZBhT68Ust9Mn0m9MTHAjPfPkfKtjokNpJpbzSqxdz4ZQeAaU/FIS3uwduXlj75yMUZz/WeN/m1nwzq01zD8nvAuYVO3I+pR5fcUY7lHDTXCl2zjb9S/esUk+6GPUrB2FxAVMuDwP8Ay/TsfatPcaha6tbCeOPZeBfxFQ459R7U8b/zSynuO4ZQyv8AiK5P5XFeXPTNqot0O8f6pHn9qHs7W/ntEEUMW5W5y2C1C3EctvM8YJEnZgpyBWmkRfPNFH03iZkcAcE5NB39ws6BZGGAdwJ7mqjaBJOJGkwM59KXXUqB8bSckAE0wcSzR9WNuvtUD6cfVVEus2i3nRibbvIBJ4FLJ+rHC7R9sYB9P0pFI7Xdz+J4iOw7Zpp029kY2vHSdiFJ+vyqyWdIZGNuilmBGSO9ZzStWuLjbDdbdsHChRyaaRXTPKQ4zu/LjtSsOKzrioShUArxy1Sr/wCF9Xx9FBu55IqUyGabpUl/qMsckrRvGcYz/an50q10+CUyoxYL9bNk5pMtu73jPbzBVkbcz+QPoK91ea6YLA7O0Pfwk5qd7UrjmgYr1rbI3Zdhx+9OLf5K7sHYBkDHK+L6RSHTpwGW3utwib6gvOaOitoku5USUQ2uD9Z5z7U9EvsrNJbOcLMOoctkn+lY/wCKnCR29rGcySvn6sjFaCBflXwJysOfFk+I5/xWT+KryOPVJp4iNttGEjKHB3etRlxFYzdIPiG7ME4tYSJLhcLkYIz65HcelaH4W0aKzshPLta7mPiLDlc1T8JfD4eFtVvGHzLnMcbLnAp7mCGWNJI2HiyyjzNPHHxmjyy2YPEbePpLuKoMtz51SiW0VrHbRT7pcDajLnce5/rmvb6805Qzm86OMEJJ9Q+wHNZy519DNuiQgq3hldcZHrincpO0yWvNUUwyq9yI42MoDAfy0snhSSYT9NSMnxluB/8AOKrnma71BZLmZXeWRVYvwOPX0FHy3XUchZC0vUzvTIBPPYeXn71jc+dxprjShdFW8eOW7R5kxw+/gjPcAefB4/Wj9FvbOyu3eZBZhVUQoELBuSM/pzz+xqi31V7RjIgXehyGMa9iAOOOOP70NNqHWlWQzMCRgbV5AOSQPTn0/wB6nz9qmPo11vWY50aKyX8RcGQlgc5yfTHnznJ/UmsNdapOzNDb4GfDkDJP7+9W6jeJFPLbWx8GB4t2ScjPcfeqtGsJJ7yI42qrA7v7Vrjjvmpt1xH0r4A+FmNt89qkknUcZUNnOaJ+MI5NKVbMjPzXPUA/KDz+tNNM10R2JtLu5WNlXwYTJP61n/i65gmmsk3yuSrHdJ2B9KrPeuEY98k3wzPDcfEG+9iaS3tgQMHnJrRfE9xDOGktVZVVTtQjtSbQNvVlkSFlVjgMR9fvRequ0YUiQFpX8P2GPL9RU2awPvJqPhzQJk+HopblmWPZnptx5VmPi22Ea20y/Q3gB7jNai61ye8tbeFSFjjUBgvBak3xLHHd23WhUCOMggMcc+dVZwmVi52n0qaOaGVjDKT1E8s1o9BtknmSVbx49/hVl/L7Z9Pah7bZPavFOMqdw7ZI4obQbe50uSVrq1mltcEpInOz9KnUslXuyt1p8sysYnmRpIyRlB9QPt60PdpFbAMOoNzHqBxyDQWmvFc7Zo5Rk8sQ3I+9M55Re2XStyFZW5dud361cmkFi3QWRZEPfIAPOaB1AG4EkgbAXyIxTX5bpzPBy7ouRIOFxQDW0BdhdTEAHw45/tTIDNeW1vAQ+6SQD6Qf71mp8yESLlVJzn/3R98jJeyq2Gif6Hx3/T1r17GSBXtZoGjk27gXbyPoKolmnzMWjfokxHwsyDke9P4GVIjJtZ1XzXuB7ikc7XKsEjDx7fCVUjt+lGWMrR2eyHIZ2257EClQbx3VoyA9WTmpWfmmtklZDeXYIOMdMf71KR6a66X5e2t3JSOE8BFbufWrzBPdNDJ1SfJFiOTj3que+t57nGUazgQEEgd/agRdSNO9xCJUjPCADAT3NLun6O9Uito7NI7MgzKcjjx5oK1ddskN7CHYjdtX6i3rmhrXqyYws0tw7HaQ2Aw9aOMEdta5lgZbx8hZO4z5faqIun0y+knjjjGGxuI9AKxk1lLquqpbqvhVjLMRx3PAr6BrQm/h8MkTMspB3hD24rP/AA3BKLIyDwyztvGVPiA7Cps3Ycuje4t20vSl6ls7ug3KY8k/aszfy6lO7SdCaLHdUUgj7k1rWmuroSFZowsa5clsBT/vWWvNaWV2it5ELDKygMM596WX5OTZKbe6mO9Y+n4vqfv9zRMWiwRq1xeTSuoGX6QAx+4P2ri41FI4htkRd3fc+eKUzak8rdOISTueFCKTx6VOvpTl2VJ1IztMhK7jk4xxn96u3koWXKrk/UcAUpvriVRDgdNyCxBHI5xS+SV3b8V2f/8ARzS/x+XK/KQ8k1KFCwUiR9pGE7fv/wDaV3WpzzoUAWNDwQo5P3oVVVm4JB+1MNM0HUdUuBFbWzlj3JGP71eOGONRllaGsYXubqOONSxJ5AHlX1rTbLRbHTvmmQmXbt6b8kn1q/4T+B5rW1jLRQrIc7n7sac/EejRx26yRxbYU4cdxn1qrEWs3BlncwRllBztxkim97pQk0BSwQzzSAjqYzGPaqUjEC5REO84zkj7UZbXYCL8xCY5Iz2TxE+gp0tpPYW4jjS3idHAwoZcAislPp11d/EcFvApCK5L8bgi+prftOkumxgIeupJ35O7GfSs/C0lrf3FzZXCosxxuZcge3P60cXsddPb21aOaOBZV3nsyjBxV1zZ4tPlX8bMrHke3FCvf/MSyfMIcsNwuMd8eQ9qMu9R+WtI5l3MxX8oyefekGTtJJ7O5K3EJVQcsNw5xWm0S8jkM3g6cLcoCM5NL9QD3DxCOBnwnDKOxNc2shjuelKoVjwWPlRjjoW7XxmFbmaZYePTGB/SrYb8C3lt32opO4YTJI9KJi0uRo2dJM7CpKL6HzoeZY4pmaRAwfw8ZJBFMO9Fhupr15bidXZzlI9/G0etWahBbTO0hjeNmJ37R5Z8qL+Rcac90YnbauAOMKPbzoK45SMpdFGQeLcM5GPOkCqSwSQTHpBoe20+YrP3MVzaDY8TvbKfDLu3GMH8p/3rRXp6aAR785yDjAPrzQLXElvBLLIAEcY2EZLU4CuOZY1CwCSdv/Bc5z6mmVncyQRRAhTPuLFWP9BjvQUV+wmhjWMIpP1FcA+xq69mtJkKusqMjbopVHDHzFFokcXLymeQm3jkJYksFIzUqj+I34+iRCvkSMHH6VKnkbauxiaaK4iS1aZMeAgYwfOqrm5uJYljCqkaAb92VJxRWm6q9ntWKUOpADhwPD71L6KSK7kQgTLIN6kt5d/tT9mkdxOi7oC0RXlecr2plpMz3blZ591xLyC+CuMcjFK+VtFYum9vV+360xGlBLaKSHe8r4LMi+VGiUTdbTryaKACd1UlwORg/wBq8tmlaBYhbIJQd6lGycnuT7e1VWZYfNwGPc4YBmA5b279q0em6ZbS2wkuLZFdM56akMRRoEF1FbXlpM0nRiD4JRRjJHcVkNcsdCsrfEtnHExztbzatjdPaWNy+IOsXysb54H3z580HHZRX/UXAlI52ONwB8+KAxFre/CNu6vJaPIxHOcsFP2NcXnxFd3CdLRLR4oBgBlTxfvX0JPhuxlBAsrQyYB5TB967uNOtoUmMSoixxsQW4xjjt54oPb5i3w7qGoXCGQGNVQBnbnnz/rT20+BbO1jjnvZ5Jj3KLhR9j50ztF6vShCsCzguwOA36Uzuo0YokUjLj6guDwO5o9HvlzB8OaMJ7eKy09YpSNzknfx+vajh04tRaG36jlsAMuMjH+1eWK3c14oSB2THOx8Nt9qcrp6SKpZxb3MK8q6gYz9u9LVTVVhqMiXp3oQseeSdv2yK61zVjexpaxQGKRW5XzY+1KrhJmmaSQEq305HYjzHpRUXzgt+qk0ZER3GU4LffJ/tRsF9zeyRTFJnyZMBgy+FcV1A88HjWUFNoy3HceXrQWth5Jg7QgdUbg+OWPrjyND6aJLeWWQo0sePvk+9UD6XU4InjVozEen4uDz70vnme7idpIUTAzkHyqqLr3Ek09wCzFhuAfIwewqu+vXaYrBbFV3AEN4gBjz9RQF1sscFusMcoZ1JYxntzV0cu+ARmPaO52jP2H2oR5jPLGyQxRMVH+mCMfvVdwJrZknZH2tnLZ4bB5x9qAYpps83UnRpelCuA3AGa4RZLlJS9ugMQy8m3Hfz9a4N4s9o/TilMjDGFbPHqRXkiPHaB8Nvf6GLE5A7Cgl1s/XYZaVNxGCnAb70dqtqLa5QW3UViAzE+L9RS+2EttGGniMndgvdQCO9NrZt+n7p5SWcZG7K4HpSprIrz5e1NrNcAozgb8YO32FJNWcddrrb0oh4cgcZHY02mtgZEmWdArNhVY9iKSawyy2LdZjk7hz+Q+uaJsfouuria5fBkVkB4A96C1GdHtWhJAePBBz3FVxx3k1koXaHx+VvqHvS2ZJrfqBk8QI3An18sedMOGkYxupf8NWBRR/NR8Vu0toY95kl25CjkqPUUD0mtLZLltq7jgKRyf0om3llgt1kgaRJR24574I+3tRqDblREqhTcx5HHiQg/qMVKk17ZXErSzMsUjHxIFJwalGhw00OmpDJI8txgOu3d5f88qLgjjEMcSTNKxYLtY8bfPg1zam2WFgbsl0OQrRZHP+a7u5UFnxO6TIdm3YBnzycUG8Wwile6cuYI4g3JbIfH8o7VBqM76RHEZsRBvpUncPTB/xXVuba4s5obtnkbtFsB8PnyTwK5+XhFijpNGAF8AJwSc+lBOo4rgoXhkfC4CpnxHnvWisdXVGFledQSLHh+Mlh5nihrK3W508Ss9vABy2Fyw/X39KptzDb73hml5DYbuzc9/+elLYdXuhSXrCayR1Sdvw0dvEB6nPbNCWGnXGnzpb3GRM/wBb7scA89q0cmswaZHE7+JpPpU8bfekd/qF3dyQTSkYXJyR3B8iR5Ub+wdxSoJFiiUzNkqHRc7R6k/8zWWv5wY71ZXyqkgMUILA/wBq0uiX1i7KgaKJhyIosj9ffNK9as4n1O7Vi6JMybV7ZB/xmkbN6a62lxu2tzghhkEqa01sun3bSKWNu6IC0krZxzzSfToTDqZAjZ2RmRtrE4H6ZxTQLZSzLmN5brqDezHblQeBn1qoS8tFp8izpeFo1yCQmC4PvzxQ1jI+o600sxKhjujRgMkDtkelETRJqF0ysFsw2TuGWHHv2xQPWbT794lcXDIoCyEc7QP/AHRQZ3KfJuitLvZt22JfLt+1X6qsRWOe2hKyLGWJj5RR27dvWgr/AEsNafMTyOZ2HidWzzx/8pnpMUcWmsHJd5M7U8zSnAZm6mEsbOke8uM5IweB6UFp97HE0hkJCN4QqgAff/3TNbcg3ETpL1IsuU29sHjy7c1mn03VJpHkUAWTSDdJjw8E8Y8vT9KYN7WQguYcjJBGSMGhJJ5jeiKE75WXsq4Hv7V3b6aYlZ2kD7RgIxyrE+9eBXW7VblljEoOCg3bR6GgPdPtmnlV3fCnJAzj+tX3NukiDcrEbsOA3PpmubNY8r+I0SjO7AyKY26WtzCAQxKJuLSHgn2oBfZSwdMhRu6X4b5OCP086dQxreQm4xF4FCIoXJOKS2rLAJDtU72wQBk/cj0pjFqMMLOsSqHB8KbfCx+9AW3rkW8ZGEM2RKvmgHaqfnfm7GON3jVIT9J4J+3+1MIr3TpB1HR0nQHapGQWx5evOazslvvclVGxAGYhgvPpz5+1HYGQ3KSxleooAHiD8ZHt70Dc73nEIjZ1ReAwI2j1qjVtVCaW0HRiDAgL4CGFIYb6+ikWdJ2RhwMP3GOxoB1fWbw3M6RPGzxjAKnwnt3rPiI3WpCO4M0Mj4EQKHxntwfPHtTCLXzChaVMzk/6gOQQfIj/AGo22htdStnS4dkJOYJCeVPkdw7UAl1GQvCiuqyLAh2kfzZx4v2zTHQAY9MumklRjMOkqBcsDnIPsKqh+HNUndYZrj/tw2WcLyw9cU/tNO6EbQ6fO5Ksdu3vjzb2opM5JHbFybqDEv5tseRUpnLYzNIx6ZbnkjI586lTvH7VqutG8TSbucEYzRI40+5xxl6lSqMRY/8A81j5kHJ/emMYCfDqlBtJeQEjjI2VKlHtKrTfFb227nxY5ovWiUuQEJUbV4HHlUqUoZfcgNdeIA4jyM+VNLhV+TAwMFOePapUrPLs50XyeBrUp4T1SOOKM1oB9T0/cN3Cd+fzVKlaErgJTU5Sp27kOccZ5q+4UfxKYYGMRcfc81KlOEK1r8KS4SLwL0wNq8DypfZeK/mVuR0+x+4qVKWXQMdcZlt7NFYhOp9IPFeh3F/eKHYKEGADwORUqUB3aAGC5Ygbm6WT5nmhtWghTTtNkWKNXe9IZgoBYeLufOpUoBaQA8xAxiYj+tKbn/VH/wChUqUQ46g5hizz4l/vTDSf9CUeXi4+wapUogpC5OCc87RzRisSiZJ7DzqVKdIfeEm3gyT9X+KXwkvOS3iO48nnyFSpROgVa7zbMT3Lrz+9K7YA26ggEbqlSgPbhVWzsmVQCxk3EDvg8ZppZsxiVSxIMQ4z7mpUoDSfDpL3kaudy9MnB5HcV7OBHrkpjAUnGdvGalSlSnZgnKgnknkk1KlSvMy7r08eo//Z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66" name="Picture 18" descr="http://21stoleti.cz/wp-content/images/11489842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1843"/>
            <a:ext cx="4714876" cy="3536157"/>
          </a:xfrm>
          <a:prstGeom prst="rect">
            <a:avLst/>
          </a:prstGeom>
          <a:noFill/>
        </p:spPr>
      </p:pic>
      <p:pic>
        <p:nvPicPr>
          <p:cNvPr id="2068" name="Picture 20" descr="http://www.saveme.estranky.sk/img/picture/17/la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4134" y="3286100"/>
            <a:ext cx="469986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encrypted-tbn0.gstatic.com/images?q=tbn:ANd9GcT6kNB6J-rN3eLAkUSXKbG43UEKk2f16Tb93w7Zoj8QU_0xspdBL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5460043" cy="3643338"/>
          </a:xfrm>
          <a:prstGeom prst="rect">
            <a:avLst/>
          </a:prstGeom>
          <a:noFill/>
        </p:spPr>
      </p:pic>
      <p:pic>
        <p:nvPicPr>
          <p:cNvPr id="3" name="Picture 8" descr="http://www.magickahlubina.cz/wp-content/uploads/Copy-1-of-IMG_0764-1024x6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324735"/>
            <a:ext cx="5286412" cy="3533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2.gstatic.com/images?q=tbn:ANd9GcRfxW7FNxMjDniBXaszM7JV0q7JMNRzClAsXxofiHo7KMakHo-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62766" cy="5072074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CEAAkGBxQTEhUUExQWFRUXGB0bFxcYGB8aGhwfHBkgHhgYIBkaHCggHxslIBwYITMhJSkrLi4vHB8zODMsNygtLisBCgoKDg0OGxAQGy8kICQsLDQ3NCwsLCwsNDQsLCwsLCwsLCwsLCwsLCwsLCwsLCwsLCwsLCwsLCwsLCwsLCwsLP/AABEIAO0AyAMBEQACEQEDEQH/xAAbAAABBQEBAAAAAAAAAAAAAAAFAQIDBAYAB//EAEMQAAICAAQDBgIIAwYFBAMAAAECAxEABBIhBTFBBhMiUWFxMoEUI0JUkZSh0hZSsTNicoLR8BVDweHxJFOSonOTsv/EABsBAAIDAQEBAAAAAAAAAAAAAAMEAQIFAAYH/8QANREAAgIBAwMDAwMEAgIBBQAAAQIAAwQREiETMUEFIlEUMmEjUoFCcZGhscEGM/EkNGLh8P/aAAwDAQACEQMRAD8A8+/iPOffM1+Yk/dj1H0tP7Yj1WnfxFnPvma/MSfux30tP7Z3Vad/Eec++Zr8xJ+7HfS0/tndVp38RZz75mvzEn7sd9LT+2d1WnfxFnPvma/MSfux30tP7Z3Vad/EOc++Zr8xJ+7HfS0/tndVp38RZz75mvzEn7sT9LTp9s7qtO/iLOffM1+Yk/diBi0ftndVo4doM598zX5iT92O+mp/bI6zRD2izn3zNfmJP3Y76an9s7qtO/iLOffM1+Yk/difpaP2yeq07+Is598zX5iT92O+lo/bI6rRW7Q5z75mvzEn7sd9LT+2d1WiDtDnPvma/MSfux30tP7Z3VaIe0Od++Zr8xJ+7FTi1ftk9Yxf4izn3zNfmJP3Yn6an9s7qtOPaHOffM1+Yk/difpaP2yOq049os598zX5iT92O+mp/bO6rTv4izn3zNfmJP3Yr9NT+2T1WifxFnPvma/MSfuxH0tX7Z3Vad/EWc++Zr8xJ+7HfTU/tndVp38R5z75mvzEn7sR9NT+2d1WifxHnPvma/MSfuxJxqf2yeq0Q9o8598zX5iT92K/TVftk9Von8SZz75mvzEn78d9NV+2T1DB+G9YDWLWJkazsdzOiY7mdrFx06cRjpM4DHSJ2I0ncxcTpOnY7STOxOkjWcNsdpIijHaTouO1kxxjNA0a5A9NueI1kaxmJkzsVkRDi3EmIBiO86JiDJnHFOZ04DE6TtZxGJnaxpxWW1nHFZ2pjsFlJ2LTp2IM6diZ0cMdOiY6drFrHSJ1Y6dHAY6dEAx0mcMTIinETouJnSwcjJtaMLF7itvP0xUlRIlyPhZ1MjkjTEZRXsCOfQ3gL2gaaeTDLUTr+BIDlV+i96b199oHt3dt+tYr1T1Nv4lzWBVu/MbmskVcIoLEhSABv4hdV1wSq7eNTB2V7TpKgiJGoC123G43ut/kfwOLggyhUicsRIJAJC1Z8r2GOZlB0llUkaxmJlYmInRQMROiHEyI04rpLazgMVnax2CyJ2JnTiMROigY7SdFAxMiKRiZ0beI1nRwxwM6LWJ0kaxcTO1iVjp0ciEkAbkmhiD25k94R4hw9ss0ZdfF8RRhQtW3Q+Y9fXC63BwVWFaooRu7GGhl4/pc2XYgRZkDQxOyFqeI+ykla8sKklk1+IwK0Fu3TgxrEJOsLsBeW7lmrqQa/oB+GA7y1W8eDrDmsJb0z5EG8WiMcEMB+Ms0j+7gIg/+p/HB6LA7G3xBZNPRC1HzzC6xg8QmUfEkLLHvXjWIAb+fPA1YrRuhSgfIKykMkEyzxmwyx99IL2uwsA/Aua9cU636isO04Y4Wsg99JB9BeLKz6gVJkhFf3SGa/wAQMMbg1+ggghSnU/Mo8JgE0sOX0bs+7g+Ig0NO+wC0T88Fdyth+BFlXcB+Y3g2SWaVUZiikEsw5gKCSd8Wsfao08zkTcx/tB/PBdddJQjQzsSZWdjp0Q4pJi4IJEXEzp1Y6dHAYkSDOrHSO84nEkGTE04oRzJjgMdx4lYQ4lw8RJCwfV3qFjtWkg0V9efMYHXZuJEIyaDWUu7NXRq6utr8r8/TBiwB08wYU948ZdtJejpBAJ6WeQvz2OO3DtIjKxxE78TRcNziZlBl8y5FG4ZTuVP2kJ8iKq/IYQuQ0nek0KLlsXp2f5kPauHS0KHmsCgsOZotR/DFcNupWxPmTnp0nVRHdq7Mkc3/ALsMb7+daT+q4tj6dI1kdpTMJ3q488yTjKas5lz0kEB/EgHA8UBcdh8Q+T7spWPmSZGIvxWuV5h736Wb39hiDocTUfEhQRm//wB8S1wxRMM0zbasymr7QEcaSSBR+A/TywvbVsVF/EPVZv3OZQOZaTITu3xPmYya5AaCQo9BZHywyte25f7QG/fQxPzIID3MeSmA+s752HqqtGAPxBHzxJ1Z3lEAVKyfmXO0KR5eaeOK9U7C970Ixsr/AIifwGKYzM67m7CXygtb7R5gzjPBvosqpI6sNRsrY8K6fFv0NmvY4bx7hYpit9JrOnmUOIZB4WCuNJKhwLs0wtfnWCVurDiDZWXgypgh4OkpFAxXSRFwQCTrOGOIkTsRpOjsSeJHePEZotWwIBPkTy/HEFgDoZIBPMuZLLqJTHMCLBX1Vvsn1o9ML5DnYCsNQiFwrSPPwfWsijcUKXeyALr3OJobWvcZWyvadoj2yyfR1kBOoyMhHTZQwPzvFlcFtBKshUcwrxSN2yWW1DxQO6Gt/DKFeI7equMKpYgtI1jdlTmoHTWIInhypV1YxSyI0iruV0A8x0J1KRY6YG946hb/ABIWpunp48yTO5FYsrMY5BNGzxEOu3LUKZejDUMEqtPXAbiXehRjkp4MACAlSwB0igWrYE3VnpdGsOll/mIbT/EOZngyvH3kasupImCcx4iyS7nlpZRz88Jrcxc1tG7KUFW9Y/j8ZlbLMDu2WXmRzQsHF9SDjscrXuU+DL5INxRl+JH2hQiDJhtiqSow57rINvlZxGM2tr6/M7LVumhMvHLlpuGDkWSP/wCknP2wJW0WweIw67nqPnSW+Hxg5z6SLKrFO5I5WmoEH8VwFSRT0z8wrAG3qj4gThEGnIZiS97jT2H2q8iQa9hhm7Q3qD8RSoE47lfmdCh/4c56HNJX/wCs3ix92QAPiVA24mp8mS8Qy1x8OAB8SEDzJ70cvxxCsB1D+Zd11FQkHac95xCayN59JPlRCX+mCV8Y+kBc2/I/mEOL5fv+MGMih36JXPwqR/UA/jgdfsx9w8wtp35W0wfm4WzeflFEK0rAkCwiBtIY3sFAA3NDngm4V1DTvAuDZaYDnTSzAEMAxAI5EA7MPQ8/nhoNqAYBl922RXiZWOwQTouIkRQMdpOj44i10CaFmhdDlZ8hy3xUkDvLAEjiF+DyCApK+l4pLVgDZUg7ah0PMjzF1hLIBsGg7iM4zrWw15Ei43EY8w1HmQyHpR5G8RjuDQAfEvkptyNwHB7S9PBJ9Knki+rliPeKhrUaonTWxrnXUHHI/wCkFPY8SGQtaWju0saGHLyRKFjdpvCDdHUn6V5+eBYTsbGDQmWAa1K+YRyc5SB5FPPKJtzGpHKkEEeowuyg37PzGkcrTvHxKPAc2fo+fZiSe6QWfNmZf6E4dvqU2JoIljOwrf8AMocEzJAmhC6+/j0gf313Rh68x+AwXIQMwsHcQNNmgNfzHLlmjVIw6aM4qHVRIGmTw/ME74G9ysd/kSyUW6bPmG+FZdY5jlXazFIGRgKBEi/Wqf7tlCL8m88KZR1AuWO4qhXaiyM4NH3iZdHA7zLT92yn7SytQHyYc/XFMo7ST4MNigFdCOV4nZLhRzUMClgoXMSgm72Ygt/S8DtyDRaVH9Umqj6igMT2PMn4bnFmzUubA0QQBY4j5avBHt1bct88Fu9lYTyTB0tvsNh7DgQeyfQ8pKshPeSu8SDpSMFmf5kKvreLMwd1K/095XaaqSh+5jF7PTmHKzysupdahVPItW3pQP8ASsTlDfeoSdit0cd2YcSvxpiuSyS9HMsx9WsLf6nB6B+szfEDkDdRWq+ZfzMdZzh8ArVEIwxva3bUw9KsYCD+i7fJhCR1kQeBAUrBs6SaI+kk7GxXfdCeYrDx4pP9ojybv5h2SKReMSOKuOcyFm8KKoNgsx2ArbCRcDGCjkxw16Ze49oIznFEVZlhvVOzd6/IaC1iNV50TuSa6AeeGUqZtC8VsdRqFgInDkWJiYrJi1gsiOGOlYpxDGSIWiDwBZoJLHJiB8J28LqdqJ5edHCjMlpNb8HxGQrVKLF5l6MxTwyCKMRy6dTIpsMU3BUHl1FdMJMbqbRu7R1RXfSdo0aOzeUDRJHqDKV1ZWXkCK+sgP8Ae5UOmIF3TYn/ADLGrq1qnkdjLk0VGKZR9Z3Jb/NEFbkeepGZa6acBS0sjKIU1hGDn4lzN5PLkJlUJUZlWlU/ZR/CIK22U04NeY5Vi1dz6i3+DK3U169FfPMFplZ4crOkqFf+WoPmzgsB53p29sFNi2ZKbf5gum9GM3U7TP5aVwxiBrWUU2aU21AN0oNvZw9awV93gTNRC/CHvDvAYTFO+XmSpQ6lL+zJGwIF9VcWNue2F8u0lN6do7h1KLdjd4R4No15rLaQyxSSvApAsUzbA9OS4SyaWARl8945i26s6P47SplZQ+dhYHUs0Sgn+UvGVN+VEdcHuUDF2fmL0sTkh/mFMrOsoObUFZIh9at7FkFod+bAgmhzOEDuFi1P2mjxZU9idzAORzjw5JnRqLzPCRV7NAWsXyPMX64bvQHJUH4mbQ7LiEr8yfj1JlNMY0o0+vSD5wgoOVmrJHtjqLibSX8L/wBwt9KilQnzLHHoZXzmXStRVUZSftWxd3I9SDttyx2OQmO7/M68M2Uir4lvtgoihigUBmnIfaqoG7sc9TNt6LgPp6tua5vEP6gysgqr8xZsigmyeWdgfokTvObFC6cJvte36jBLGYozL/UYNQoKBv6e8FdlswZs/wDSJOYDzNtsCF2FelgfLDmUBXUEEWwiHyC/iU+y+SDH6RM2iGIhmYi9Tc1RR9tifsjFsi0/+te5gsdPebW7CQ8W4tNKHvUkbuX0DcGz9p68VUOe18hglGMtWmvJgr72c6ntBDHDkV0MacQZIjQMVlo6sElJNlioZdYJW/EAaNdaPnij7hyssvfmGONcOjSJJITqRnYBj8VUNj02IPrywljXu7FWjmVSiIHTsY7LyrGsUugGOUNFOl3ZSiG9CQ9gehxR0axio7iXVgiqw7HvOkyUkEiTZZu9XnHIFPzR18+hxD3pZXtt7iW6D12B6TqIuQ4iYdUU8FwyEP3Wr4N9mjb5V8hinT+oq1Q8yRaca39QcfEO55gGhlBD5QqKN6CLUq9npagj0YeuMpQ9LFT3mnbtvAf+mDe0a6FyzKxYIHiLCgdK0Yv8zRsTjSwiLVZIjn+0o4/tCr5iSWLuWa3iVXUtQLxspCk18LVtfnhTU41gb+IyVOVUUPjmY3jWTEczopJVPD4quxRP62ManNijXyP+5jHSl9B4M0gLTrkZPEJO9GXkarcEUUb8CeflgII0dT/eO6bylh7g6Rz5j6PxFZSPDKfGPIPaSfgwY3gdTm7G18iXtXo5X4aR8Py5yUWaL76Zky61zbQSzEey6TXrgeRX1yAvkay9T/TbmPzLsefAObmUalMUEh5eM/DIfci/ngJra0oCfcIwtorDOO0QZGAZYxxnWDLI8ZB3UrFGI7895Kr3wOu205AL9xINaGorX9srEgJ3Ugs5disx1DTUDbMpO5Yjw746xGa7jz/xJodRj6nxCHFZNM7zPTGDJDVqNBndW2B67npg6EMgQd9YNhtdrPxLEuVCZyFpN0ymSjdr5WqnSPmcWRhsKL5MoVKPu+BMzl7GTzGYksyzuIwfPUS8xwyF35CIOyiLB9mO1nljxCvZTKRplJ55DQbwFyL0KOekfadidh1rAc1rLblrTuIxgLXVS1reYD4nxN80YoIoykSeGKEHUb5a2I+Jz58huBh6qoUAs3eZ73NcwCdpFxaQRq+XjawG+uYNYcoToA6BVtuXMm+mJor1O4wdpCAVmBzh6LxCcRJjaxXSTHVi8rFGO5neYd4We+gly/N1IkhHmRfeKPcUcZ9/6docdo/RpZS1R8ciTcAyqSQZhZX7uJSj6/5W3AHuQa+QwLJsZLlNXOohsSlDS3V4AMh1GSR/oasiollbpnCfE5F1qN3QxboVqv6vcwBuff8ApDQS3lZIs5GI5GWPML/ZPyRxz0HoD/sYCKjhvx9pjPUGagWzhh2kXBpd5MpmbVJCfs7xScwa6qSN/wAcUya10FynWWxnsBOO66Qtm8l/6aWEAGRFVwvM0mz6Rz28/IrhXEtFdv4MayqepQQO4lTs7M31MvkXhJIsG17xPc7H9MGzx/PmC9OZmQH4GkFZLICXLTZiRizqRuOdtIAS3vdjB67tLFr8gRSzHDVNbrNF2OnLRxs4BL5+BCasqQvMb7FvCCet4XubQ7fgf9xmgapv/P8A1BPFA02V71QdUE0ysB9lGbWpPoptfnglTClmVuARxItU3Irg9joYY7Sw99Gmkj6yfWLO1yZZdIv1Mbi/MYVxLtj6v2jGZR1a+PMH8HyDNlpoh4ZZJFQg7WVBcJfLU2/4Y4XKMnevIEouO30pQ8ayTg+VkXLtSlXZiE1dHVlcHfodPPl4Tjsi5Bkbl7QmPQwxOn2MrKjDJ5nV4pJZ1TzJbWS5/Q/1w2HX6jd4AirVOuMV8kyx2yzDoqZU0BoR5K+0SlRj/Cij8WvBMGpWJcQHqFpXbWPjmWu03Go/o2lLM80cQmsHwrGt8+uon9DgOHR+oX8D/mHzMj9FV05M7N8PSV4copb6nLh10kUzvTSk3tsK36UcUryen+p3JMuccWDZ22iQ8XyUZy4iy0/eLG1irIkcqLUUdIIJPTz8sdRkNXeTYO4lrcZbMYBD2MilVMqsk8dd5SwxgNqCFo/rZtXnYIHqxwxXY9zBG405ir1rQhdO54gfK5RUSQS1GzRXHrB87WgATbDYXXU4bNhZgEETYKdS/mCDh2LmJiNZ0THTouLyI4Y7TWdJYZWVgynSwNqw6HocDesWgq0lHKEMJpeKZky5ISrzaYd9/iCnTsPMm7xj4tPSyCrn+02cy7q4yso88wRwlgJI2D926sCGJ8JHl6dR88OZRsVdNNYlhmsPqTpzCnFeFtE5zGX0PGGJIUh1Tc2rAfY3wGi7rV7LOGh8jFNbdSnkSr3smYYGItHPG1xvezAqfAWO2qrCk9LGELqOidh7Rqq05A3D7oc7N8X1xaAp71KK3trAvwajuGK6kN+eB5WN0rQw+0w+HkiyoqfuEkyEcIkQwMO5adXF2DHVgqV5jnVeQwDJawNo/c8S9CoU3J/MEcLXVkc7/NriIWtwNZLbc+lelY2H2pcjTNQM9Ni/BjuzAaSKeBbBtJkYGtLoaVieg+Hf0wP1BBW62/md6c+5WrPkS72eVjlcwr2oYiM2AAuoEbkjnq0g9dwbwHMdXyEC86CGxkajHbf5Mk4cBLlIFYhe8Rowx+zLGdUPPbcFxWA26Jazgaj4jNfuqVGMqus8sWb72Lu3LQuo3Hj1d3a+ZO2947GNKuvwRzK3raamHkHiS9os/J3GSZzUhZywqt00oCfTc2MWxaK3aw+D2lcq+ytah5hDN1Bl1kIsRljEu1tKykqKI3UCyetDCeJVZdYVBj2XelKbjBXb2HXnFZTq76GFlo87WqHrsTjexHFdJB8Gefyame5SvmX+NgPncrCYwQieNPsqsjfBd76dQ9cZlGRsobb3JmldSLL0DdtIF4JCYo81IxJWKF4lLHmzsUVf0OGVoRSirye8AXYB3bgeJyynL5IdHzBJX0jXYt87Av3wXpi7L18LIZ/p8TQd2jsrC6PlcsKHe6TICOfeMNN35Kp39cWBUh3/AMQQpYslZ/vA/FMwGzEr7sDI2nUSTpDELZ9qw9j6rWOJnXcsR8Si+GNugg/ESsVMmIMTOi4tpIjhjp07EGRND2PYO8mXetM8ZUX0dRaHGZnDaVsHiafp7a7qz5EHcKy6ySrFIKDnSd6onYb8udYYtf2bvEUoq1t2HvJeDh4WBQ1JG1Oh3DANR2+1XIj2IwrkIOnqe3gxnHY9X/qWuIZg5XNzxx7oWsehQh0O21qWNfPArQb6QD5ENr0MggdgZK4KZ1lTSO8Ows0NY1Ctx4gw26Ygjr4X5Es2tOZp8y7m4ljZM0moB3AnWq0h90cbbCw4PqMJ1WHJqKN9yx+2oYtm8fae8IxppzBkUjTMGSWiNmUWJNPkym8Ca7dUAe4hBWDdqvYjmAOByfRpczHKaJglisfzVaEehIv541so9egOviYdI6OQa5e4grSZONwrWZl1i6q4mHiB/mrn6Yz/AEtQchmmn6s+mOukovKG4eFUbxyqzfNCLv3I/HDVFfTymVvIi1rmzGDL3BhNc1I4ZAS0wiR8u3Nnpg4vpYqvlhFcdVt1PY8H8R7rs6keQNR+ZQ7XnX9Gc2A8PUciGOvbobN4f9NQBGrmf6kWBS2X+0c7DJ5NtXifvL281js+m2wPPc4H6WoDOZPqxLImsswZmJ4MvmmFnKZd0dAObA1EOXU2fbC+XYarGqXzG8TQ0i7yJnMjmJp8zHKyhmQozaRsqhgWb+pJxoLjpj45DdzEUvfIyQfAMu9sc0xmbLxjwo5NAbtIebHzrYC+W+J9Op6SdRu/zJ9SuN1gqXxIe1/9rFDf9jCkZA6Md2H4kfPF8LitnPmCztWtVB4hXNy91mI1RVkzelUQE+BPDtqPVuoX2vnWM3ER2BZz7dZq5Nyh9qD3aTGLAb0gElbFVZ8PO/ajfzx6FWATVuBPOsDvIjHXltgivqJQrtjSMQeOZH5iVjpE7FpMs5bIyOCUUkAbmtuV1fnXTA3sUdzLitjyBI4IWcgIpYmzQFnYWeXpiSwA1MoqljoJJlJzG6uOakEV1r/XAsisWIV+YbHs2OG+IT7TQVN3keyTDvEKnbfmAfMHC2EwdNjdx3jWaprtFi9jzE7RLbxz2AJ4ww09CAFcH1sX/mxGKA9ZrbnbIy9Vdbl88xnaOQTBcwgNmg46K6iq/wAwvf0wrU5q1qPcdoxeosK3Lzr3lyXMK+XiZxqAtLG0kbCirX1VqI0/3ed4phja7KP/AJlsty9auRL3C8wJ1kilII0lS3IaSQVk3oWrC+XVvPCl36GSHUaa9xHMZhkUdM8keZVhjlhhz1nVKugMT4gqnYUeZ9/TEKBfbtHbxIfdTST5ljtjw1iqTbamjXvCvI6l8EgPOjuD6j0w1gZG0NQ8D6lQLB10/mXe8R+HSqxALBDGB9p0o6ABzcqxoehwngnp3n+8PmL1MUaSl2NCtHmkfdWiqhd2QwU7f3tOHfU26Vy2CLelDfU6Gd2kZ8vJlGUaWSLy5gNXLyPj54HhI2RW+4d5OdYtFibfHEsceywlyy93dLqlj5mlYXIt87HMYUxck49zI0fysZcihSss9scsv0ONE+PLTKjL0XvIQQAPInTv6HDnpx6GpbsYl6iOuAq+J3HQuXyBiG5dhGt8zXjmeudXpX0+eB4X6+Q1jDiXzmGLjLWkq8Ly/cZaIsQGzMyFhsGEKtTdbpmK8sOZTixmbXgRbFXpKB5PMr5PxZ3MzvukLSSPvWqiQqi/PbE3MTQtS92kVLpkvaf6YHyk7d4+YbSxjbvHVmotrJArzpq+WGMhQUFKeYpRZ+ob28Q/koL4pAyjZyspo9Ctu3oLvbpWFmcfTbfzHEQjL3+DzAnBmLnMOL1tG+jTdlpG2Xb+bcfPBc6zpBNfmCwq+q7iWc/lGmnigTUyxBYWYC9JFmXrVL4ue3hOCV2FK9W8wNqK9/TXxAc6KGYIdSgkK3mAaDfMUfnh5GLLzEnUBtBICMWlZwxYTjCnAeJ9y4DWYWb6xOh2rV7i8JZVJZdR4jeJcEf3dpagyzZPMxyNqEauNMmjUpG+k+XkPnhZsiu2sID7oz0LMe3cRqsizuQjMKzQ2VFLKDzVjuD7HceXLDFF537H/iAvoBTq19vMdlZhLA0JHiXxxeWw8S/hZwvapouFg7N3hqX6uOa27ryJPw2P6RlZIftw3LHtZIIqRB70D8sTY3Rv3Ds3/Mmr9ag1+V5Ej4RGrZbNiyGCqy1y2OxqsUy1Avr088ScPX6dwfEnzUyvMraaTM7mh1OzbV8SuLH+PCZLV6sO6GNDa+ins4/3CvDOBNFYdQS8cq//AJFpTGV9rINbg4XyskW3K+nEaw8boVuuvJkfC80c1BKJGETmKKFpWB0uVe0LmqQ7hb9cMELj5IZeQeYoha/GYN3Ev5CJ+4XL5te6dQ8a6mU6kLAFNj8cbUwHVSavfAMoDqCys66eIzin9Lp3eYNyks2Ry0b0DLBmgyqb0t4GWtvQ7HpeIwiMl2U8cf7kZoNFI/vCmT4YkWcbuyRl8zGskTD7KyGtINVasxAvFfULWdVVvuBk+nIE3EeZiuJTys578lpEARr6aPCBt0FY9DhhFqG2efzC5uO6aTgUTnJSNIahDhBdhgGIVqPKvFy9TvjB9VqXq6p30noPSrWFXvksupuJZoyGlQ97Io+FhEAYwdum344YyCFw00+4xbF1bMbd2EfnY1zWcRWJ7iFT035a5XrpZ6emL119CgAfc3Eo14ycw69lgyLLPn82hNKGZQqfyIu4F+gBJ+eGraAmMR5/7iCZZuywR2i8Yk05c6QF+lSFm8gsYBqz5s1/LCXpoNjlm/p4mp6pYtVYCd2lfi3DBFlcuWWpXZ2J66KAAPz5fPD9Jay1mHYRC9Vrx0T+oyYNJlsuzSeGRgYIgeaqRqkPyBUehbCqIt2R7O0dssbHxQH+7tIuGkZfKNONpJH7uLblQ8Tculn51g1q9fJ2HsICk9DENg7tIctG0OTaUXc7GIEE+FF3kJ9W2HnQOCtYjW9PXgQSo609QD3NJslko0yzNIoaWZSIgf8AlgH+1Pl1AB+L2F4lXsus4OiwVrUY9Pv5YwHmMqV9fbGhM5LQ0rViwhI4DEMZw7zUcC4l30T5SaTSGWomayAeek17DfGNkY/TsFyCbWHldSpqLD/YyjwjO/R3dJkJilXTKlb10Yeo9MNWgWgWV+InS5pJSwcSeThrwHv4D30AF6xXLkVYcwehNDAndcldnZoRajjuLV9yx2SUQTw5iM6oWcfK/ijPyNX1wCy4XVlX4ZYwKenctlfKt/qXMnw4Rz56FRqCo40AEWNyg235EYjIs16L/mTRUVa6v8cQbp15EFTZim+LyEqbfLUBgrqDlMp7MsXRyMZWHdWhPMcRKyZaQswilQllshQ3wuw8idjYxmfT9TGZfKmarXdPIVz2YQzw3LRmKdJAGDo0suo6fCDSn/MVO4GEUtdzvMcdEQbBG9pGWdJk06JO7WcpzK6FpQzfzaS1jpYw3RrXZvI9reYrftsqKD7hKsWX73Kww6yDNFqjY/zxMQRfkbXbAxrVcXXt5l2UX0dN+8r8NmMUN5q+5QQhas6RJKXoaRf2WJU0RVeWGMjS+3VBqQOYriE49ZD/ADO4rlIc3JI0MiNMv8u6z7+Fk5eOqv12wxi5FmMo6o9sDlUVZRPTOjCJkuJIMkctmFZXi71hEy13rs2mLSeVINZY8rIwtYDeXZIatvp9qvCGVhP0rMzPo7spEslbkd8AEND1Xf3xDWdXHVF+4QigVZDM/AMhijKSZ2R71LG7WooBpG+L/DRNDDllqWGkLM6qmyjrO/fxIeywRHgmJOpsyYSKtdLRXfneogfPBs13B6Y+NYt6XWg0Zu+ukjfhCyLMCLMGSQiif7QtS7Drf2euEsOzap/Lf9TSzKN7KfgS3xjNoc1lEZS/dwL9UB8cl3HGxvwr1J58h1xWp7ek237ZbIVGtUEczP8Aa7Oh5yoIIj8A9XJuU/Nr/wDiMaWBWKqR8tEPUrTZbtB4WWIYRNk447C907OzHkqNsWb53XU1thd72qym2jUkR2ulbcNd500lbP8AGQNEcApIuTMu7Ecm0HYD0wxjYHO+z7jFcj1EhdlXbSN7wV1N9Tz+ZxqqiqNoE82SzOSYurEynIgKsSJozhivmTFAxxAJOvacCVPHeEsnmg1RzG06E81Pnfr1xntU1B3U8j4jldy2+27/ADL+RM2UYuo7yJl8Ro6GU9aPI+vL1wKzZkjjhoevfitzyhlmFvo8bSQgS5WWldD8SHoDfI+R67A+q1tYygVPFg/3G6bTjHcOa/8AiWc5mimZgzif2ctBj/eC6XB62RpPywNNzY5rf7ll3IW9bVPtaVclktE+Yyn/ALqlY75E3qiI998M2Whlrv8AgxalAjvQfMrZqMyZFWA8WXd1kXqoYCrHuK9wcDrbo5Dg9m5hnU246Ed1MN5C1zkShRpOWAkBtgVALEkeQNYTStfojoOdY0XP1gGvGkny+TYcTZS2tc0jGN+jLIm1edcvwwzaVbFVfKmLVhlymY9mEHcEzHewJAzaMxC5aInr0Zffaq+eKZWOaTvP2kcy2JkC47D9y9pD2llpYwnwykzsa3LHwqDufhGr/wCWL+ipqGb/AB/aA9csIcIYNymTEhhiy9pmS51NZ0haszHouncbHesTm2tSSndW7QeEi3AOOCs0HFsj30mzu6wxO2piCW7x/qV5CmbYnCFN/Qx2IH3GaV1BuvXX+kSrxpmlzbRQafCix89AbuVLMzajVjxV7bY0sNK8ene3czH9Rd77yi9hIxxQvw6Rzzdo4yepUEtv5ncbnC1aAZeg7aR212OFq/ftEy5ZOHI62ZZc0GhH8phG7geZsD2wTItPW58CBx6iKl+SdYXaf/h6IkgM08rpNMOQGneFbr4S/iofynbfC9VLWFmXsIzfctO1SeZDmgsM8mbmIsCsvGfikYAC6u9IO5PLfFqCbkFKfzD5OlDm6zue0E9lMn3zSa1XQY21OQTp6lgB9qga98P5t2zbWneZnptG4u55WLx3MtJADDGY8or6QT8Ur705HkANlGy358iYdK1nVzq0pm2tYnsGizN1jUHyZmE6y7NJsCRiCeYADmSQP08ueJEo6wYMTG44IcdI1nViCJEVRiNDOhDIcUkioBmKA7pex9Nwa6YVvw1t5B0Maoy3q4I1E03A1jbUFGqGdamQWNDc9SgiwFuv6Ywsi62pgW+4f7noMaqq1Ds+1vEHZCQQSSZTMk9yxrUBuh+zMvp5jDtwFqjIr7+YgmtTNjW9vEkzzlZUEwCZmAoNQPhkUG1N+oN/iMKuXSltOVP+o6BXZcuvDj/Ylbic5XN5pBskrujgcqZrB39TfzwXLq6mKti9wIti39LMNTdiYbypIz0gBstlWVffu/8AzgVf/wBoh18xm325rr+OIzs1xcxZaGTMW0MUlQhQNYJG9EmyqizX/bBMio33bau+nMBRaKaepaZUzfDstLLryuZUFjqCta6STdjVVUd8XXJvqXZYmo+ZQ4+Pktvps2mM4nkDJl4WjGoxhkko2TuCD7Cjy/mwt6dlV0syONNYf1PDe5A6HUiWeAlYIZJWTd/D4vt2PDEo8ifE3yvbAsxzkZH/AOIhMCkY+Pq33HtCuaP0fLkyeKS1lzF/ab/kx35nma5ADCzE32LWvABjIHRqZ2P8wNNkkZ8u0UfftHH3s5Qk65JCWKFlugvhWt61Hzxptcqht3jtMgY1jspReD3PaVOMxDK5SLLa1aVn1yBd9IUbBh0JJsD0xXF1a3rEcSc1hXSKRydZoeB5aKLK5OXMkiPLh5aHNnlNKoA5nb2wi+6y5hrxNNUWqoad4LPCc5nj9KWzrLNIvwrGFruxqPmLoDy9cOpm7VKIOJn2+nqzq9jeYP7WAGcAMSBGlXvV8lFdep98H9OIroYmD9WDWZKqvJhvg8McayRaqKRlsw4J2LbFa6lVB282wlYLrrFfTQmatHSpQp4Hf+8ynF+JGYqANMcY0xpfwjqT5sdiTj0WNV0l55aebycjquNO3iV8qouz8sNCZzk6aCWM5RX0HTEMIKrUGVIXJvz88CVtYdhp3kIGC6y+sv5HhU8w+ridwOZVSR+PLAnuVe5lGYCTZbgcrsVOmMjo5rfyA53jg+sC+UiDXvGScNYMFYUSQASdt+ZsbVjns2LqZeuzqsAnmaXO9m8milVmlMsZqXUvhWwCvTrYI3vGPX6ohYg9pp3+n3Kuo5lKTg8+W1yROwrYleZDDqD06Vhnq4+Q2xx3gUfJxgHB0j4s3Dm00ZnwSjaN1GxJ20nfndemFDQ+EdU5X4muuTVngLbw3zJM3k5JY+4l/t4VYwsPtqNnQ1vqFCv064VqyURinhv9Ry7Fdk3H7h2MqcfInjjzSfEVCTAdHA8B/wAw2+Qw7i8I2K/j/cz8wa7clPnSS53O93mMvmAdmUaq51sG/wD6/TCeKotxXT4MezXNWVXYPI0MfxzK6mRSQqImql53JuTXoAovD/pFZCGwnkzH9fy9LFqUdoMk4YrAaGPsw2/QY1RyDMH6jQ6sI3gc88cs6RnUUUvp5x6VWy3vdCxjzWaKt7bufieu9MsuKLt7edYfzLt30RjiDdwgkAkOiOtBZ5mrpqr15DA6mSvDJ8sYfI6jZ6q3YDX+ZZzGXM7IMzsrK88nPUDp/tGA2Eajwhee/LCyGws2nAjzmsAK3Oks5DjpBeGCNo43i+pbSoKlyVMrsd2Y7nSuwKjrh76NgpIOvzMf69XfptwCdB/+oLy/ZuDXMAS1AxxKxstI+yk1zIotfteC5V4qrUDuYPBoa3JcsPaDFzfaX/1AEUQmTLLogsak10FMpQbuFo6dx8R88BxMNnTcYXP9RWttgPEDdps1IWQd41NGrsgvSXYnUSgobmulYvj1Ka21nZdlgeswpn80sQ1uEOYlClBdCMDZXcHmx+yDsKvA8avePcfaI1nW9NhtGrt/qSZ8oqSZWNkMoXvJmJOp2Bvu0obtvvfP8Thyq73i5xx4illPtOPWe/czOcT4YYpJFBDqjFda7A1zIB38x8sbSP7Qw8zz7sEbZrzG5aK15+tYJ5gbG0OkjmXoL8sVbWWQyFSRsm567csD107Qp57yd8g3QYMe8CL18zTZPjS5PLr3haTLZgMhA2eGaPmux3Rgwb5Y8/feVv0+I79Ct9eqnmZHP9q3LjuaVfUAk+5x1maXYbZWj0lVQizvNDk+HSTQF9yStsa2HlR6YdJDV6Oe8zN5rvC1jsZsOFCLMZd0d6mkUSOGAQyeTnbcbVq5Y8plbQ529p7vDLsuriX2QNlpFULqijKhmJJLJR0tdahWk313x1NrD3g8iUyql+xhwZ53x7hTxvZQqrDUL/Ug/wAt1WPX4mQL693czy1yGh9v+Jd4fHI8IkR2MqPQJPzsHpsSMKZPpiPqV4Jh6f8AyC3HuWu3lI7JqsjuoFLPG2oDZVdPECAOXt6nGecg713cMOJ6GvGDozKfYRqBBmajMuXy5UEkWlVudRFepO364nFtFDWI3mTm0nJSq1DC/G8se/YEgBVRXIr4lUBh73Yr0ONj09SuOGPczy/rNyWZBI8SPJqHYKrDysjl/r8sEybloqLGJ4OG+VaE/MXi8Ea5tghI+qWE01X1Y15bgAdaOMOusfTtdZ38T1d7s2WmPVwB3l/KwHMZpgLKIgRkug1bKpI5WVLV7YVt2pVXWBrrzHaDuyLbm7DiWOJMqxTVU5ADZpk1BXcmo4FZbIgTcnodt+eOdWTaH40labFt1deSDKHaXNd1JHEhpooQGraix1ldzyG1e5xren17qW3HvMH1Y/qoAPt+JdOaDLD3ahDJqkZ2NNZhOkAVstWb67b4x6zq4DcnXieku/8AUWTjjmAkURkhAAxAutgPT/xj2FagLpPnLO1nL/MtRQo2ieYMFgAVt93JPhUDrfnjy7o63NWv9U95TfW+Kt7+O0qtCZGmzc8d6VYBDTDdaAqvhA2vDOQvTZaRFsK3rCzIb+IL7HuTncuALbvACeYI+1d/1wxeU6e0+O0XwTYbt/z3hXNOGSQLbBWkLEAkhQ5tj6Y1FuQIJ5+zHsbJdlHYwNA2kHahyHmfPfBA2glmG6ME4Lb+Gh+PliVcGWNZAkBzQGKlwJbpk95pNAxf8zI11EC8SyayTKsjaY3J1H+VgOYHIMQKxl5tI6mo8zZxch1q0XkiZnPQKjnuw+j7JkFE/wDSvbGUyqp3DtNqhnddG0/ibLLcYy7QwpGZIpV8Mp1Wki719W1jUN/IbdcBtZjroeJbFqrHO3n5mvykazPFMSWdYzFECY1QrRJXux4hzBu7u66XmvwpE2qVAYnXQSU8SMaz5WYM7RKH7xSKXWPgN7lhttuccvs0HzIsC2HVZW4/mlnTLIFOoZRgfUkpoIP+U7+uNz0dm3lRPL+ur09jfmO4Vw8yd3l4lXVsCGah5sCQN9h643L7VQFmnl6q3yMjjzAsIH0gsgZgTKrON4iynSChobcwfPauuPN5ttbuLFnvfQ0urRqbfiP7N6UzPcq2oL49XTWoIJX03HzGDZtOt9b/ADJ9MusGPajDt2laSZjQVdMYG1/qT1JPUnHokGg0E8SV7s51JlvsqQJG1MCNhyGw3JO1czWMT1pydqfM9f8A+PADdYRyBBnCg8+YMgXW2ssPVrsfLl+IwLNcV0LX5ML6fU1mW1zHUTS8LjWONkZw00rhtQTUp3bUwPLYqVvpY54UwyTYHccLGPVyBT0azy8nhyxYbswXvwGAsFlRfEp6gW249RhzIH1DWH9vaZWHa2DTQg7s3P8AuBOMcE1ZyXSzF3kahtsDyPqKw6jpRjBye4i7i3JzWqUcA94/L536yCOT4o6gdlHgIAKXqN+9+uFLMcV0C1Rz3juNk2NmtSzAqZXy0PdObGohiGavfff543Kn1QWfInlsyoixq/jiFOIKO4jQg3IS7De+gQ/gT+mMrEes2PkOeNeJ6LPpupxqsesc+ZJkEhOV7tmDGZtlBOsgkLQH2QCLtq64Tyurbb1FHAmrgHHx6Voc6sRz/eZ9OMZPJuzZeORpAzAO3JaPTUdwRZ5dB54o1GQ/3eIWvLx6tdgkHAOMCJnkWNQpsMH3DBhslAV5k+4usadWMx03GYuTmKuorXlpRkAlOmyu3hoWOWw2/rh8nXiZK+yLl+BuY2bUCf8AfnyxCoVlXzV3hdILVLNUQRiiknvG9eOJtsvw52XUSoB368unTDO72jSeestVG2+ZT47wUmO2AbTT6QasDmNXthfKXevHiN4OYOpoPPEC5XshmJl1NYQjbcsQOmwuunljJ+lJPu4BmsfU601CDUiDBwOXURprTtua59Re+FratgOs0sfKSwaKeZv8jNmZog2ZycUxiRKZwEJUAgcviYDV5Ve1XjGdhrwZu1IQNTCnZ/h2XCKXk7iPMMJYkmIOoHbSsl+I+YO4se+K2KxIaXF6gbFEB9pG7idYIvsgsu+olSaVL3O29Dl6XjTwrjX7wZg+p4Zv4YwvwWaeJUmKhShOnXW2/iAJ2Lc7v2GGrs4MuhmfhelMtm5e4kPavheXy7DNZc6QGjGYiQd2oLqTG4Tld2SvMXe2MzqCxNonpqNanBeB8nSSzyx0FoKrVsBp3c+ps15nDeH1LrVDHXbI9TdcbHZlHLcSFYTJaQq7bWSfTcnbYD/e+PUNatSkkzxVGJZe/A1hLKZTuYmb6wu6la2FHfcelHrvzx5fLyxdcD4E9xgYL49J0HJ7yxwPLvBEBGv10g0rX2TR8d/Pn1IPlgyAuWtfsvaJO3SC41R9zHmRQ8RuCBfrYVWBVLd3eoEG3BUElR0FdScO4FaDHJbtMP1ay1spNg5HaPzDMETVqXUGclfhBZid+V3Q235Yp6aAabAedTC+uO65FZI5Al36arRRuXMssyXZUgKt0dN1uDfI+uA+n45ufc51UeI96tmJi1EVrozjvBmVyelwq6hZGw3HPp6X5741PUXWvHI+eBMT0Otr8pWC8DkmWJIhJmXKjUPEfE1LS7WT79cKZFz04yVJ92naamJTXdm2XvpsB7/mMbi3d2sNMeRmceOvJFOyr6kXgmJ6aFXW0/nSU9R9a6jEU8fn5kGR2ieU7UtRr132ZhvyC3v63gl+RWbhWOw7yMPBsGO957kcTOcU4arQtOJBtIiKhFM4ZSSyg7+Ha9qrribbA1g2jiBx1Ip3OeZUz4dkQgeEC2oVuT5fLB7ASAYCh1Vm17yPISOCZKal5sBy/wBMVRzOtVSNsv5Xi50sqhjqPM89sH6oMWsxBu1kxz6OltHb7i639CccWlOkytw3Ev8AAMyxUJMxARlU7clsAsetAfLbCi3ulZ1lMjGV7Rt418zR8dyMT648q0hlj2dH5upvS8d7MtjmMIp6k1nsaN3+lHHUWIdVg/szn2Ey7jUjBlLHwsAN1J5D3PXAcu9h2jWDhoy7tO8s9rcqqkzRlo1YKSjCwhLEEBuVbe24woMpn9pjv0Aobeg4hfswpeFZNBN2Ao3AGmiTq2IY716Yy8gKG4m7itvTniD+NA5WJmiklCgAnLhFaJXIIJW7CAlTS+hwWrV4CywI0xXD+ItPKrBAGDeF78VHkabYHl4sOKoA0iVoJOpnqPBeCxKra3iaQqoZdRYDSb1aQdPXc1zwnknwI3iK68iCu0UrusMiASd1LaxMaVwisJSxI323Un4dJ6nE4w2DmM30s3MwvCc0jQJH42NAkCwLHw2Tsbs/hjQxMhcd2dviL5mM2ZUiIexmq4XlSkTeHYnUVvbVpq7O52PL22wlflvkvqx0E08fCrw0AUamK2ZY2TGBZNUboCubbA2dRPthrGfCrGp5MzvUKfU8htKTsXzp3kisyxMyAtKRoQXuoA2bxVsAxo76jeDrXZltu+1REbMjF9NTYTusPnvKuQgkkliQ5buu7RVT6wnZBVNv4he5vlvWDZZ6NHSQ8mB9N/8Aq8hsg6aL8xvG9ckiiMFULjLpLezmrLOg3C7swNclOLUk1Uiv+r8SuaOpkG5/tX5HmTzZKVI4VRQ8UcTUxqyA55Ubs1y9cMem8bz4Jmb69kV2PWjHQ6RDMywoVUq0t0a6HbSCR8RO19MU1V3bItPC9hNEBseqvExR7mHJj5rij0KL8REj7HdQCqeddfWvfEYNy22m21uZf1Si6nHXHx11Hn+8HNkQD3ktgMLCr8TC+gPwj1arxoPfbcxFfb5mVXi1YyBsg6/gSnmuKPJ4aCIq0qpWwPO73a6F3+GOpw615PJlsr1O23TYdAPEYhGmufkaw7oNNBMksxbdB3Es0USNa5rgFtm0aRqirexP5i5TPyyAIgCxnn5UP1OBq+7sJe2pEO5jzC+Ty683CCuWnb50MMKBM6yxtfbrAvE3YGgAK64E7aR+ga94f7fQOcy7IFBKq13pIFAADTseXMb87rGGr707x5qNtnv7eBJ+zXafRlyJ4xLHCU+sBNoHLAsHAIGxO1gYRtGlgIM161JTa3aCOAcT7rMDQVVUbSCQG8F11G9rXTfB3AZdTFNprbUT0vtJ2fjlyboukSMtrQpVNhgAqchtX4b4y2bpvqfM2adWQKe0zWQyWcggiPcSF0e0ZZh3dMANE0YOkDqG6XiWdH7ypXa3BgjtxwLMyDWtywr4wNa96xbd2KKK2NWbNXt1xeq1F4E5qXPJksfZ4rPlYoSJEaDvhKg5KwrkTvR8/PliWfRdfM4JulzIrKkTjSsEaA651UPLIa1Aar6jrZxC1Kx1MlrSg0EAdpeIrmpY0yhnMAGgxsukKzDdNQ8TWOeom8GKrWJalrLT7oZy+X0AtIQDqCsaHM7bKOgC1ty2xTHxzkuVJ0AjOZmLgY+9RqZaSZrN93qR6KspKgczV0L5b78/TGzX6NX31JnlLv8AyvIIG1dAf5MbHmKjLTSJ4didNrZvSqigTQ5Xzw2MLHqGpA1mZd6tnX2ba2Oh/iB5M7DIdEet7oANCgHp9km/neLi+lRqxl1w8tzqRz/kw1wTh00QNIyIwOvxkGiKCljbAdaXf1xhXXi+7cgM9fi4rUY4V9Ne5hOHJCIiQ08gWh4NBLOAo2Xw7AAAc/ivng9dXSU2v38TCzso5t64tHI11JliYfR0jU2xQIgA5lqsgVy3vf0w7VYKcfmYmXjWeo+olajwJQ4dwp4oi7BpJACsakBhESd9je5/vYXxaDa2tnA+JsZ/qleIdtHLeW+JZ4P2XmlJZpzpJ1HSSxLVR22o9LOHbHoT7UEzacvKuOhcgSp2h7NSROVV9aqoN/aG2wI36A102w1jZSsuo4MUyUau0gksZipUpiedc/PDJOhhlOo4lqNTYrxXvy3xfXiB7x0uWRgFceEcvMedYqyAyFtdDqJHl8gU1GOtxQB8r6X1xQVkfbCvkajRpFBGwBsAc+uk+14nd4MuSCdAYZ7Ldkps/r0lUSPSCz3ZJsigBvt1wjflLWdGjdWO1q6qYVWIZ11pjK9lSSQpJB2JAoaa/rjLqeuunS2DyPqXyNiGSN2aOUd1kAeKdWSeMllSjp0yBowaK+KzXlhW6tX91Zm5i3uuiWj3TzfjWV+jZltAbugxCMTq1KDz1AbivQbYqNR3jLbWE9e7IcQ73LPMYV5aWlr4yq1q818IA00bPveEnID+6MrxpzAPaPPzIkEQ+qWQUW11e24bSLFdRW3S8BrX3EmO2Mu3tF4Znczl2iURowaSlkDoyGOqI1qbG5u2AJ2FbYK6DuIrVYzHQwV2kMKfSnyylpWewBqASMqNT6K0lNeojpZ3G+Gak1EiyxFOkU8SEsMEMTm6YSRRgqe8OlVOo7MavYbADfEDeYFjXIuGcHaBnjKsGNSCzTH+ZidvTrvZGItRmMcx7kUcHWV81Ae9aRkd4iw8RDX/AJSoPlWkdMESoqNVPMDblBztsXiGcnmEdbChieYBoAi1AonUTXn5ViWz8pON3EJX6ZgWkNsHaOJjAUJAppQdTsxKn0Wqrl1rBKLa7/8A3WGUyKLcca0Ug/4j+Fwkv3pCoqivhoMQCVAvf+nPF2qrssC0kmCGVdj1HIyAB8AQmZ2nLMSLrkPEordTp/Xffl7Y21oqx69xE8Lk5mXm3BBrz4l5G0p30rHwgaC1CugkZRzY+XTGYCbn3t9om49Ywa+jRza3eVMwp7syNqXaoQbDKCbdyfM+H9PXBa1+pt17KsGxX0rH26/qv/qNy/GNOXWMRDdvAVcWbFg/pv1GGyQ12omFZRYKNGOmp11l/OZzPXoXu1VlBZ4jqIo/ztp3077A4y8m8K3AnpfTsDqJru4nAGF2Me7SqwZpH1UNtA1G7IOwLdDWJx7GddzjSMZePWpHTIOomG47lR3l6QAw3K70Rs1eY88b6NuGonmKv0taye0rpCNI9NvUeWDeJTfodZIBp2bcef8A3xYSv3ciVpszpawCTVCv9T09eeBuxXkQ6Vh12mFeDcJbMsgZg+qqB2B28/0+WB22KqbzKNy/Sq7z2jg2XEMSoKJretgT1r0x4/I9RFrarPUYeF0KgvmeJZrhOYhlL5dW7tnqNwfDZJqmJu/blgturiMVVING8zYcFZJpvq1l1qtBZpXkQMTqckm6G22nqcTjrtlsgrwSNZX432WSbLTNWtwTpBT+zJIJsLuDRsYJYNTrFkyf6QJQ7L8GKeIqO6exHGrm9UZppGWhzFUD4q6bYo1e8awm5gO8K8f4QmayyiMAyKQRLdIgLfWOQfi8NmvTbBXx/ZuAk05La6HtM/wjg8Odnli72aPLiJRFIKDS77vuu6DmAOXWsApTU8w1tuwawhBkgc1m5JWVEgIjCxk22lfjPM92Ad767b1hlV17QZZTyYTz/ZlctE5XLLIZGWM6VHfaXPMEfbFfFW/pWBuAIMo57RsuWjaSUpG3eIlguA3MeNdyRS7Ghvtd74Wa0bdI7TjkNqp0+fiF+Azra9ymujpdwLJavDfIKOfIDkcUrfb3ELeoIO5+TDGc4NEyKXCRyqDTqKUE+IitgVNWR6YZsQOO0QoyGoOhOsA8H7NCZrk1GIWdQ8Gs30+0FFdT1wqaUXnvHz6rbZ2Gk0WZ7J5WXTrisLenxvQvY7aq5V0wWm9qz8f2id/6w0s5lDN9ioiCsDtCCboAMLHvvXpdbDDNuU9y7CYvj41NNnUUcylL2VkQq8jy5kpXd6twvmxUddlrny6Yitd2iudBD3WrXrZSnvPmC86hpw+7E7KdiK20102J35bY3adOAg1Anh87qFi9+usHdluyrM7S6o2CyaWFnwmgxUUNxuLrCl2RVUSR3mrjYluUigjQD58zZ7R6S5+rOrWipuSw8J56jVEfPGdXct5/M2moOMvJ9smmymXkelYBibCnkTtyU70auxhoWMh0aZppWwE1kzEcY7OZppLERkFmjGQ1EnfyI6bVjUpyqVHJma2HcSSOZn87w6WM+KKRDz8SEYaSxH+0wLIyfeNJHNCaJAINb353sKwTTWBRxrp4iQcPoXKaBrwjmf8ATFGOg5k2X6/+sczT9nMwkc8Y00uliT0UbBb9TdfLGD61fqmxJt+hYu+1rn/sJ6M2YAJsVpHxeQ648i56fAnptms83yWQjcsj6e9jKBWVjp5EudYFAHw7VYr1ON+pgeIk3sYJrxJMpK0Oba/AgXWFpmYsKBKjaydmAsAAnBC22M9PU6AzV/8AGWRFZlWQh1UuQARZ+sO3IAdd+vliC3EG1DLxrAvFMt3c/wBQSu2m91JsUHBJ0nyLHA0B1g+mUhXJZhZYTPTHxXMoY2VqiAt7Ny8O3LDK6iCIGkAdocxPwzKwCJY2WGQpEWJ1lNDbaAKbTsS1i9O4GF0Uq+usOdLF0Mn7P8OiVYgyyohP1zMQWMr1SyLdqgOkjndi9rwxyO0EWTtJu0/amGIgs+qUSAN3LEB0U7g0aG9iiOp98d0SwkG8rwJhs520JJ0hkeyRpqrJ6gg+GtIr0wo2KddRHa8kLXzLEHa+S9QVFvmqjTbH7bG9yNq8qxPSYabYuLqixaybLhmbM8RMxURrZGtixBbmSSN6Gqv8WK5dhrGhgcSsZLltOJqnzoJWmFenT0xj3W7vOk1Vx9o5HaDZ53hQzBj4aLrdrV14b5Vt74ELmHYwqqH9p8w3JmvM16f98ODIZiDFhXydI+KcFviB9OtYYW4a8yjIdO0gzXDIZt3RWYdeR/TB68x0BCmL20V2aFxrBPC+FDL2gJZGdm2+KybZmN7kchQ5e2Fusrtq0dTQLosZ2mSstI4proBr+Gzsfb/XB8faH1EXv0asq0yvCeKZzL98GLNaAZcUpAIqn3AIQj358rxrNUzsJk130VKYaHaiVIaRSW3p3Ibbej5s3rhpfTwTqTMiz1vb7VXQ/mZrNcVmksysznopOxPQADYeXLB7QtH2iZdttmQw3HiUslKSuqXwGizjmF/lHvyxfHuJPMrkJo22vmUEleWV9IOhR8bDl0uvXcYWsywLNG7TSqwQKuOWmu7ML3cU0k7FFlKIm29/Co/E/wBcee9SY79AeZ6z0dG+nA28ibUQgJoPiDCv9cYTAsdRNBj7tZg+GcUihlnKwl3cUkT7O7nkQj1eq71cgATjXUsg5lTTW3bvDQypIEjwfXIR3yK2qPS+40tqsEEWDR/DDtVm9eYsDsbSGoAVVWcsoClm7wixdDnX9fkMXCytlh14i50RiNdWiiKId+Y321Mao3RHUYvwJUFz3mS4tGUaotKsndg6WDCQsSBG50/EVWtgRtiNdZHS51gDhOYfM5gHMSyoYiY4oqK/GCpOvkDY0kHc0d9sXSswbWKOIL7YZl4G7qJmjIFP4yxckAsxJO/iurvDI1CxLYrvqZV7M9kJ8+rND3aaQdTO5Gry0hQeW4N0MDd1HeEAYnRYmd7MOG0KdLKaYMaJPsfx+eHmoG0FTMhfUWrY9QQjkOGLFqYgM/PYXXl/5xOyuvXXvpELL7cjlewm74KkckCd0CNmDK26sw2JHp/rjyGexazQz3/pgWugadoRyGRtgEOlgLK3dAEAmufpvgC47nxHHzF5BlnOZAyxywsdAYDer9b9sVaor3EELVBDL3l5KZQdV3yI5fpiyVEnWDLHdpEk+wSo25ON9v8ATB3Xauk5edeZMp2u98Z5JB7yCBrppH6r2O59Nv1GCJbz2lSAJlu2ULRZeS0ZhLSgx1rs773sOXMY1cYjcCZS1gy6CZPs1lnkkLEi/hYupZVA3YgDyN/pj0PUG3gGeUsoY2aazZ/8HWZQQiul+FgO7dt92Aqio3oDnfTARlsp4jD+mJavMzvH+DGJnjcaozuvOyPOwR12xpUlMhfdPOZFTYlunn/UFZ2zA66dHgPM7iht88AzvbXtWEwEH1ActrL3D4o1VZmjd0fQ5VQ0h8wGFbb3jzORlFwPkT22HghbNR2MLcFzffyTCXu3XXeXUqAFUcjpO4e9r59RjOuJ1BPmbwTRBtGmk1sebZACRqG2wFnF8Vh8RR6wx+J5PwnOvIkV5iJDCxdEmfwsm4UCZVLqyW4o89WHrtzDTTidWVUfma3hvHYtZfMK8AlKEKwbwsNvjB6BtxVbjDGOu1YhY6lu82MilQFXxEjeqY6uj0T1O/lzwwBqIMvodJB9AJBVghU2NhvTbk2PULsPXFdDDC1dNJn+0PDvCZXXWim/Cg1DmKNkho2J6EEAbc8WAkNaAOJ5lHxGZJHItHBoarLA86urAFDbp8zh2urcODMrJtUHjvA/Ec0XctMS7NzLG2Ppt5nbBiNPbpF1LNys0XZ/tG+QWNwjNCV0zw7BgwJIZQTtV9ed4SzMcsgK+I5g5CCxq37ntLOSzYneXNyagGehfiCWbqhzBGkX6YLVYErBYzMz8Y22mtePM0nBlGYhaN1UyR7hzs2jkRqG98zv5XgRZ3s1lq1QY5TtL3CpWy0NaNSBiBItMFsblupTl64Dbgq1u54/jeoN9Nov/M7K5gBTKNw7iyqk11dSRbKmwoctsWtpHG09pOPlO4Oo7y/EXbT3UrlJdQEci2iqPNTuAeX44QuZ3Pbia1RVVGneW+A8Qjde7QiF4zoMJoC15advh8vljkTT7Za1yOXhmNgdI1i91KmhZHPb/fTEW1fmURvMbDED1BPUfPGZZSuvMMXMfE43rAwwAnMpHeTPGrqVbdSKIw5jWnXvAsNBM/nOE5TLx2Y9Q1DUzMSbJ+I7i96wzb6gVO1ZFWIrvqRLmYylyB08OlTQBPM9a/TA7PUQBoB3kLjqrciZ/tPOjI7zFleBQUf7DXWpdP4dPXGhhZvTI1PeL+p+lLkVnReZkO+1SRo5+N1W/ItdbfgPnjSystUTcBrPL+n+ltZYVbUaQhmM7KB4HMSrQIBKt7k9eRx5Z1DPqPM976cAtQS0dpNITmoZFZlXNxLcUwIGoeTEbEf02wBjo3u5miu5Dur7HxNRwbOle7jc2zICT6gb4qlm08QGRUSN48TDcO7MiNgsl8xUcY16wT4mZjYXlyIs3jX1B0cniKMDrtA5mui4ZFPIWKsdGlRTMkl0ddN5kaQQTVAURWHFUaag8TNtQg66QxxB1hVdC6iCCEdtN01bOwrV5AkXgo7RQj3jmWFDIrtbMPIc9gTajofQbYCDzH7AgHHeJm1R18aoQlUHOkAn4PTeqsYJFRuJ7QJ294Ks8DTKAJY1JHIE77knmR+OD49mh0imZjhvdPBuIzlZmI8Vm/DYF9d+Y98WttdToISipLKu+mkkyIbTJIpOiqYvRskcrPM/riyk6E+JS9V1C+fxNBwjM6YogJCEdiT5Eitq60dsKWkJoO4hFqe5W40I7GG8hmTbc11DYg10O+22/lWJrJssXb2imQnQoIPfTvNXwfIMgSaN9Y0gPCTWsnayPbp6YcyX0OhimHWenqg4mkyHDYQxVCQUJLx7aPGK+DoNtq/64yVyBYSB4noRjdJQfmWZOD+LvFCq+17WNvtDqW8r/wCuJYE6Qi7VEp5jhQl0FogXrUCfiUjkCw87O2K2Io4TvIx2fcep2k8aaxoKIBqI2J1gjm3KhvgLDXjTmFU8kjtLUoKkWbP6nGdfuRuYymjDiDOzzHuiW1Al2Pi51Zr9Kwkx4hsgatxCyze/yxZLCIuywbDNrzjxndBCupTuuosennQGGcVkBO6FdCtO78wosYwPpjXiAJMEcc4fG66ZRcZ+McrHQX0F4quqnmM02tpweZ552j4YmWjCjU7FisR+1ZrQurntfP2xt1Xqa9Gir41jNx2hThObkkSbL5xQsiNpIFb2thgRsTv0xl2jadRNasB+QIuSyUdCRFsyCnjO3hIpqHv1G94AXMZOn2ngS7mY1YlUJEuW5A2SVI5E9brFJFbbdCezSPKSyyxoFcRNPQDhbZFuqG+58ievTGqPtCxNgOWhDs3NTyqLrX3W5vaqs3zPXGhjfZEcgAiJ2ky+uBVclk1XXI+C7GodGBI5bc8MeJnOgBENpnm+kywCvDEpVzv6EEdfPFdOJFn3GWc1llHiZVYhS/Ic15c789sRLK2nEy2V7SDM5FJXh097GdlcjSCTsDV9MFpHMrkqNpniMran32sMdtuQ2w0eYlVxXxEWO02NA3Yq700evXxc8Rt9hllOtnMtcJfUukgUJI9PodW5+e34Yz7+THahtDETYkaWNe3Ly5V5YfxFCjWeYzLmtYIZs2ylLGVJWo3kFfzDTR+VnGJkXP125ntcXFrFCqB8Rr8XdIJsyoUTRRBi1fGqm+7fzXc11FmuZwpVadx/MayaFDATZcG4gZoIpWABdNRA5D0/XGlU5Imbau1tBLhfevO8SW98gQdxDiJjDkAEjf8ATCuRcUbiGqrDS0fEBexoHGdcxsGpkL7eBGLFy6++ApWCZcsZAWFgVXiPI4LaoA4l1HmUcmoGYzDDnaj8BeFAxEYt5pURc7xN0dFH2h+GJWwyKqVbvJcrnzJEHIG45fPE7iWg2TYeIO4vwDLzKC6E6WDimI3+XsMEFpHELXcxMyWkmIOzEssmu+Vlmog9a2xcniaNZ5hbJ5nSUNWRy+Z3H/XAGMvagIluOBBmJJFWnkYazZN0P0HpjidYtyKwPif/2Q=="/>
          <p:cNvSpPr>
            <a:spLocks noChangeAspect="1" noChangeArrowheads="1"/>
          </p:cNvSpPr>
          <p:nvPr/>
        </p:nvSpPr>
        <p:spPr bwMode="auto">
          <a:xfrm>
            <a:off x="155575" y="-1355725"/>
            <a:ext cx="2381250" cy="2828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8680" name="Picture 8" descr="http://www.kornelkori.sk/img/mid/131/1-a-mozgovy-koral-1_zmenit-velik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5" y="3429000"/>
            <a:ext cx="515470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ipzone.cz/content_img_cs/001/bariera-belize-potapeni-u-koraloveho-utesu-w-1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vacationhomes.net/blog/pub/1327410494_Belize-Barrier-Reef-Bel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26</Words>
  <Application>Microsoft Office PowerPoint</Application>
  <PresentationFormat>Předvádění na obrazovce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Slunovrat</vt:lpstr>
      <vt:lpstr>Stredoamerická útesová bariéra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Zdroje: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Veľká korálová bariéra</dc:title>
  <dc:creator>Jaro</dc:creator>
  <cp:lastModifiedBy>Jaro</cp:lastModifiedBy>
  <cp:revision>10</cp:revision>
  <dcterms:created xsi:type="dcterms:W3CDTF">2013-12-17T18:42:58Z</dcterms:created>
  <dcterms:modified xsi:type="dcterms:W3CDTF">2013-12-17T20:18:04Z</dcterms:modified>
</cp:coreProperties>
</file>