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8" r:id="rId3"/>
    <p:sldId id="260" r:id="rId4"/>
    <p:sldId id="267" r:id="rId5"/>
    <p:sldId id="270" r:id="rId6"/>
    <p:sldId id="268" r:id="rId7"/>
    <p:sldId id="272" r:id="rId8"/>
    <p:sldId id="269" r:id="rId9"/>
    <p:sldId id="275" r:id="rId10"/>
    <p:sldId id="261" r:id="rId11"/>
    <p:sldId id="273" r:id="rId12"/>
    <p:sldId id="279" r:id="rId13"/>
    <p:sldId id="262" r:id="rId14"/>
    <p:sldId id="263" r:id="rId15"/>
    <p:sldId id="264" r:id="rId16"/>
    <p:sldId id="278" r:id="rId17"/>
    <p:sldId id="265" r:id="rId18"/>
    <p:sldId id="274" r:id="rId19"/>
    <p:sldId id="266" r:id="rId20"/>
    <p:sldId id="280" r:id="rId21"/>
    <p:sldId id="277" r:id="rId22"/>
    <p:sldId id="276" r:id="rId23"/>
    <p:sldId id="271" r:id="rId2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207C6-B2B9-4093-B6E6-18766532A543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658C1-5CA6-4D82-B67C-D57E8B2BD50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3FC95-26E4-46D6-9047-3516C6F17673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F0661-6E05-4C4D-BD6E-B09C6507EAB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3FC95-26E4-46D6-9047-3516C6F17673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F0661-6E05-4C4D-BD6E-B09C6507EAB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3FC95-26E4-46D6-9047-3516C6F17673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F0661-6E05-4C4D-BD6E-B09C6507EAB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3FC95-26E4-46D6-9047-3516C6F17673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F0661-6E05-4C4D-BD6E-B09C6507EAB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3FC95-26E4-46D6-9047-3516C6F17673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F0661-6E05-4C4D-BD6E-B09C6507EAB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3FC95-26E4-46D6-9047-3516C6F17673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F0661-6E05-4C4D-BD6E-B09C6507EAB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3FC95-26E4-46D6-9047-3516C6F17673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F0661-6E05-4C4D-BD6E-B09C6507EAB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3FC95-26E4-46D6-9047-3516C6F17673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F0661-6E05-4C4D-BD6E-B09C6507EAB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3FC95-26E4-46D6-9047-3516C6F17673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F0661-6E05-4C4D-BD6E-B09C6507EAB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3FC95-26E4-46D6-9047-3516C6F17673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F0661-6E05-4C4D-BD6E-B09C6507EAB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3FC95-26E4-46D6-9047-3516C6F17673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F0661-6E05-4C4D-BD6E-B09C6507EAB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AC3FC95-26E4-46D6-9047-3516C6F17673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18F0661-6E05-4C4D-BD6E-B09C6507EAB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youtube.com/watch?feature=player_detailpage&amp;v=9LiN57nfjFw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9600" dirty="0" smtClean="0"/>
              <a:t>Švédsko</a:t>
            </a:r>
            <a:endParaRPr lang="sk-SK" sz="9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86116" y="4929198"/>
            <a:ext cx="5133988" cy="65722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Patrícia Hatalová 3.C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fc06.deviantart.net/fs32/f/2008/228/9/2/Abisko_National_Park_by_Behindmyblueey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2"/>
            <a:ext cx="9144000" cy="2912453"/>
          </a:xfrm>
          <a:prstGeom prst="rect">
            <a:avLst/>
          </a:prstGeom>
          <a:noFill/>
        </p:spPr>
      </p:pic>
      <p:pic>
        <p:nvPicPr>
          <p:cNvPr id="4098" name="Picture 2" descr="http://www.sverige.cz/wp-content/uploads/abisko-nationalpark-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69605" cy="3643314"/>
          </a:xfrm>
          <a:prstGeom prst="rect">
            <a:avLst/>
          </a:prstGeom>
          <a:noFill/>
        </p:spPr>
      </p:pic>
      <p:pic>
        <p:nvPicPr>
          <p:cNvPr id="4106" name="Picture 10" descr="http://www.provaznik.eu/cestovani/Skandinavie/2007/images/Norsko-foto2007web/abisko_jezero_norsko2007%204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"/>
            <a:ext cx="4929190" cy="364331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85720" y="6088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>
                <a:ln w="12700">
                  <a:solidFill>
                    <a:schemeClr val="tx2">
                      <a:lumMod val="10000"/>
                      <a:lumOff val="9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Národný park </a:t>
            </a:r>
            <a:r>
              <a:rPr lang="sk-SK" sz="4400" b="1" dirty="0" err="1" smtClean="0">
                <a:ln w="12700">
                  <a:solidFill>
                    <a:schemeClr val="tx2">
                      <a:lumMod val="10000"/>
                      <a:lumOff val="9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Abisko</a:t>
            </a:r>
            <a:endParaRPr lang="sk-SK" sz="4400" b="1" dirty="0">
              <a:ln w="12700">
                <a:solidFill>
                  <a:schemeClr val="tx2">
                    <a:lumMod val="10000"/>
                    <a:lumOff val="90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pruvodce-mapy.cz/i/?i=NORS0015_2.jpg&amp;w=1920&amp;h=10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5143536" cy="694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7158" y="428604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>
                <a:ln w="12700">
                  <a:solidFill>
                    <a:schemeClr val="tx2">
                      <a:lumMod val="10000"/>
                      <a:lumOff val="9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Njupeskär</a:t>
            </a:r>
            <a:endParaRPr lang="sk-SK" sz="2400" b="1" dirty="0">
              <a:ln w="12700">
                <a:solidFill>
                  <a:schemeClr val="tx2">
                    <a:lumMod val="10000"/>
                    <a:lumOff val="9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5842" name="Picture 2" descr="http://www.fotodoma.cz/fotka/Gig_4023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6209834" cy="4143404"/>
          </a:xfrm>
          <a:prstGeom prst="rect">
            <a:avLst/>
          </a:prstGeom>
          <a:noFill/>
        </p:spPr>
      </p:pic>
      <p:pic>
        <p:nvPicPr>
          <p:cNvPr id="35844" name="Picture 4" descr="http://davidcernoch.hostuju.cz/2010/Album_2010/2010_07_03%20-%2025%20Norsko/Norsko/slides/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48" y="214290"/>
            <a:ext cx="3857652" cy="5808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nfolib.sk/images/gallery/najkrajsie_kniznice/stockholm_libr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5638800" cy="3743325"/>
          </a:xfrm>
          <a:prstGeom prst="rect">
            <a:avLst/>
          </a:prstGeom>
          <a:noFill/>
        </p:spPr>
      </p:pic>
      <p:pic>
        <p:nvPicPr>
          <p:cNvPr id="3076" name="Picture 4" descr="http://virtualsweden.se/files/panorama/453/2005_stadsbibb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1835"/>
            <a:ext cx="7072330" cy="3536165"/>
          </a:xfrm>
          <a:prstGeom prst="rect">
            <a:avLst/>
          </a:prstGeom>
          <a:noFill/>
        </p:spPr>
      </p:pic>
      <p:pic>
        <p:nvPicPr>
          <p:cNvPr id="3078" name="Picture 6" descr="http://ad009cdnb.archdaily.net/wp-content/uploads/2010/11/1291236144-stockholm1-528x3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7" y="-1"/>
            <a:ext cx="4429124" cy="332184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214942" y="3357562"/>
            <a:ext cx="3929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ln w="12700">
                  <a:solidFill>
                    <a:schemeClr val="tx2">
                      <a:lumMod val="10000"/>
                      <a:lumOff val="9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Štokholmská </a:t>
            </a:r>
          </a:p>
          <a:p>
            <a:r>
              <a:rPr lang="sk-SK" sz="3600" b="1" dirty="0" smtClean="0">
                <a:ln w="12700">
                  <a:solidFill>
                    <a:schemeClr val="tx2">
                      <a:lumMod val="10000"/>
                      <a:lumOff val="9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knižnica</a:t>
            </a:r>
            <a:endParaRPr lang="sk-SK" sz="3600" b="1" dirty="0">
              <a:ln w="12700">
                <a:solidFill>
                  <a:schemeClr val="tx2">
                    <a:lumMod val="10000"/>
                    <a:lumOff val="90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5/5f/Turningtorso2011.jpg/240px-Turningtorso2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24" cy="6090046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commons/7/7e/The_Turning_Torso,_Mal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68" y="0"/>
            <a:ext cx="4572032" cy="609087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00034" y="6088559"/>
            <a:ext cx="778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err="1" smtClean="0">
                <a:ln w="12700">
                  <a:solidFill>
                    <a:schemeClr val="tx2">
                      <a:lumMod val="10000"/>
                      <a:lumOff val="9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Turning</a:t>
            </a:r>
            <a:r>
              <a:rPr lang="sk-SK" sz="4400" b="1" dirty="0" smtClean="0">
                <a:ln w="12700">
                  <a:solidFill>
                    <a:schemeClr val="tx2">
                      <a:lumMod val="10000"/>
                      <a:lumOff val="9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4400" b="1" dirty="0" err="1" smtClean="0">
                <a:ln w="12700">
                  <a:solidFill>
                    <a:schemeClr val="tx2">
                      <a:lumMod val="10000"/>
                      <a:lumOff val="9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Torso</a:t>
            </a:r>
            <a:endParaRPr lang="sk-SK" sz="4400" b="1" dirty="0">
              <a:ln w="12700">
                <a:solidFill>
                  <a:schemeClr val="tx2">
                    <a:lumMod val="10000"/>
                    <a:lumOff val="90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kansen, Stockholm, Švédsk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908" cy="3414245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a/a5/Sweden._Stockholm._Djurg%C3%A5rden._Skansen_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14675"/>
            <a:ext cx="4991100" cy="3743325"/>
          </a:xfrm>
          <a:prstGeom prst="rect">
            <a:avLst/>
          </a:prstGeom>
          <a:noFill/>
        </p:spPr>
      </p:pic>
      <p:pic>
        <p:nvPicPr>
          <p:cNvPr id="1030" name="Picture 6" descr="http://www.stoccolma-turismo.com/web/images/stoccolma/skans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092" y="0"/>
            <a:ext cx="4714908" cy="3100053"/>
          </a:xfrm>
          <a:prstGeom prst="rect">
            <a:avLst/>
          </a:prstGeom>
          <a:noFill/>
        </p:spPr>
      </p:pic>
      <p:pic>
        <p:nvPicPr>
          <p:cNvPr id="1032" name="Picture 8" descr="http://3.bp.blogspot.com/-blUFHbp_4Rg/UbxJKk2I8dI/AAAAAAAAEZg/-fTqJg07lFE/s1600/NordljusSkansenDj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857496"/>
            <a:ext cx="3868172" cy="4000504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6072206"/>
            <a:ext cx="3500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>
                <a:ln w="12700">
                  <a:solidFill>
                    <a:schemeClr val="tx2">
                      <a:lumMod val="10000"/>
                      <a:lumOff val="9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Skanzen</a:t>
            </a:r>
            <a:endParaRPr lang="sk-SK" sz="5400" b="1" dirty="0">
              <a:ln w="12700">
                <a:solidFill>
                  <a:schemeClr val="tx2">
                    <a:lumMod val="10000"/>
                    <a:lumOff val="90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europeforvisitors.com/europe/countries/sweden/images/plan_sweden_stockholm_skansen_seglora_kyrka_horiz_p10601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714876" cy="3531871"/>
          </a:xfrm>
          <a:prstGeom prst="rect">
            <a:avLst/>
          </a:prstGeom>
          <a:noFill/>
        </p:spPr>
      </p:pic>
      <p:pic>
        <p:nvPicPr>
          <p:cNvPr id="34820" name="Picture 4" descr="https://encrypted-tbn2.gstatic.com/images?q=tbn:ANd9GcT2w6sG-wG9eKWCR838CbR-ulWBUfbqbLJmu600YG48Nv-h2-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2" y="3500438"/>
            <a:ext cx="4476749" cy="3357562"/>
          </a:xfrm>
          <a:prstGeom prst="rect">
            <a:avLst/>
          </a:prstGeom>
          <a:noFill/>
        </p:spPr>
      </p:pic>
      <p:pic>
        <p:nvPicPr>
          <p:cNvPr id="34822" name="Picture 6" descr="http://www.traveljournals.net/pictures/l/18/188941-the-rose-garden-at-skansen-stockholm-swed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14675"/>
            <a:ext cx="5619750" cy="3743325"/>
          </a:xfrm>
          <a:prstGeom prst="rect">
            <a:avLst/>
          </a:prstGeom>
          <a:noFill/>
        </p:spPr>
      </p:pic>
      <p:pic>
        <p:nvPicPr>
          <p:cNvPr id="34824" name="Picture 8" descr="http://www.mailintalks.com/wp-content/uploads/2009/07/view_stockholm_from_skans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500" y="214290"/>
            <a:ext cx="4762500" cy="3162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m.blog.hu/vi/vilagutazo/image/11aug/vas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36" y="2678877"/>
            <a:ext cx="5572164" cy="4179123"/>
          </a:xfrm>
          <a:prstGeom prst="rect">
            <a:avLst/>
          </a:prstGeom>
          <a:noFill/>
        </p:spPr>
      </p:pic>
      <p:pic>
        <p:nvPicPr>
          <p:cNvPr id="6" name="Picture 2" descr="http://www.holidaycheck.pl/data/urlaubsbilder/images/165/11571314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619750" cy="37433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643570" y="500042"/>
            <a:ext cx="3714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>
                <a:ln w="12700">
                  <a:solidFill>
                    <a:schemeClr val="tx2">
                      <a:lumMod val="10000"/>
                      <a:lumOff val="9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Múzeum</a:t>
            </a:r>
            <a:endParaRPr lang="sk-SK" sz="5400" b="1" dirty="0">
              <a:ln w="12700">
                <a:solidFill>
                  <a:schemeClr val="tx2">
                    <a:lumMod val="10000"/>
                    <a:lumOff val="90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4282" y="4500570"/>
            <a:ext cx="32861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b="1" dirty="0" err="1" smtClean="0">
                <a:ln w="12700">
                  <a:solidFill>
                    <a:schemeClr val="tx2">
                      <a:lumMod val="10000"/>
                      <a:lumOff val="9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Vasa</a:t>
            </a:r>
            <a:endParaRPr lang="sk-SK" sz="6600" b="1" dirty="0">
              <a:ln w="12700">
                <a:solidFill>
                  <a:schemeClr val="tx2">
                    <a:lumMod val="10000"/>
                    <a:lumOff val="90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swedenwanderer.com/wp-content/uploads/2013/02/Stockholm-Royal-Palace-en.wikipedia.org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19750" cy="3743325"/>
          </a:xfrm>
          <a:prstGeom prst="rect">
            <a:avLst/>
          </a:prstGeom>
          <a:noFill/>
        </p:spPr>
      </p:pic>
      <p:pic>
        <p:nvPicPr>
          <p:cNvPr id="30722" name="Picture 2" descr="http://svedsko.org/wp-content/uploads/2012/03/stockholm_kralovska_zamek_cc_610x2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28899"/>
            <a:ext cx="8715404" cy="4129101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572132" y="571480"/>
            <a:ext cx="3286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ln w="12700">
                  <a:solidFill>
                    <a:schemeClr val="tx2">
                      <a:lumMod val="10000"/>
                      <a:lumOff val="9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Kráľovský </a:t>
            </a:r>
          </a:p>
          <a:p>
            <a:r>
              <a:rPr lang="sk-SK" sz="4000" b="1" dirty="0" smtClean="0">
                <a:ln w="12700">
                  <a:solidFill>
                    <a:schemeClr val="tx2">
                      <a:lumMod val="10000"/>
                      <a:lumOff val="9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palác</a:t>
            </a:r>
            <a:endParaRPr lang="sk-SK" sz="4000" b="1" dirty="0">
              <a:ln w="12700">
                <a:solidFill>
                  <a:schemeClr val="tx2">
                    <a:lumMod val="10000"/>
                    <a:lumOff val="90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kungahuset.se/images/18.7d567ccd12609a2858d80004460/1390581410060/DRH-ext-foto-Dick-Norberg-stl-718-2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467195"/>
            <a:ext cx="8572528" cy="3390805"/>
          </a:xfrm>
          <a:prstGeom prst="rect">
            <a:avLst/>
          </a:prstGeom>
          <a:noFill/>
        </p:spPr>
      </p:pic>
      <p:pic>
        <p:nvPicPr>
          <p:cNvPr id="22534" name="Picture 6" descr="http://www.lubomirdrlik.cz/fotky/2008/hels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214290"/>
            <a:ext cx="4762500" cy="3038476"/>
          </a:xfrm>
          <a:prstGeom prst="rect">
            <a:avLst/>
          </a:prstGeom>
          <a:noFill/>
        </p:spPr>
      </p:pic>
      <p:pic>
        <p:nvPicPr>
          <p:cNvPr id="5" name="Picture 4" descr="http://www.sim1.se/bilder/IMG_7091_Drottningholm_v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-285776"/>
            <a:ext cx="4981575" cy="374332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00034" y="6027003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ln w="12700">
                  <a:solidFill>
                    <a:schemeClr val="tx2">
                      <a:lumMod val="10000"/>
                      <a:lumOff val="9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Palác </a:t>
            </a:r>
            <a:r>
              <a:rPr lang="sk-SK" sz="4800" b="1" dirty="0" err="1" smtClean="0">
                <a:ln w="12700">
                  <a:solidFill>
                    <a:schemeClr val="tx2">
                      <a:lumMod val="10000"/>
                      <a:lumOff val="9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Drottningholm</a:t>
            </a:r>
            <a:endParaRPr lang="sk-SK" sz="4800" b="1" dirty="0">
              <a:ln w="12700">
                <a:solidFill>
                  <a:schemeClr val="tx2">
                    <a:lumMod val="10000"/>
                    <a:lumOff val="90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Švédsk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3786214" cy="2372695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0" y="142852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/>
              <a:t>štátna vlajka</a:t>
            </a:r>
            <a:endParaRPr lang="sk-SK" sz="2800" dirty="0"/>
          </a:p>
        </p:txBody>
      </p:sp>
      <p:pic>
        <p:nvPicPr>
          <p:cNvPr id="15368" name="Picture 8" descr="http://vlajky.genezis.eu/S/svedsko/Sweden_greater_arm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14422"/>
            <a:ext cx="3643338" cy="3603156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5429256" y="642918"/>
            <a:ext cx="2357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/>
              <a:t>štátny znak</a:t>
            </a:r>
            <a:endParaRPr lang="sk-SK" sz="2800" dirty="0"/>
          </a:p>
        </p:txBody>
      </p:sp>
      <p:sp>
        <p:nvSpPr>
          <p:cNvPr id="10" name="Obdélník 9"/>
          <p:cNvSpPr/>
          <p:nvPr/>
        </p:nvSpPr>
        <p:spPr>
          <a:xfrm>
            <a:off x="642910" y="5934670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4"/>
              </a:rPr>
              <a:t>http://www.youtube.com/watch?feature=player_detailpage&amp;v=9LiN57nfjFw</a:t>
            </a:r>
            <a:endParaRPr lang="sk-SK" dirty="0" smtClean="0"/>
          </a:p>
          <a:p>
            <a:endParaRPr lang="sk-SK" dirty="0" smtClean="0"/>
          </a:p>
        </p:txBody>
      </p:sp>
      <p:pic>
        <p:nvPicPr>
          <p:cNvPr id="19458" name="Picture 2" descr="http://svekr.sweb.cz/familjen_20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992446"/>
            <a:ext cx="4286280" cy="3036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357166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ln w="12700">
                  <a:solidFill>
                    <a:schemeClr val="tx2">
                      <a:lumMod val="10000"/>
                      <a:lumOff val="9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Ľadový hotel</a:t>
            </a:r>
            <a:endParaRPr lang="sk-SK" sz="2400" b="1" dirty="0">
              <a:ln w="12700">
                <a:solidFill>
                  <a:schemeClr val="tx2">
                    <a:lumMod val="10000"/>
                    <a:lumOff val="9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6866" name="Picture 2" descr="Icehotel Jukkasjarvi, vstupní brá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928670"/>
            <a:ext cx="3810027" cy="2857520"/>
          </a:xfrm>
          <a:prstGeom prst="rect">
            <a:avLst/>
          </a:prstGeom>
          <a:noFill/>
        </p:spPr>
      </p:pic>
      <p:pic>
        <p:nvPicPr>
          <p:cNvPr id="36868" name="Picture 4" descr="Icehotel Jukkasjarv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643314"/>
            <a:ext cx="3905277" cy="2928958"/>
          </a:xfrm>
          <a:prstGeom prst="rect">
            <a:avLst/>
          </a:prstGeom>
          <a:noFill/>
        </p:spPr>
      </p:pic>
      <p:pic>
        <p:nvPicPr>
          <p:cNvPr id="36870" name="Picture 6" descr="Icehotel Jukkasjarv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928670"/>
            <a:ext cx="3857652" cy="2893239"/>
          </a:xfrm>
          <a:prstGeom prst="rect">
            <a:avLst/>
          </a:prstGeom>
          <a:noFill/>
        </p:spPr>
      </p:pic>
      <p:pic>
        <p:nvPicPr>
          <p:cNvPr id="36872" name="Picture 8" descr="Icehotel Jukkasjarvi, icebar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643314"/>
            <a:ext cx="3857652" cy="2893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nd06.jxs.cz/095/750/5b44cc0d6d_91686321_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43325" cy="374332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surströmming</a:t>
            </a:r>
            <a:endParaRPr lang="sk-SK" dirty="0"/>
          </a:p>
        </p:txBody>
      </p:sp>
      <p:pic>
        <p:nvPicPr>
          <p:cNvPr id="32774" name="Picture 6" descr="http://sveaborgsociety.com/wordpress/wp-content/uploads/2011/08/Artsoppa-och-pannkakor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71874"/>
            <a:ext cx="4381500" cy="3286126"/>
          </a:xfrm>
          <a:prstGeom prst="rect">
            <a:avLst/>
          </a:prstGeom>
          <a:noFill/>
        </p:spPr>
      </p:pic>
      <p:sp>
        <p:nvSpPr>
          <p:cNvPr id="32776" name="AutoShape 8" descr="http://travelblog.portfoliocollection.com/FeaturedImage/GluhweinACR.jpg"/>
          <p:cNvSpPr>
            <a:spLocks noChangeAspect="1" noChangeArrowheads="1"/>
          </p:cNvSpPr>
          <p:nvPr/>
        </p:nvSpPr>
        <p:spPr bwMode="auto">
          <a:xfrm>
            <a:off x="155575" y="-1042988"/>
            <a:ext cx="2933700" cy="2181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2778" name="Picture 10" descr="http://travelblog.portfoliocollection.com/FeaturedImage/GluhweinAC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3643314"/>
            <a:ext cx="4323681" cy="3214686"/>
          </a:xfrm>
          <a:prstGeom prst="rect">
            <a:avLst/>
          </a:prstGeom>
          <a:noFill/>
        </p:spPr>
      </p:pic>
      <p:pic>
        <p:nvPicPr>
          <p:cNvPr id="32780" name="Picture 12" descr="http://img3.wikia.nocookie.net/__cb20080516004725/recipes/images/4/41/Akvavi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0"/>
            <a:ext cx="2571768" cy="3536181"/>
          </a:xfrm>
          <a:prstGeom prst="rect">
            <a:avLst/>
          </a:prstGeom>
          <a:noFill/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357158" y="0"/>
            <a:ext cx="7772400" cy="1828800"/>
          </a:xfrm>
        </p:spPr>
        <p:txBody>
          <a:bodyPr/>
          <a:lstStyle/>
          <a:p>
            <a:pPr algn="l"/>
            <a:r>
              <a:rPr lang="sk-SK" dirty="0" smtClean="0"/>
              <a:t>Zdroje: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0" y="1285860"/>
            <a:ext cx="8929718" cy="5072098"/>
          </a:xfrm>
        </p:spPr>
        <p:txBody>
          <a:bodyPr>
            <a:normAutofit/>
          </a:bodyPr>
          <a:lstStyle/>
          <a:p>
            <a:pPr algn="l"/>
            <a:r>
              <a:rPr lang="sk-SK" dirty="0" smtClean="0"/>
              <a:t>http://posvete.sk/svedsko-zaujimavosti</a:t>
            </a:r>
          </a:p>
          <a:p>
            <a:pPr algn="l"/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http://svedsko.org/skansen-stockholm</a:t>
            </a:r>
          </a:p>
          <a:p>
            <a:pPr algn="l"/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http://www.turistika.cz/mista/svedsko-stockholm-skanzen</a:t>
            </a:r>
          </a:p>
          <a:p>
            <a:pPr algn="l"/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http://www.webnoviny.sk/cestovanie/vasa-muzeum-v-stokholme-tajomstva-po/601863-clanok.html</a:t>
            </a:r>
          </a:p>
          <a:p>
            <a:pPr algn="l"/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http://scandinavia.euweb.cz/mainsweden.html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http://www.sme.sk/c/2785091/svedske-narodne-jedlo-vraj-smrdi.html</a:t>
            </a:r>
          </a:p>
          <a:p>
            <a:pPr algn="l"/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  <a:p>
            <a:pPr algn="l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52" y="1928802"/>
            <a:ext cx="8183880" cy="1051560"/>
          </a:xfrm>
        </p:spPr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krajiny.wz.cz/svedsko/map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429520" cy="6727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candinavia.euweb.cz/Photos/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24600" cy="4286250"/>
          </a:xfrm>
          <a:prstGeom prst="rect">
            <a:avLst/>
          </a:prstGeom>
          <a:noFill/>
        </p:spPr>
      </p:pic>
      <p:pic>
        <p:nvPicPr>
          <p:cNvPr id="21508" name="Picture 4" descr="http://scandinavia.euweb.cz/Photos/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450726"/>
            <a:ext cx="4929190" cy="3407274"/>
          </a:xfrm>
          <a:prstGeom prst="rect">
            <a:avLst/>
          </a:prstGeom>
          <a:noFill/>
        </p:spPr>
      </p:pic>
      <p:pic>
        <p:nvPicPr>
          <p:cNvPr id="21510" name="Picture 6" descr="http://scandinavia.euweb.cz/Photos/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0"/>
            <a:ext cx="2428892" cy="3603697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4714884"/>
            <a:ext cx="421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200" b="1" dirty="0" err="1" smtClean="0">
                <a:ln w="12700">
                  <a:solidFill>
                    <a:schemeClr val="tx2">
                      <a:lumMod val="10000"/>
                      <a:lumOff val="9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Vättern</a:t>
            </a:r>
            <a:endParaRPr lang="sk-SK" sz="7200" b="1" dirty="0">
              <a:ln w="12700">
                <a:solidFill>
                  <a:schemeClr val="tx2">
                    <a:lumMod val="10000"/>
                    <a:lumOff val="90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tommyfotografen.se/wp-content/uploads/2010/04/fakta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02402"/>
            <a:ext cx="6286544" cy="3755598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commons/3/37/Hjortens_Udde,_lake_V%C3%A4nern_Sweden,_2003-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0"/>
            <a:ext cx="4762500" cy="3571875"/>
          </a:xfrm>
          <a:prstGeom prst="rect">
            <a:avLst/>
          </a:prstGeom>
          <a:noFill/>
        </p:spPr>
      </p:pic>
      <p:pic>
        <p:nvPicPr>
          <p:cNvPr id="2050" name="Picture 2" descr="http://todosuecia.files.wordpress.com/2012/07/lake-vaner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4991100" cy="357187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000760" y="4143380"/>
            <a:ext cx="314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err="1" smtClean="0">
                <a:ln w="12700">
                  <a:solidFill>
                    <a:schemeClr val="tx2">
                      <a:lumMod val="10000"/>
                      <a:lumOff val="9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Vänern</a:t>
            </a:r>
            <a:endParaRPr lang="sk-SK" sz="4800" b="1" dirty="0">
              <a:ln w="12700">
                <a:solidFill>
                  <a:schemeClr val="tx2">
                    <a:lumMod val="10000"/>
                    <a:lumOff val="90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1.tacdn.com/img2/localguides/guidephotos/stockholmpanor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0" y="285728"/>
            <a:ext cx="5619750" cy="3743325"/>
          </a:xfrm>
          <a:prstGeom prst="rect">
            <a:avLst/>
          </a:prstGeom>
          <a:noFill/>
        </p:spPr>
      </p:pic>
      <p:pic>
        <p:nvPicPr>
          <p:cNvPr id="25604" name="Picture 4" descr="http://www.siwi.org/wp-content/uploads/2012/11/SIWI_slider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480"/>
            <a:ext cx="9144060" cy="285752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14282" y="1714488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err="1" smtClean="0">
                <a:ln w="12700">
                  <a:solidFill>
                    <a:schemeClr val="tx2">
                      <a:lumMod val="10000"/>
                      <a:lumOff val="9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Štockholm</a:t>
            </a:r>
            <a:endParaRPr lang="sk-SK" sz="4000" b="1" dirty="0">
              <a:ln w="12700">
                <a:solidFill>
                  <a:schemeClr val="tx2">
                    <a:lumMod val="10000"/>
                    <a:lumOff val="90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orangesmile.com/destinations/img/stockholm-map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2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tripzone.cz/content_img_cs/001/stockholm-radnice-w-16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5638800" cy="3743325"/>
          </a:xfrm>
          <a:prstGeom prst="rect">
            <a:avLst/>
          </a:prstGeom>
          <a:noFill/>
        </p:spPr>
      </p:pic>
      <p:pic>
        <p:nvPicPr>
          <p:cNvPr id="26628" name="Picture 4" descr="http://www.tripzone.cz/content_img_cs/001/stockholmska-radnice-v-zime-w-16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10" y="928670"/>
            <a:ext cx="3929090" cy="3747894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28596" y="5500702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ln w="12700">
                  <a:solidFill>
                    <a:schemeClr val="tx2">
                      <a:lumMod val="10000"/>
                      <a:lumOff val="9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Štokholmská radnica</a:t>
            </a:r>
            <a:endParaRPr lang="sk-SK" sz="4800" b="1" dirty="0">
              <a:ln w="12700">
                <a:solidFill>
                  <a:schemeClr val="tx2">
                    <a:lumMod val="10000"/>
                    <a:lumOff val="90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tockholm.naetoo.com/image/museets/rathaus/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620053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315</TotalTime>
  <Words>42</Words>
  <Application>Microsoft Office PowerPoint</Application>
  <PresentationFormat>Předvádění na obrazovce (4:3)</PresentationFormat>
  <Paragraphs>30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Aspekt</vt:lpstr>
      <vt:lpstr>Švédsko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Zdroje: 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Švédsko</dc:title>
  <dc:creator>Jaro</dc:creator>
  <cp:lastModifiedBy>Jaro</cp:lastModifiedBy>
  <cp:revision>37</cp:revision>
  <dcterms:created xsi:type="dcterms:W3CDTF">2014-09-02T16:15:09Z</dcterms:created>
  <dcterms:modified xsi:type="dcterms:W3CDTF">2014-10-22T17:22:58Z</dcterms:modified>
</cp:coreProperties>
</file>