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EEE99-B3FB-4711-B594-1027527DDD84}" type="datetimeFigureOut">
              <a:rPr lang="sk-SK" smtClean="0"/>
              <a:t>23.4.2015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17D622-42F7-458E-B5C5-6C0ECA0904D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507288" cy="4571999"/>
          </a:xfrm>
        </p:spPr>
        <p:txBody>
          <a:bodyPr/>
          <a:lstStyle/>
          <a:p>
            <a:r>
              <a:rPr lang="sk-SK" dirty="0" err="1" smtClean="0"/>
              <a:t>Traditions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6858000" cy="914400"/>
          </a:xfrm>
        </p:spPr>
        <p:txBody>
          <a:bodyPr/>
          <a:lstStyle/>
          <a:p>
            <a:r>
              <a:rPr lang="sk-SK" dirty="0" smtClean="0"/>
              <a:t>Patrícia Hatalová, 3.c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69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3600" dirty="0" smtClean="0"/>
              <a:t>Lucia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3600" dirty="0" smtClean="0"/>
              <a:t>Putting </a:t>
            </a:r>
            <a:r>
              <a:rPr lang="en-US" sz="3600" dirty="0"/>
              <a:t>up of the </a:t>
            </a:r>
            <a:r>
              <a:rPr lang="en-US" sz="3600" dirty="0" smtClean="0"/>
              <a:t>maypoles</a:t>
            </a:r>
            <a:endParaRPr lang="sk-SK" sz="36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3600" dirty="0" err="1" smtClean="0"/>
              <a:t>Midsummer</a:t>
            </a:r>
            <a:r>
              <a:rPr lang="sk-SK" sz="3600" dirty="0" smtClean="0"/>
              <a:t> </a:t>
            </a:r>
            <a:r>
              <a:rPr lang="sk-SK" sz="3600" dirty="0" err="1" smtClean="0"/>
              <a:t>Night‘s</a:t>
            </a:r>
            <a:r>
              <a:rPr lang="sk-SK" sz="3600" dirty="0" smtClean="0"/>
              <a:t> </a:t>
            </a:r>
            <a:r>
              <a:rPr lang="sk-SK" sz="3600" dirty="0" err="1" smtClean="0"/>
              <a:t>Bonfires</a:t>
            </a:r>
            <a:endParaRPr lang="sk-SK" sz="3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3600" dirty="0" err="1" smtClean="0"/>
              <a:t>Burning</a:t>
            </a:r>
            <a:r>
              <a:rPr lang="sk-SK" sz="3600" dirty="0" smtClean="0"/>
              <a:t> </a:t>
            </a:r>
            <a:r>
              <a:rPr lang="sk-SK" sz="3600" dirty="0" err="1" smtClean="0"/>
              <a:t>of</a:t>
            </a:r>
            <a:r>
              <a:rPr lang="sk-SK" sz="3600" dirty="0" smtClean="0"/>
              <a:t> Morena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7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Lucia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smtClean="0"/>
              <a:t>13th </a:t>
            </a:r>
            <a:r>
              <a:rPr lang="sk-SK" dirty="0" smtClean="0"/>
              <a:t>December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Witches</a:t>
            </a:r>
            <a:r>
              <a:rPr lang="sk-SK" dirty="0" smtClean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Papers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1026" name="Picture 2" descr="http://sacr3-files.s3-website-eu-west-1.amazonaws.com/_processed_/csm_TASR_Lucia_jpg_581d0ea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5472608" cy="40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slovenske-zvyky.webnode.sk/200000218-a33a5a4343/barb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640112" cy="34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530" y="0"/>
            <a:ext cx="8445724" cy="1371600"/>
          </a:xfrm>
        </p:spPr>
        <p:txBody>
          <a:bodyPr/>
          <a:lstStyle/>
          <a:p>
            <a:r>
              <a:rPr lang="en-US" b="1" dirty="0"/>
              <a:t>Putting up of the maypoles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smtClean="0"/>
              <a:t>1st </a:t>
            </a:r>
            <a:r>
              <a:rPr lang="sk-SK" dirty="0" err="1" smtClean="0"/>
              <a:t>May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Maypoles</a:t>
            </a:r>
            <a:endParaRPr lang="sk-SK" dirty="0"/>
          </a:p>
        </p:txBody>
      </p:sp>
      <p:sp>
        <p:nvSpPr>
          <p:cNvPr id="4" name="AutoShape 2" descr="data:image/jpeg;base64,/9j/4AAQSkZJRgABAQAAAQABAAD/2wCEAAkGBxQSEhUUEhQWFBUUFxwXFBUXFxQXFRcXFRwXFxgXFBUcHCggGBwlHBUXITEhJSkrLi4uFx8zODMsNygtLiwBCgoKDg0OGhAQGywkICQsLCwsLCwsLCwsLCwsLCwsLCwsLCwsLCwsLCwsLCwsLCwsLCwsLCwsLCwsLCwsLCwsLP/AABEIAQIAwwMBEQACEQEDEQH/xAAbAAABBQEBAAAAAAAAAAAAAAAAAQMEBQYCB//EAEAQAAIBAgQCBwYEBAQGAwAAAAECEQADBBIhMQVBBhMiUWFxgRQyUpGSsSNCocFictHwByQzghVzssLh8RZTov/EABsBAAIDAQEBAAAAAAAAAAAAAAABAwQFAgYH/8QANREAAgIBAgUEAAQEBQUAAAAAAAECAxEEEgUhMUFREyJhcSMygaEGM5GxFEJSYsEkNHLh8f/aAAwDAQACEQMRAD8AoK1THFoDIUCCgYRQIKACgMBQIIoAKACKB4CKAwEUuQYEpnIlMAigAoAKAEoEBoAIoAAKACKACgAigQ5FIlCgAoDkEUCCgAoEFAwigBcprncs4DaxK6DAsUsjwzpLZOgE1xKyMVlncK5TeEiXaAur1RUpetkgIRo6ydQ3fse7XfvzYWuqcrM5hLv4L1tLcVBrDREvJBjeN/PwrTrlujnBnziovCG67RwFMQlABQAkUCCgAoAKACgQRQAUBgcpEoRQIIoEEUDCgANMQUhnN24FE6eAJiTyA8yQNO+o7JqKyyWqtzlglYi1cUKt221pwNbbggiZMjkRBGvhVPS2pyeer7lnVU7cbeaI5FXyj3JGDchiACVjNoNVYQN42JgevjWVrnt5c+ZqaGWOeMj/ALPcvsgTMhKggjKc4ME5lIKnQeG+prMlrFRltcvk2qqYzipSaUvgt+jfEGXE20Zi6G7bGdltAtMABSq+4Cw5mfSuGpW0uXReERaqEYSWObfcoccoFx42zGPma9NS81x+jzVv52RiKmRCJTAKACgBKACgQUwCgApCEoAIoDA7QShQIWKQCUAFMAikIIoGhThFuASSrI0qRpBKupM8iM2mwkgzpBq3rcsFvTyxkk8Tz2xYw10PltJcC3bp/EdVYQrwYhZ0O0Gs2iUVZmXTwWrvy+0i1tZWDLfUkHiz2EAtGA4a0wYAhmu5VEEEEGBpvGveKzdbGTeS9ppcuRaccwb21sBC1p2CqtwsGy6ZX1WQuXXSdNJisf0ms71lfPU24zjOHXD8D3CsOxxNm2It5XgMFBAZTIhT6mOUcqVjjKLTfNY+mdbpQrWVlMoukCNh75ssAXL5UYao3Od5GhmPSa2NNqXsUZf17GZqNHW/fU/0HbHD3aPdE6dp7aT6EiprNfTWuv8AQoLSzk+mBvHYbq3KhleOa7VZou9WCnhrPkgtr2SwR6nIgigBKBCxQAkUAFMBKBC0gEpgPUiQIoAKAyFAhIoAKMAIR/YricVJYZ1F4eSpx/FzbvW0GaQ4ll0nMrLkYbGZn0qlPcuXUu1JNNl5xPF2r2KsO+Zg1oBlYEEui5TC8weqBLbSPAis+xSfJPDLtbj+Z814G+I4rDoQVvJrEqTqJ+9TafX2Y2zjzX9GR6jR1/mrfXsUXEGFwoAQ6LcUgDXUkDWdYjNptXDu/Eb7DhD2bcczVdE0t28S2GvFktXezFwxku65HVH5cpGhDQZG3F9kLXhdH+xLXCUYbn1JVrr7eOe21wKz53zADKRqoa2TO5B2jcnSsfWRiq90l0waNM5WYi+hVcZt9dctXRmtlbfV3EI/PaLW86Zh+YKp8YFbumojZUv+DMu1HoW+z9y/4ZhU6q9ibiDIqdXbWIBuGAPOIk1BKUXKGnr88/0OLFKLdkv0M8a34rCSRkS5nJWnlPoctNCV0IKBBFACUBkKYhBQAUAEUAPUiQIoAIoAKAEIoEFIAoGUHSu2EtK6gAi6rHzhhP2qvevaWtNJttfA/jsW7CxcLE2rDkdYbZVYvQSrd8lDHLU1nXw5tS5p/wBTQ01rh0OX4srOr3rWVAY92YzQNfyg6CDyqpOmUY4rz5Jo6jdP3fWC19ltpfsC3auBnYEOpyjqYJPbB9/Q+hPfUs7vVryzumr0rG/6FCvFWvCGdniJYksSVG8nwiahlXt5pBuzL3Pkeh8PuDE4QG92mRPw7xYSpWJRtjMAkc9xImuNTDdBSQ1LbLcil4tic14raYXHbLrqBmcCBlk5e0Y85Ndaa16enDfMqSh6tuZLkSuPcYCqmFQC2A/bUsGHWAZWZHHvDSdplzpUemc4Tlbnm/jsXbtOrYLY8pFTbxAzspMkHXcQsxsRodZ9Kvu69xb6dylGumEl3HswI7MwpKiTOxII2Hdvz3q1w7Pp83kg4nFqfOOPHg5NaRlMKAAigBKYBQIKAEigANAD1I7ACgAoGJFAgoAWKAEpAVnSOyGw7yPdGb6TP9aivWYPBa0kkrVu6CYXjNu5hb6uV7aJAJ3YEMNttMw8JrFtst9RZNONUEm15KvHYW5ZItM6qpAZwSMpmJliTnPM7c6as3dMncaG+a79yyxeMsth+pF0G5nBVxOSAIY9xgHKJ5wagcJQs3L8vgnVyccNe4h9GuEauyuyZCuV1S4WnUdmORgb6DNPKpLLsJNEKjhvJcYji3VI1m1mFtSNWKAAQG7WgJ7cmR3eNRU1TeXLuErox9r/AEHuCY9LdzDxlVbrsTcV0fO7nsgoZyEBoDROhkAnRanT5i8grMPCK3GYay2d8Tde063HzArnL+6QFKwEPz1AECpcOK2xXjAVW7ZZDoyt29eX8NrhkQhXq3uqmsC4+mYqeR5+NR6qMpQwnj5OZyjGeUurLBsXYBcDrLd13hUcHJbWM2Rwe0bhnQacu811ppTqScf1wFklZmM//g4FI0O/fEV6KHTmYViSfIK7IwpgFACUCCkAlMBaAHRSOxaACgBIoAKAEoADQAxjEzKVI0YFSe6RFQ2z2rn0Jaks5KvoOlu2CWRWY23U5grZWUmHXNpsR4dmsS95nFI36ofhuXyQ7PCvaLD4p5Z3uHKn5FBJJY957O06zzrtvDUI9SOUnjmRcMttCvWgZWhlKKc6jbQTpI1IPeK5tjJL2jrtjOaclyLi3iStvNlLW7wyHUqVJ72GuUg+kVRSW/DfuRa9JSjuRxisDcaznWb1mz/qGSwsq2gdQWzGIAJ7u6rdMk5PBVnB7ehU4HDaqyCSWHaBEI6kAw5MQTrry9altwlzKsJe5xEx2Eu3ycQ5IBcgsNFa4sSVIkCuVdCMtnV4/UsSrkoqWCfhcc5uW7z4l3KAe+xliJnL3Ly/91Dd7ouKjzZ1Dqm+bH8TiLYvu5Bi8xLIxzDKdVCCNQNh511p3hR+CvfmTbLew5I2Mcp1MedblPQyrcNjkVYyRYCKMiEimIKACgBKACgQ/FIkCgBIoAKACgBKBBSGVGIxLHEFCwRLadbmIJnkRHMamqk1Pd15FutJRUu5UXHa1ba4nu3i2XQEKSY107IKQcpMiPGs2yEd6z2NOqfsaGcYOqJGcsoUSiXOwSsejKdRlgb000+ZK4uUcroupY4nLika/bZ7d1D+FayjKU0BCuDo8yYbSFO1Rytw9tnMjioLkkO28ewsi3kLqxl11ktBA1GqnnVN1L1HPv2JoXSxt7FpjMMhs2xaV8MCqpdOg0J5/HBgydf0riq6UbG5PJZlGEoYzgjcYtYdMOUV2W7MXHAXqXUCJy7knvnTx0qzDUTtnlxS8Iyp6aEJ56spP+ITa6hSxVO1lAGs+DayZrr0ff6kurJ1J42kbB4Y21Ny5bkESo0JC6gnukTzFdznlqMWWoaKydLsxyQ2cMM2bP1qxKjUfYiIPdFdqb6Yx5KWEiztccuLa0SWzZVVjJEAz5wakrssT2RlyIZ1wfNo1PCuLXLdlbiojKSZ6y1bdidJXMRuNdNK5bueefQ5UYRXJFXc4ixuEG2yJuHUAg7SO5YnbSrNeoslFSS5EMqYJ4LH0I8DvWnCWVkoTjteBIro4CKACgMBFAD1I7CKACgGJQIKBiUhCxQnkZScfwxuwiJJ0m4fygmIU8+dRWLPQsUvbzZV8Yvulu1hEEQxulR7mbL1ZeN5IQH0rNuilJyl4L9MnKPIgYvDdVZViD1jucx1C5SqEctdS21Rxe98i7Buvr3NBg+H3MQqLh0LM1vNcYkC2NdGd9k0BHoN6rSScss4tik2kTL3CGwiI7Ml62Wg3LTTbN2A7W85AMgeHIxzqCzdN8h0qCkt75FBh7hcuFbOS2aWJMAEaeUQKmlHak8YCeN72N4HMFd9qFxrjBlDqozHKBOkzykwNasPSuunfHqQqzNqT/cqMVgHDEouWIKw2jDlkpq2LWJMlmk5NxWC44MC0hwQxTtqdtTAPyqnqPa010PR/wAPy3RsjJ5WOhWtg2tAMQIbMpgDMgJnafeA/Q1pJras9GedspblLZ1T6HCXTlJYHs7PBywTAaB5HWeVcbdssruVWuuT0Hgd1n4XbuXCCWxTgEAawiiSR5c6sVTza8+CvbDEMIj28MFZiugbVhykaSO4xoauqtJ5RSdjawzpEjQHTkukA848D3bV1GtReUcym5LDO6kOBKBBQATQA9SOwigAigMBFAjl2AGv9xUc7Ix6ncYN9CLiL85VUwz8xrlA1JP29aq2WubUY9yeNe3mySiQIq1CKgsIgm3J5IvFMX1SSPeJAUQTJJ7hSslti2juqtyeOiKWz0cuu3W4trdtLmoulyCANMqJz228d6xLNT6jzH+xuV0quKf7G14VwjB3rfW2rfXtr1ftDGBMkk2hAAA5mKyrdY6pbOeSbapPJmekeLS4eoUhixCIEX8MMTACKBlnnO+m9WaJ27d0uS6g4xxzZf8AD+G+zWWwN5muC+AuQL2rV4kC1dyx7oJ1bXuOlcVWq6W5dCOUdpkOmfAl4di+ptXDdyorXXI2ukS6gLBKgEafxRyrTjKMuUiF5fQXCYQ2cK99ra/isCqyADbZlXWCcpkGJ1E1fW2VL2+StPMbFkiWSbSupHaHaAcwV+IaSGEcxWffWk0ki1RNJ7n3HuBXDmIZgSFATte8o5AbiCRv3nxqvqYpxX2bfA5bb5Lymd38MrFEuhbZP+ncHuukaeTxyPfPhWpVVB14MLUW2QulJMcCNYCt1YNvNJjR4GYDrDz96RyqB1Oqas6omqlXqk4ZxL+5cnjVqzgcLatg9W1+87EiMgbLHoDp3RXdNiVjfYrajSWbWuuCTWqjGa8iRTOcCUCCKAEoELFAx+KR2JQAUgA0N4Giu4nf7IK3ApB1VrbMG8AVM690Vkatqbxhmjp4JIhYbF5mzW5DDOHOTswT2IE78o/hqlVL0Z9S56cJrDX2S7l+8LZZQHbkPdk9wFXqdTdPOWkv3IL6KU04xeCLiuLXUuIAcjNaBPYBgiC4g66bad1RJ5zJv9yzbGEVHaiDw7jwRs9211jQSM35S2gI0nlPL3qp3adzW2MsI6VmH0G7/GJfTsW2PbCFsgDn3d5jlrXVenWef7ib8F/iMLaLIVHUqQptqpDEXFUZis6jWT4TFSWupQeHlsl09E7peF3LbohirrzeRDcvW0a4Gu3CbZFtlzjQ76c9Jg61nSzU0ovk34CyKTaK/h+Gwt+5du4prjB3D9apaFLdoFiAdTmBqX1ZQlta6mhDSQtrU61zXUjYr8VWFts4FxSM4yE5GkA8pMLrtrNbtLjVpk/k8/qISd7UlhmZ4jhHe4TdDdZmKkAAqAJkFgSI2289ZqK+1NZRa0lKzh9Bro8q3MZaSAozzI091TIjlOWq+ok/RbLOk9uqjt8mt4fbW5hxbdQ491s2pkcgOUaa1a0ynZFZfIp8USp1Ekupw3BZUot5lQj3WHWKCNRE9r0mptVXOUfbzIuH6mEJtz5cuuCR/wDG2uWlzDMEU9q2GGUT2iy6gDbWq8K6+anyJZau2DzB5TK61xEYYixeGkfh3Z0K8pHh50Ttup6e5FmijRa1+/8ADl+xd4TEW3DMpzACB5t3+Q1+VWKtQ7mlHl5M3W8Pekby1JdmjmKvmQEUAJFABQA/FI7EIoAIoAUUhor8fgTiHFsPkVVZ7hG4EQq5vyhtdT5c6zuJahUwXls1+GadWSblnBWJcWyhsqwDdWsMT2WJk+J5loEbDuqpfXFPOOx0pYb+ybwLGF7irfZShzZ7hYxz3GwMwZHeQao2yVfvis/BeqUbFt6LyQb+HtXyMhi5LZCrhTvuA3Z3jUQYikrbI9Vy+SeT09ntxh+SFh7aNbdGZnfrMwbMoDAiHUxP5lUgg99Szm1JNLBVUa84kyPYt5AVylWmSYGg5a/rXTlu55JHOqCxDnnyd4rilnqhK5nVvf7QLco30iJ176UKLNz7JkUtRmCjjmiz4RxcrgcVclct4phmWTmC++znU6sGI8cvhSspzbGPjnk53ZWSBhOLXWtnD2zCMFJYawUKwRpOgAEVIqK/UU5vn0JXqbK63GBZuquly2XV1EZmYgeJgqND3VryphGrEXgz3rZ22Kdi3csEronjcHhWL2L93C3SuVlvIl2xdH8Xd5GCJrAus1UZflUl8cmalNdM/gi4HDYjGY1XW1aBtKzs4LW7ahtnctMRuBrNWZTj6e19w9J02ppp4fY3PRngFkWLd3S4bwDsjXQuUsAT2UGaPPwrivVTr9qfI64hSrrW5rmjhekCqx6mxYWGIVspfNliSpbUwTB8RWnVFWrLk2Yl0vSeFEg8U4tdxHZuXO0VYWxCgTHJRHcKn9KEE9vUhhZKcufQzF3BXItLdErIyyqli4jny0mT4Vlqe6PpprPjwX7KvTe7Dx5J2DktOQW8oyMg71Mq2mkkEyY1zeEVf0lUoMpaq7fFLJLitBGeEUxCUAFAD9I7CgAigBQKQ0NcLxNrBYfGtdbt3gQBBJIaQIMcsw/WvKcSrnqdfUkuUT1Omgo6RSKa/wAFm09x2FsorXBAzFnO08hCiOf71sXQlyMuFilJtkOyqnAghSrkBXA/Oze6SeQEAmqePf7ly7P/AILsXvXs6915+SHd4QbeH65lLZigRgD2SwLQNdZiCPDlSdiU9h16e+DmuWDjD4k5xci2FYxlknUAaMNxv/cVHOCaxzIEiK1y42gysFlToShA0meYE/apEoReWG5oqbjjYz4+Pcf75VZS7i6s0WGwc8MfXJOLSZHdbuQPH3gaqStxf0zyJZVuK8FZhbL27gVSSYzNBiYmVB57d3Op5OuSTZFsljJYPig4ItqYaIBgN7p100B5+lWdi9JJvlkq9JZZL6PYUXGQAlws9aGKgJAjWD2hOxqGyuvKjnmTV2tSaaLjjWKKIqhmEnVF1QqAQM4IiBpv4xTupUYLyifTWK659vH2Uo4i6NbNsBXjITmAJOqgkbyNNe8VQVUGm30PR6zUWYUFjLLLGXrQyWr+d7yBwzByqAuwaUKgdrUZtd476kpsar3QTMDVVOuzbMgm4qurBrzMpjKYZVA2yn3iYJ5fOuv8TdLOcL+5D6MGvYuZoOA5cU9yyrw5tubemabiQ+5GWQfI61n6pOlRta5Z5lmmxzi4PmjvA48XLaAogcD/AFEZ4cCZDo3usPPXWvQaSzHtzyMjVVJZaQ7WiZuBIpiA0AJFAD9I7CgAoA6AriTwsncFlpFPx6013EW7AWbhe2pUE9pDpBjxg1i6BJ2TuZ6XWPbTGtGt6d8COEt2kRwzOCbgI0VVGpGuskx6GrkXKbbMmWIJIy1iyyWbT2wAEuW2aRKwzRB5azFRzrU6lVLudUTlCbtj2JvGoNq5bQEJcIuIsQq3RrkBjc5dO+s6ijZa4W9cYTNObnZV6lS5ZyzBvbyXbmVMwcEqY2+LfYiatNbcbipOcW/byOcPhStwKsozXCASJAScva5HanYura5BFp9yJxjhnUXjazZzI7WuqkCNP72orsU6953GL3pHp+J6NE8CUqj3HbEh1CSX26vsjnABNZVUm7vU7dC3qXmxxPLc5Id88MIEQZI2gGNCAK1o4TxghdbdeU+hNwzu+qKRNwBTmJgx2VGsEEAgTzFWLMqHIqpKTeSwweKAtOqwguasWzHUEkkdxBjwBFVnKWfcv1E1joF/D37gOIW6YBk2g5DAroci6yBHcdq6Us5jLqdx5PdEjcQwrdYCJU5g09w0JPkDr6VWqaw0ej11e5wsXLOC8/4Qz2bNwp2mzksWJN1C25XYQcwPfPlRRCVu7Y+nbwYnELlG3md2eGGzNyYyzKmGnl2W3HL5VY1enl6HPqiDQahevhd0WvRMIrWbqQrLdJYiDqxAdSfEEfpVXVVy1GnlDHREkGqrcvvyLLi2HFu9cUCAGJEeOv71q8Nnv00JfBla2OLWiFV8pMQimIIoEJQA/FI7CgBYpMBywksB3mq+qmoVSb8FrSVud0V8lt0Q4KzY65jiJTDzM6BmYkGP5EUnzYVQglCqMYdzUvsc7Hu7EPpBjzir124dnOVO8IBCj7n1rQrrxFGVZPMiGmEhFIOi6ESNRsD37j7VBJ5uSx0LcYpaZvuyNxnEW1w5znsEENEyTOg8wVqKUYy3OS78iSNllTiq325mTwdtzaVncohYsHiezB/Lvq0edV5pblGzp2JHFyeYdQw98XWZRGllxmEqAwIgjYjXXvFT6aOFKMuZBZlNPoVvDMHF1S/4jFyhBmZbsg685P6CqV0/a1E0aa3+Znun+Jitg+D20tO1t1e0oZWIadS2o12nao6qlGMEyNz3TcmeHcCwq3mZHYAarmHgd9eXjU9ktk4/ZqaDT+tRb5xyNSnD7Vm7bfsmwlxDct8t11Q+ZGlXNSpeluRg6ZpWbHzY10hwa28Rft4ch7WYXUUGdHAYFW5HcEf1qjDUTkkmuRJdTtZBwmPskTctsbQbVdVZWUT2WHOJ1FT+njp0f7HNdsoPm/8A2aLh+DS7jrKiWt3CBD9lijiMrx8vSsy3dVNx8nr7X6/DoWR/yr+xrunvBLVq5aNtwpsoQLLT2leAAjAGD2Oe+tTaZf4WbSbaZ5O6LuWZGOxa3WVslpsvusxBA8Qs7nSr9+q9WLjHwd6LSwqkrJvn2Re2eDdTgluGIu3We3ljXP8AF45RtpEVHonKUmu2BcQmv1TOOLHNkub50E/zL2T9hVrh/sUqumH/AHKWvWdti7orjWkZjOYpiCKACKAH6R2ApCACkdIm4C2O1cb3bSlz/t1ArF41fsqVa6yeDY4RXm3d4NFxi/7Hw+3h1MXLq57veAeR8zA/2mp9LFzeX0RDqp4bSMgogRv41pmcwmuJ8otklXukk2VvSDhAxCsyZiuZctscg5EnL+Y6kTymqNUHGvNj5l62e65qHQn3uELYi0cxygHtHvAMEfLQ0aaEbq3Ka7hqrZU2JQfQzONweW+8ZQ10RlA7KqzKAMo20B0qeNChCUU+xzLUO2SlLyVnRa8pxuHLghfaEgTyDfmG8yKytQtsHjsjUhJyjzPZP8dLjHB2gDC9Yc8HXRTEetVadXGySSIIx5M8m4NgGS2DGhViHiBm0zJm5kaa+NS6qznHB6XgMfZYn4OhiXsDDZiGW4ozqwJBjLqO4gfatW+bVS+jytVa9f6Zb9KsXhcLjLqrmZgqaEiASqkAczo0EeFZ9blhNJF6cK5y/Ek19EPC4y3cT8ofL7zZlBiSC2kEZSRp86stzVLa7MqxrjK7Yuj8j/AbmR1ZXZzbYHMdBpBIX+EGQKxdXNt5Z7bQUJaSVT+Tf/4ocN6+7YvW7vVO1nsOJlSCSDodjnitGnFvuXg8TJ+m9r84Mh0Txl2+lvrbt0DrcrKWJtkKwB7Exm3GbQ1K6m4Pbywupzv2TTzk0nEr6jDYWwpP4at1g/jzFP8AtPzqXhsc17iHiLxZhja2s+FPfbef9pgH9j6VE7vR4jtfSS/dHXp+po8/6WVJFbiMbByRTEJQIKBD8UjvARSBIWKTOkX3CrK5EDmA1wXbnjasENB8C0DxzV5fWSd3EFBLlFfuz0GlXo6VzfcqOkHETiL2ZwZdtByVU1A8hA9TXo6a1XBJGNZNybkR6lIMnF/3T4iB5nT964s6EtHKaZd9HrayzmPw4Yz8Ik6f7gv9mqOtztUF35F3RYcnN9uZV4m6XZmO7GT61drgoQUUUrrHObkzG8TGfFOoZlOksADARGYx/FqdPGlLpJk9KXIsujfR4HFYRFI0VbztryExrzlojwrzeutcKZyZ6GvHp4wb7/FTBnFYG0FYZ0ctqYZlUZHgc4za+FZnDLMSz3ZFtWX4PNOHFkBtswOQSNToTEkqdjIrQvXuT+T0PAsKM8eCDi8dbxPVoM1v2ddGMaxlG0ydpga1r22qUEsdjyvpuNz2+SHx+8uJxl530BaBHcgC/ZahinCC2ju5ybZDNtrNxSCWQgxtOUjWeXM1LTapxcWcrdW1YuxsuBcPy2bdz/7eYZSCV30B0jMKydd1wux6rg1+VLPfmbXE3GvrhkiSLRUtyXIxGvmuvpT4TbtnJZ/QwOJ6d5k0v8xnuHwGu2lIi3eeCP4znnx979K3YLNUvJl6lNThLsWfFLZW448Z+cH7zVHgdmaZRfZsn41H3xmu6JfAX99D7rLr9v3qvx5enKq9f5WPhX4kZ1PuVN1IJB5ftXo65qUVJdzGthtk0NmuyASmIIoGSIrk6CgELSOh5HcozbLpaHkvaPzYfpWbpqIq6dndmpqrn6MK12IBk3dxlCbc8zHfyha0zN5bckig4HbVsZXJ5RHmT/4NVrZPfGKLVEV6cpMktdVbICyGf39ZkKdD4T3eFcqLlbufREjmoU7V3IEVaKJQ37HV4jM0Q2d/kir+5qK3lBlvT+6SSL3o/Yt9dhrqsTcOUuJkASFURy5mvJ6/dKu3wkeleFCKfk0n+Ktp7eHwptZdbxVswOXtS6zH8Sj1qPgdSahJ9WijZY9sl2MPcwTOUvkBLgXtruNwfWI/WvQa2nMNyRNwHVKu6UG+TTKVsK9oo6WhrAEmT2uzLCN9Z8KjcZVvOeTXQqRnGyW35ND0o4Yqtew/VDN1gi6VUn8Y5pDTMiSQI076j0KcpSUn1LHEMenGUUZbinBDbRs7Axbcqcu7DYd0lRPnO9XfRSnheChG9yrX2bvgXR5lwlm4x91XJUnRDCvcPqRttWZxFRxPl0wbHDNRKE4pPryIV3F9u2gMgs06iNVMCN+XlVfha/Gyy/xqiUaG2c2LAS85BMOM0GIBB1I+deiqqcG231PL6jUxtrjFLGC/4xbJFtz+dFnnqBEmsXhc9mstq+clrWrfpK5eCHw+9kcHv0PrWhxbT+vpZLuuaKXDbvS1C8Pkc8QILsRsT+vP9ZqThcpS0sN3XBxxKCjqJYIprRM4SgQkUCJFI7CKAHLFosQBuar6i6NNbsl2LGmpds1CJqeM8KWzw603MsGY7aOGP7iq+lnulu8lrUV49vcxGFQZ3cA9qBPflEaDlWhkqWxcUkyVFIhJPVnIoH5228tB9zVVTUrn8Iu7HGmK8sjsasRjhFayWWJFdEZSce94eFp/mSgqvqpNVPBocOX4qyaTgFoLcsDuS3P1PXmdXn/D3/WDds5+n+prOn0XMPZU7G5m9U1FQfww5OKT7GbrVtTMRiLuRS3cJNevsftKWly7Ukd+zByqn41/RhXF8U62KluNpbdOcNl4ixAEPZU7cwY3qlo4+7PwXdTPNOPko+k6qOGs0do3coPMDLJ+1cK6S4js7bRQr3ac0HRsq6WveLXUdXBY5QHtseyuw5E1BxJfzMlrTS2wra8lLb4ZmvW9PdLHTuyMPvFYmj1HpzTfwes4ltt0zT8EO+Yu2+U5h56T+1e3XM+cpGhuNnwo/gOX9x9/0rzmFTxZf7kbEPxNC14KevTNZWDAT2tNDNhSFg8iY8iSw/6qg00NkXH5LWslvkpfB3FWijgSgBIoESKR2FADlq6VIKkgjYio7KoWR2zWUd12Sg90XhkvE8Vu3LXU3HLW/hMaQIEGJiDtXMaYRfI7d831ZAVY0FSkcpNvLFikxLqWOGsxbd3nsjKg/iedvIa1nRnus2x7vLNWUdle6XZcititIyQigCBxC2GMczlHzb/xVbUrKSLukltk38F7Y0u2x3In/ca83fzp1H2b65ypRqOk4PsNgnm0/MMak4DXsivoz+Iv3y+zAcY/0bv8h/UV6G94rbKvDlnUw+yfwi7LWmOxKn5waUpZq/QVkdmoa+S66eXAcX5JHyIn9qraH8h3qlJJL9TJdK7h9hygT+NPoEYk1DOMVxGM/gtaTnpZln0XlnsW82XRII5SI0+Vd6+OK7HjPIgqseIY8lu/4eJjSA+X0Jj7GvFRy8P6PaY9XS8/BluLrD2j3XY9GVh/SvotfOKfwjwE1iUi+4bLW7ijXYgfMV5/jKVeoptfZ4NThj3VWQ+CsYV6NPPMw5LDwOmx+FnHJiD6gEfvUCuSudfxknnU3Sp+HgjVaKYGmJiRQIfpHYUALQAUAFIByyokTtz8hqar6meyqUvgs6WvfbFF70mhFtWh70dZc/mfl6R9qzeExlJOcvpF3iM+e1GeraMpiUAV+JvReQd5APyZv6VXueJRLunhmEjS3cPNxAOaL8wCa8vvzVe3/qNyUsSq+Eafpnby4SwvwkD5Ia0OFY9v0Zesecv5MDibWZWHeCK19RByraiQ6C2Nd8ZS6IMEpRUEzlj9KIVuNW1+Bai+Nmoc10ySuN4k3Ly3JB1ZPPnI+n9apaaWyca/s0NZBTrlNdsFZxAZslvkxYepQr8tal1C23wmiHRSzp7I/qHBieqtNsciifEDv+dW5wU015KO9xefBbm/oG5jn4jvrxut0iotUfJ7nhd6v0/1yK3iqZhPc6vp/CwJ/Sa9jQn6cc+DxOowrZJeS34C0XCPiUj5a/tWN/EVbel3Ls0y5wieLtvkgYhIYjxrX0c/UohLyijq4bbpL5LLhCZ7d233gEeY/wDQrI4rb/h9VTd+jL2hh6tFlZTsK9BF5WTHlHDwckV0cBQIfpHQUAFAhYoGFIEi96I8PW9fGcSqDMR38gD6/asvitu2nHkvaNe7ciP0lxAuYi4V2DZR45dJ9Ymp9BV6dEUcame6bKo1dKgUDKzhpFy5eOvYux9IUfKQajurTxJ9i3VY4Lau5sBC4hD3Bf0WvGxbekuf+437Y++tfBpOnZnDW/8AmD/patXhE1NRx4MnVLkeftW+jNYlDEsjuP4aQbWp0IfLOhz27jTHeCI9TWNbao3waXdo9DTW3RYm+yZWcTfKFYgkBtQN4II0+dX9RFtxZn6N8px+C14Nw/8AAuIgP4SKwG5hTB89GJ9KLbNlkc9yOMd8JNDQWVNZfG4rEJfJ6H+G7Oc45G3EjzEfsa1tHPfTF/BhcTr9PVTj8knhjxdT+YD56H71BxSv1NLNfBHop7bosTiKxcbzNRcEs3aOBLxWONQ35EwGL6oknaNfv+1ccc0zu0/t6rmd8IuULsPuNYuMzEbEyPXWrugm56eDfgqa6ChfJLyM1eKYlIQ/QMWgAoAKAAUmMewuKuWnD2nKEb9xHMMOdVNTpI39S5RqvSTTXU4uNJJO5M/OrMYqKSRVlLLycV0cBFA0Fu2AdOdRzftf0S1/mReJaz4kAcoj0UfvNeKsmocNtf8Au/5PSyeNRHPg0/TIf5NO8Mv2NafBpZUfoy9V0Z561ekRls5psRMwILHUyFVoBPepGnzrC4u/TlXJf6jb4bJyrsi/BDNrNA3gg/LWta1JxWTPobjJ47ocw2Ie2ZRipiNNNO494qSdcZ8mQQslDoFrnWVxmP4Cfhm//D0/+oa8o5urtXfB7N1GPBH/ABDVt1G7yjhDBB7jWjdDfBx+DEqltmmWHGk7WYfm/wDFYP8AD9j2zqf+VmxxiH5J+UVhFehlHdHazFrntkpIYwSEIoO6yPkSJ+VQ6WO2G3wWNbJSt3LuO1ZKYUAP0ALQAUAFABQMKQBQAUALFIY5aGo86hveK5P4ZNQs2L7L/DXcuKY7TP2H9K8Net/CX/5HpZxzqEv9ppOkqZ8DM7ZWHzj961+E+2ur5RmamP5kectXp0ZDODTEPYO9luJOzEqfVWj9YrG41XmuMvEka/CHmUl8DvDV/FQd7R89Ks62W3SufhZK+m/n4I+Js5GZTupI+VWtNaraozXcq3V7LHHwJaOtRa2r1KZRLvCr1VqYyfnA5fGgrM4I/bJGz/Ecc7JEat48qiTisUGCLzCz8oX96wdBQ6dbb4Zt62xW6OuXgjRW+YeCVdw/4SuO8qfuP3qhVqk9TKl9cZLtlH4EbEQyK0CiEUCHqACgBaQwoABQIKBhQACgBYpDHcMO0vmPvVbV/wAif0yxp1+LH7LAMWxHmxA9Zryc6k+FcvOT0Ts2az9DbcXthcAynXKgE+MjX51Z4TPMK4mfqfc5M81cV6tGOzimckPit0ogdd1ZWHmDVHiEFKrD8mnwqWLf0ZaYG4OsRiYGYGe7nS1kW9HJRWeRDT/3H6kjjrq15mQyGgz5iq/AlYtFBWLDOuIJK7kV1azWUUovDyP3fdrF4fH09TZA9PxWfq6OuxEatxHljtrAKh/zKSszyaNx5isO+2VWugu0jb08FbopLuhutsxS4wBzWHQ+MecSP1FeW4lJ08SrsXfkb+igrtHOL7FORXqV0PPyWGc10cj9IYCgBaAEoAWgAigAoAKQC0DH8EO2n8w+4qprv+3n9MtaX+bH7J+HXNil/wCaf0JrzqWeFI2LW1qufg3HSVf8pc8h/wBS0cOhGEqytc8xZ5k1esRkM5NPJyd2cGt05LglTuJjbXf0rL4xZKGmcovwaXCv56TOHWDA2q9p5bqot8+RU1Httkvk5qZELeRKYjqeVV/QirfU74wXXrJPT+g+mco4qwUjsP2WX4o9COdUdToo3zhNvDi8lzTax0RlFLOUcGrqKeeYHEOo7GskSPXes7XaJaiUJd4s0dDq/RUovo0I1aKWEZ8nlnNM5wP0AFAgoAWgYlABQAoFIAoGAoAdwzQynxFU9cs6ef0y5on+PDPktOGNmxNo/wAQ+xrz9dezhq+TW1Ms6uXwbjpMP8pc8v3FSaOPurfyVbPys8xavTmU0cUHI/gPfXzj51m8XSekn9F/hrxqInGKUhjO81Pw+e7TQa8Ii10cXy+xmKuFQSKYhKACgAoGJQIKAyJQAkUDyP0CCgApALTAKACkMKACgAoGKWgEjcDSob4KdbT8E2nnssTLPo6Px7Xgf2rH18FVo1BdsGhXN2XykzedJj/lbnl+4qno5e6tfI7F7WeZNXqUZTOIoOR7CHtr5iqHE1nSzXwXNDyuixzii/iN/fIVFwWWdFBknEl/1EiHWqZwlAAaYhKBhQISgAigBKACgB6gYAUCFFIBKBi0AFABQAUALQMQio7HiLZJWsySLjo4n+ZQban9AaxuL86Ml7S+2bybjpMv+Uufyj7iq+lqSdbJJvkzzF69GjLZxTOTu2YIPcarauO6ia+GWNNLbYn8kniqxcb++VZ/ApZ0kV9lvii/GyQq2jMEoEFABFACUAJTAIoEJFIAigB4UwFpDCKACgAoAKACKACKBhFIBc0R5gfMgfvVbVS21SZa0kd1sUW3AtMWn8zVlcTlnTRZaoWLJI3fSPXCXP5f3Fc6aWY1js6M8wcVvmYzimcirvUdqzCS+CSp4mn8j2PuZnbwMfoP61lcEg4afD8s0uLPNqx4RGitoyRIoEEUAJQAUAEUAIaBCUDCgB6KYC0gCgAoAIoGFIAimAUgFoAZxWy+Ny2P/wBrVDiTxp5/RocOWb0X/DF/zi/zN9iaytTPdoYP6LUY41EkbnjQnC3f5G+1c6OWYQ+yOxcmeXvXpEZjODXSORKGCEC6sfibN5aKPuCfWq9FCqTRY1F/qtPwgqyVgoASgQUAJFABQAlAgigYUDM8MU/xt9RqvuZZ2rwL7U/xt9Ro3PyG1eBPa3+NvqNG5+Q2rwL7U/xt9Ro3MNq8Ce1v8bfUaNzDavAe1P8AG31Gjcx7V4D2p/jb6jRuYbV4F9qf42+o0bmG1eA9qf42+o0bmG1eDh8U8p22/wBRPzH4hVTW+6lplrScrE0WmDxtz2lT1jzmOuZp286p2Ri9PFY5Er/mNmhucRvez3Pxbmz/AJ28fGudPCKisLuczMccXc+NvqP9a18sp7V4Ofan+NvqNdbmLavAe1P8bfUaNzDavAntT/G31GlufkHFeAGKf42+o0bmG1eAOKf42+o09zFtXgDin+NvqNG5htj4E9qf42+o0bmG2PgPan+NvqNG5+Q2rwBxT/G31Gjc/IbY+BPan+NvqNG5+Q2x8B7U/wAbfUaNz8htXgPan+NvqNG5htXg/9k="/>
          <p:cNvSpPr>
            <a:spLocks noChangeAspect="1" noChangeArrowheads="1"/>
          </p:cNvSpPr>
          <p:nvPr/>
        </p:nvSpPr>
        <p:spPr bwMode="auto">
          <a:xfrm>
            <a:off x="155575" y="-17907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xQSEhUUEhQWFBUUFxwXFBUXFxQXFRcXFRwXFxgXFBUcHCggGBwlHBUXITEhJSkrLi4uFx8zODMsNygtLiwBCgoKDg0OGhAQGywkICQsLCwsLCwsLCwsLCwsLCwsLCwsLCwsLCwsLCwsLCwsLCwsLCwsLCwsLCwsLCwsLCwsLP/AABEIAQIAwwMBEQACEQEDEQH/xAAbAAABBQEBAAAAAAAAAAAAAAAAAQMEBQYCB//EAEAQAAIBAgQCBwYEBAQGAwAAAAECEQADBBIhMQVBBhMiUWFxgRQyUpGSsSNCocFictHwByQzghVzssLh8RZTov/EABsBAAIDAQEBAAAAAAAAAAAAAAABAwQFAgYH/8QANREAAgIBAgUEAAQEBQUAAAAAAAECAxEEEgUhMUFREyJhcSMygaEGM5GxFEJSYsEkNHLh8f/aAAwDAQACEQMRAD8AoK1THFoDIUCCgYRQIKACgMBQIIoAKACKB4CKAwEUuQYEpnIlMAigAoAKAEoEBoAIoAAKACKACgAigQ5FIlCgAoDkEUCCgAoEFAwigBcprncs4DaxK6DAsUsjwzpLZOgE1xKyMVlncK5TeEiXaAur1RUpetkgIRo6ydQ3fse7XfvzYWuqcrM5hLv4L1tLcVBrDREvJBjeN/PwrTrlujnBnziovCG67RwFMQlABQAkUCCgAoAKACgQRQAUBgcpEoRQIIoEEUDCgANMQUhnN24FE6eAJiTyA8yQNO+o7JqKyyWqtzlglYi1cUKt221pwNbbggiZMjkRBGvhVPS2pyeer7lnVU7cbeaI5FXyj3JGDchiACVjNoNVYQN42JgevjWVrnt5c+ZqaGWOeMj/ALPcvsgTMhKggjKc4ME5lIKnQeG+prMlrFRltcvk2qqYzipSaUvgt+jfEGXE20Zi6G7bGdltAtMABSq+4Cw5mfSuGpW0uXReERaqEYSWObfcoccoFx42zGPma9NS81x+jzVv52RiKmRCJTAKACgBKACgQUwCgApCEoAIoDA7QShQIWKQCUAFMAikIIoGhThFuASSrI0qRpBKupM8iM2mwkgzpBq3rcsFvTyxkk8Tz2xYw10PltJcC3bp/EdVYQrwYhZ0O0Gs2iUVZmXTwWrvy+0i1tZWDLfUkHiz2EAtGA4a0wYAhmu5VEEEEGBpvGveKzdbGTeS9ppcuRaccwb21sBC1p2CqtwsGy6ZX1WQuXXSdNJisf0ms71lfPU24zjOHXD8D3CsOxxNm2It5XgMFBAZTIhT6mOUcqVjjKLTfNY+mdbpQrWVlMoukCNh75ssAXL5UYao3Od5GhmPSa2NNqXsUZf17GZqNHW/fU/0HbHD3aPdE6dp7aT6EiprNfTWuv8AQoLSzk+mBvHYbq3KhleOa7VZou9WCnhrPkgtr2SwR6nIgigBKBCxQAkUAFMBKBC0gEpgPUiQIoAKAyFAhIoAKMAIR/YricVJYZ1F4eSpx/FzbvW0GaQ4ll0nMrLkYbGZn0qlPcuXUu1JNNl5xPF2r2KsO+Zg1oBlYEEui5TC8weqBLbSPAis+xSfJPDLtbj+Z814G+I4rDoQVvJrEqTqJ+9TafX2Y2zjzX9GR6jR1/mrfXsUXEGFwoAQ6LcUgDXUkDWdYjNptXDu/Eb7DhD2bcczVdE0t28S2GvFktXezFwxku65HVH5cpGhDQZG3F9kLXhdH+xLXCUYbn1JVrr7eOe21wKz53zADKRqoa2TO5B2jcnSsfWRiq90l0waNM5WYi+hVcZt9dctXRmtlbfV3EI/PaLW86Zh+YKp8YFbumojZUv+DMu1HoW+z9y/4ZhU6q9ibiDIqdXbWIBuGAPOIk1BKUXKGnr88/0OLFKLdkv0M8a34rCSRkS5nJWnlPoctNCV0IKBBFACUBkKYhBQAUAEUAPUiQIoAIoAKAEIoEFIAoGUHSu2EtK6gAi6rHzhhP2qvevaWtNJttfA/jsW7CxcLE2rDkdYbZVYvQSrd8lDHLU1nXw5tS5p/wBTQ01rh0OX4srOr3rWVAY92YzQNfyg6CDyqpOmUY4rz5Jo6jdP3fWC19ltpfsC3auBnYEOpyjqYJPbB9/Q+hPfUs7vVryzumr0rG/6FCvFWvCGdniJYksSVG8nwiahlXt5pBuzL3Pkeh8PuDE4QG92mRPw7xYSpWJRtjMAkc9xImuNTDdBSQ1LbLcil4tic14raYXHbLrqBmcCBlk5e0Y85Ndaa16enDfMqSh6tuZLkSuPcYCqmFQC2A/bUsGHWAZWZHHvDSdplzpUemc4Tlbnm/jsXbtOrYLY8pFTbxAzspMkHXcQsxsRodZ9Kvu69xb6dylGumEl3HswI7MwpKiTOxII2Hdvz3q1w7Pp83kg4nFqfOOPHg5NaRlMKAAigBKYBQIKAEigANAD1I7ACgAoGJFAgoAWKAEpAVnSOyGw7yPdGb6TP9aivWYPBa0kkrVu6CYXjNu5hb6uV7aJAJ3YEMNttMw8JrFtst9RZNONUEm15KvHYW5ZItM6qpAZwSMpmJliTnPM7c6as3dMncaG+a79yyxeMsth+pF0G5nBVxOSAIY9xgHKJ5wagcJQs3L8vgnVyccNe4h9GuEauyuyZCuV1S4WnUdmORgb6DNPKpLLsJNEKjhvJcYji3VI1m1mFtSNWKAAQG7WgJ7cmR3eNRU1TeXLuErox9r/AEHuCY9LdzDxlVbrsTcV0fO7nsgoZyEBoDROhkAnRanT5i8grMPCK3GYay2d8Tde063HzArnL+6QFKwEPz1AECpcOK2xXjAVW7ZZDoyt29eX8NrhkQhXq3uqmsC4+mYqeR5+NR6qMpQwnj5OZyjGeUurLBsXYBcDrLd13hUcHJbWM2Rwe0bhnQacu811ppTqScf1wFklZmM//g4FI0O/fEV6KHTmYViSfIK7IwpgFACUCCkAlMBaAHRSOxaACgBIoAKAEoADQAxjEzKVI0YFSe6RFQ2z2rn0Jaks5KvoOlu2CWRWY23U5grZWUmHXNpsR4dmsS95nFI36ofhuXyQ7PCvaLD4p5Z3uHKn5FBJJY957O06zzrtvDUI9SOUnjmRcMttCvWgZWhlKKc6jbQTpI1IPeK5tjJL2jrtjOaclyLi3iStvNlLW7wyHUqVJ72GuUg+kVRSW/DfuRa9JSjuRxisDcaznWb1mz/qGSwsq2gdQWzGIAJ7u6rdMk5PBVnB7ehU4HDaqyCSWHaBEI6kAw5MQTrry9altwlzKsJe5xEx2Eu3ycQ5IBcgsNFa4sSVIkCuVdCMtnV4/UsSrkoqWCfhcc5uW7z4l3KAe+xliJnL3Ly/91Dd7ouKjzZ1Dqm+bH8TiLYvu5Bi8xLIxzDKdVCCNQNh511p3hR+CvfmTbLew5I2Mcp1MedblPQyrcNjkVYyRYCKMiEimIKACgBKACgQ/FIkCgBIoAKACgBKBBSGVGIxLHEFCwRLadbmIJnkRHMamqk1Pd15FutJRUu5UXHa1ba4nu3i2XQEKSY107IKQcpMiPGs2yEd6z2NOqfsaGcYOqJGcsoUSiXOwSsejKdRlgb000+ZK4uUcroupY4nLika/bZ7d1D+FayjKU0BCuDo8yYbSFO1Rytw9tnMjioLkkO28ewsi3kLqxl11ktBA1GqnnVN1L1HPv2JoXSxt7FpjMMhs2xaV8MCqpdOg0J5/HBgydf0riq6UbG5PJZlGEoYzgjcYtYdMOUV2W7MXHAXqXUCJy7knvnTx0qzDUTtnlxS8Iyp6aEJ56spP+ITa6hSxVO1lAGs+DayZrr0ff6kurJ1J42kbB4Y21Ny5bkESo0JC6gnukTzFdznlqMWWoaKydLsxyQ2cMM2bP1qxKjUfYiIPdFdqb6Yx5KWEiztccuLa0SWzZVVjJEAz5wakrssT2RlyIZ1wfNo1PCuLXLdlbiojKSZ6y1bdidJXMRuNdNK5bueefQ5UYRXJFXc4ixuEG2yJuHUAg7SO5YnbSrNeoslFSS5EMqYJ4LH0I8DvWnCWVkoTjteBIro4CKACgMBFAD1I7CKACgGJQIKBiUhCxQnkZScfwxuwiJJ0m4fygmIU8+dRWLPQsUvbzZV8Yvulu1hEEQxulR7mbL1ZeN5IQH0rNuilJyl4L9MnKPIgYvDdVZViD1jucx1C5SqEctdS21Rxe98i7Buvr3NBg+H3MQqLh0LM1vNcYkC2NdGd9k0BHoN6rSScss4tik2kTL3CGwiI7Ml62Wg3LTTbN2A7W85AMgeHIxzqCzdN8h0qCkt75FBh7hcuFbOS2aWJMAEaeUQKmlHak8YCeN72N4HMFd9qFxrjBlDqozHKBOkzykwNasPSuunfHqQqzNqT/cqMVgHDEouWIKw2jDlkpq2LWJMlmk5NxWC44MC0hwQxTtqdtTAPyqnqPa010PR/wAPy3RsjJ5WOhWtg2tAMQIbMpgDMgJnafeA/Q1pJras9GedspblLZ1T6HCXTlJYHs7PBywTAaB5HWeVcbdssruVWuuT0Hgd1n4XbuXCCWxTgEAawiiSR5c6sVTza8+CvbDEMIj28MFZiugbVhykaSO4xoauqtJ5RSdjawzpEjQHTkukA848D3bV1GtReUcym5LDO6kOBKBBQATQA9SOwigAigMBFAjl2AGv9xUc7Ix6ncYN9CLiL85VUwz8xrlA1JP29aq2WubUY9yeNe3mySiQIq1CKgsIgm3J5IvFMX1SSPeJAUQTJJ7hSslti2juqtyeOiKWz0cuu3W4trdtLmoulyCANMqJz228d6xLNT6jzH+xuV0quKf7G14VwjB3rfW2rfXtr1ftDGBMkk2hAAA5mKyrdY6pbOeSbapPJmekeLS4eoUhixCIEX8MMTACKBlnnO+m9WaJ27d0uS6g4xxzZf8AD+G+zWWwN5muC+AuQL2rV4kC1dyx7oJ1bXuOlcVWq6W5dCOUdpkOmfAl4di+ptXDdyorXXI2ukS6gLBKgEafxRyrTjKMuUiF5fQXCYQ2cK99ra/isCqyADbZlXWCcpkGJ1E1fW2VL2+StPMbFkiWSbSupHaHaAcwV+IaSGEcxWffWk0ki1RNJ7n3HuBXDmIZgSFATte8o5AbiCRv3nxqvqYpxX2bfA5bb5Lymd38MrFEuhbZP+ncHuukaeTxyPfPhWpVVB14MLUW2QulJMcCNYCt1YNvNJjR4GYDrDz96RyqB1Oqas6omqlXqk4ZxL+5cnjVqzgcLatg9W1+87EiMgbLHoDp3RXdNiVjfYrajSWbWuuCTWqjGa8iRTOcCUCCKAEoELFAx+KR2JQAUgA0N4Giu4nf7IK3ApB1VrbMG8AVM690Vkatqbxhmjp4JIhYbF5mzW5DDOHOTswT2IE78o/hqlVL0Z9S56cJrDX2S7l+8LZZQHbkPdk9wFXqdTdPOWkv3IL6KU04xeCLiuLXUuIAcjNaBPYBgiC4g66bad1RJ5zJv9yzbGEVHaiDw7jwRs9211jQSM35S2gI0nlPL3qp3adzW2MsI6VmH0G7/GJfTsW2PbCFsgDn3d5jlrXVenWef7ib8F/iMLaLIVHUqQptqpDEXFUZis6jWT4TFSWupQeHlsl09E7peF3LbohirrzeRDcvW0a4Gu3CbZFtlzjQ76c9Jg61nSzU0ovk34CyKTaK/h+Gwt+5du4prjB3D9apaFLdoFiAdTmBqX1ZQlta6mhDSQtrU61zXUjYr8VWFts4FxSM4yE5GkA8pMLrtrNbtLjVpk/k8/qISd7UlhmZ4jhHe4TdDdZmKkAAqAJkFgSI2289ZqK+1NZRa0lKzh9Bro8q3MZaSAozzI091TIjlOWq+ok/RbLOk9uqjt8mt4fbW5hxbdQ491s2pkcgOUaa1a0ynZFZfIp8USp1Ekupw3BZUot5lQj3WHWKCNRE9r0mptVXOUfbzIuH6mEJtz5cuuCR/wDG2uWlzDMEU9q2GGUT2iy6gDbWq8K6+anyJZau2DzB5TK61xEYYixeGkfh3Z0K8pHh50Ttup6e5FmijRa1+/8ADl+xd4TEW3DMpzACB5t3+Q1+VWKtQ7mlHl5M3W8Pekby1JdmjmKvmQEUAJFABQA/FI7EIoAIoAUUhor8fgTiHFsPkVVZ7hG4EQq5vyhtdT5c6zuJahUwXls1+GadWSblnBWJcWyhsqwDdWsMT2WJk+J5loEbDuqpfXFPOOx0pYb+ybwLGF7irfZShzZ7hYxz3GwMwZHeQao2yVfvis/BeqUbFt6LyQb+HtXyMhi5LZCrhTvuA3Z3jUQYikrbI9Vy+SeT09ntxh+SFh7aNbdGZnfrMwbMoDAiHUxP5lUgg99Szm1JNLBVUa84kyPYt5AVylWmSYGg5a/rXTlu55JHOqCxDnnyd4rilnqhK5nVvf7QLco30iJ176UKLNz7JkUtRmCjjmiz4RxcrgcVclct4phmWTmC++znU6sGI8cvhSspzbGPjnk53ZWSBhOLXWtnD2zCMFJYawUKwRpOgAEVIqK/UU5vn0JXqbK63GBZuquly2XV1EZmYgeJgqND3VryphGrEXgz3rZ22Kdi3csEronjcHhWL2L93C3SuVlvIl2xdH8Xd5GCJrAus1UZflUl8cmalNdM/gi4HDYjGY1XW1aBtKzs4LW7ahtnctMRuBrNWZTj6e19w9J02ppp4fY3PRngFkWLd3S4bwDsjXQuUsAT2UGaPPwrivVTr9qfI64hSrrW5rmjhekCqx6mxYWGIVspfNliSpbUwTB8RWnVFWrLk2Yl0vSeFEg8U4tdxHZuXO0VYWxCgTHJRHcKn9KEE9vUhhZKcufQzF3BXItLdErIyyqli4jny0mT4Vlqe6PpprPjwX7KvTe7Dx5J2DktOQW8oyMg71Mq2mkkEyY1zeEVf0lUoMpaq7fFLJLitBGeEUxCUAFAD9I7CgAigBQKQ0NcLxNrBYfGtdbt3gQBBJIaQIMcsw/WvKcSrnqdfUkuUT1Omgo6RSKa/wAFm09x2FsorXBAzFnO08hCiOf71sXQlyMuFilJtkOyqnAghSrkBXA/Oze6SeQEAmqePf7ly7P/AILsXvXs6915+SHd4QbeH65lLZigRgD2SwLQNdZiCPDlSdiU9h16e+DmuWDjD4k5xci2FYxlknUAaMNxv/cVHOCaxzIEiK1y42gysFlToShA0meYE/apEoReWG5oqbjjYz4+Pcf75VZS7i6s0WGwc8MfXJOLSZHdbuQPH3gaqStxf0zyJZVuK8FZhbL27gVSSYzNBiYmVB57d3Op5OuSTZFsljJYPig4ItqYaIBgN7p100B5+lWdi9JJvlkq9JZZL6PYUXGQAlws9aGKgJAjWD2hOxqGyuvKjnmTV2tSaaLjjWKKIqhmEnVF1QqAQM4IiBpv4xTupUYLyifTWK659vH2Uo4i6NbNsBXjITmAJOqgkbyNNe8VQVUGm30PR6zUWYUFjLLLGXrQyWr+d7yBwzByqAuwaUKgdrUZtd476kpsar3QTMDVVOuzbMgm4qurBrzMpjKYZVA2yn3iYJ5fOuv8TdLOcL+5D6MGvYuZoOA5cU9yyrw5tubemabiQ+5GWQfI61n6pOlRta5Z5lmmxzi4PmjvA48XLaAogcD/AFEZ4cCZDo3usPPXWvQaSzHtzyMjVVJZaQ7WiZuBIpiA0AJFAD9I7CgAoA6AriTwsncFlpFPx6013EW7AWbhe2pUE9pDpBjxg1i6BJ2TuZ6XWPbTGtGt6d8COEt2kRwzOCbgI0VVGpGuskx6GrkXKbbMmWIJIy1iyyWbT2wAEuW2aRKwzRB5azFRzrU6lVLudUTlCbtj2JvGoNq5bQEJcIuIsQq3RrkBjc5dO+s6ijZa4W9cYTNObnZV6lS5ZyzBvbyXbmVMwcEqY2+LfYiatNbcbipOcW/byOcPhStwKsozXCASJAScva5HanYura5BFp9yJxjhnUXjazZzI7WuqkCNP72orsU6953GL3pHp+J6NE8CUqj3HbEh1CSX26vsjnABNZVUm7vU7dC3qXmxxPLc5Id88MIEQZI2gGNCAK1o4TxghdbdeU+hNwzu+qKRNwBTmJgx2VGsEEAgTzFWLMqHIqpKTeSwweKAtOqwguasWzHUEkkdxBjwBFVnKWfcv1E1joF/D37gOIW6YBk2g5DAroci6yBHcdq6Us5jLqdx5PdEjcQwrdYCJU5g09w0JPkDr6VWqaw0ej11e5wsXLOC8/4Qz2bNwp2mzksWJN1C25XYQcwPfPlRRCVu7Y+nbwYnELlG3md2eGGzNyYyzKmGnl2W3HL5VY1enl6HPqiDQahevhd0WvRMIrWbqQrLdJYiDqxAdSfEEfpVXVVy1GnlDHREkGqrcvvyLLi2HFu9cUCAGJEeOv71q8Nnv00JfBla2OLWiFV8pMQimIIoEJQA/FI7CgBYpMBywksB3mq+qmoVSb8FrSVud0V8lt0Q4KzY65jiJTDzM6BmYkGP5EUnzYVQglCqMYdzUvsc7Hu7EPpBjzir124dnOVO8IBCj7n1rQrrxFGVZPMiGmEhFIOi6ESNRsD37j7VBJ5uSx0LcYpaZvuyNxnEW1w5znsEENEyTOg8wVqKUYy3OS78iSNllTiq325mTwdtzaVncohYsHiezB/Lvq0edV5pblGzp2JHFyeYdQw98XWZRGllxmEqAwIgjYjXXvFT6aOFKMuZBZlNPoVvDMHF1S/4jFyhBmZbsg685P6CqV0/a1E0aa3+Znun+Jitg+D20tO1t1e0oZWIadS2o12nao6qlGMEyNz3TcmeHcCwq3mZHYAarmHgd9eXjU9ktk4/ZqaDT+tRb5xyNSnD7Vm7bfsmwlxDct8t11Q+ZGlXNSpeluRg6ZpWbHzY10hwa28Rft4ch7WYXUUGdHAYFW5HcEf1qjDUTkkmuRJdTtZBwmPskTctsbQbVdVZWUT2WHOJ1FT+njp0f7HNdsoPm/8A2aLh+DS7jrKiWt3CBD9lijiMrx8vSsy3dVNx8nr7X6/DoWR/yr+xrunvBLVq5aNtwpsoQLLT2leAAjAGD2Oe+tTaZf4WbSbaZ5O6LuWZGOxa3WVslpsvusxBA8Qs7nSr9+q9WLjHwd6LSwqkrJvn2Re2eDdTgluGIu3We3ljXP8AF45RtpEVHonKUmu2BcQmv1TOOLHNkub50E/zL2T9hVrh/sUqumH/AHKWvWdti7orjWkZjOYpiCKACKAH6R2ApCACkdIm4C2O1cb3bSlz/t1ArF41fsqVa6yeDY4RXm3d4NFxi/7Hw+3h1MXLq57veAeR8zA/2mp9LFzeX0RDqp4bSMgogRv41pmcwmuJ8otklXukk2VvSDhAxCsyZiuZctscg5EnL+Y6kTymqNUHGvNj5l62e65qHQn3uELYi0cxygHtHvAMEfLQ0aaEbq3Ka7hqrZU2JQfQzONweW+8ZQ10RlA7KqzKAMo20B0qeNChCUU+xzLUO2SlLyVnRa8pxuHLghfaEgTyDfmG8yKytQtsHjsjUhJyjzPZP8dLjHB2gDC9Yc8HXRTEetVadXGySSIIx5M8m4NgGS2DGhViHiBm0zJm5kaa+NS6qznHB6XgMfZYn4OhiXsDDZiGW4ozqwJBjLqO4gfatW+bVS+jytVa9f6Zb9KsXhcLjLqrmZgqaEiASqkAczo0EeFZ9blhNJF6cK5y/Ek19EPC4y3cT8ofL7zZlBiSC2kEZSRp86stzVLa7MqxrjK7Yuj8j/AbmR1ZXZzbYHMdBpBIX+EGQKxdXNt5Z7bQUJaSVT+Tf/4ocN6+7YvW7vVO1nsOJlSCSDodjnitGnFvuXg8TJ+m9r84Mh0Txl2+lvrbt0DrcrKWJtkKwB7Exm3GbQ1K6m4Pbywupzv2TTzk0nEr6jDYWwpP4at1g/jzFP8AtPzqXhsc17iHiLxZhja2s+FPfbef9pgH9j6VE7vR4jtfSS/dHXp+po8/6WVJFbiMbByRTEJQIKBD8UjvARSBIWKTOkX3CrK5EDmA1wXbnjasENB8C0DxzV5fWSd3EFBLlFfuz0GlXo6VzfcqOkHETiL2ZwZdtByVU1A8hA9TXo6a1XBJGNZNybkR6lIMnF/3T4iB5nT964s6EtHKaZd9HrayzmPw4Yz8Ik6f7gv9mqOtztUF35F3RYcnN9uZV4m6XZmO7GT61drgoQUUUrrHObkzG8TGfFOoZlOksADARGYx/FqdPGlLpJk9KXIsujfR4HFYRFI0VbztryExrzlojwrzeutcKZyZ6GvHp4wb7/FTBnFYG0FYZ0ctqYZlUZHgc4za+FZnDLMSz3ZFtWX4PNOHFkBtswOQSNToTEkqdjIrQvXuT+T0PAsKM8eCDi8dbxPVoM1v2ddGMaxlG0ydpga1r22qUEsdjyvpuNz2+SHx+8uJxl530BaBHcgC/ZahinCC2ju5ybZDNtrNxSCWQgxtOUjWeXM1LTapxcWcrdW1YuxsuBcPy2bdz/7eYZSCV30B0jMKydd1wux6rg1+VLPfmbXE3GvrhkiSLRUtyXIxGvmuvpT4TbtnJZ/QwOJ6d5k0v8xnuHwGu2lIi3eeCP4znnx979K3YLNUvJl6lNThLsWfFLZW448Z+cH7zVHgdmaZRfZsn41H3xmu6JfAX99D7rLr9v3qvx5enKq9f5WPhX4kZ1PuVN1IJB5ftXo65qUVJdzGthtk0NmuyASmIIoGSIrk6CgELSOh5HcozbLpaHkvaPzYfpWbpqIq6dndmpqrn6MK12IBk3dxlCbc8zHfyha0zN5bckig4HbVsZXJ5RHmT/4NVrZPfGKLVEV6cpMktdVbICyGf39ZkKdD4T3eFcqLlbufREjmoU7V3IEVaKJQ37HV4jM0Q2d/kir+5qK3lBlvT+6SSL3o/Yt9dhrqsTcOUuJkASFURy5mvJ6/dKu3wkeleFCKfk0n+Ktp7eHwptZdbxVswOXtS6zH8Sj1qPgdSahJ9WijZY9sl2MPcwTOUvkBLgXtruNwfWI/WvQa2nMNyRNwHVKu6UG+TTKVsK9oo6WhrAEmT2uzLCN9Z8KjcZVvOeTXQqRnGyW35ND0o4Yqtew/VDN1gi6VUn8Y5pDTMiSQI076j0KcpSUn1LHEMenGUUZbinBDbRs7Axbcqcu7DYd0lRPnO9XfRSnheChG9yrX2bvgXR5lwlm4x91XJUnRDCvcPqRttWZxFRxPl0wbHDNRKE4pPryIV3F9u2gMgs06iNVMCN+XlVfha/Gyy/xqiUaG2c2LAS85BMOM0GIBB1I+deiqqcG231PL6jUxtrjFLGC/4xbJFtz+dFnnqBEmsXhc9mstq+clrWrfpK5eCHw+9kcHv0PrWhxbT+vpZLuuaKXDbvS1C8Pkc8QILsRsT+vP9ZqThcpS0sN3XBxxKCjqJYIprRM4SgQkUCJFI7CKAHLFosQBuar6i6NNbsl2LGmpds1CJqeM8KWzw603MsGY7aOGP7iq+lnulu8lrUV49vcxGFQZ3cA9qBPflEaDlWhkqWxcUkyVFIhJPVnIoH5228tB9zVVTUrn8Iu7HGmK8sjsasRjhFayWWJFdEZSce94eFp/mSgqvqpNVPBocOX4qyaTgFoLcsDuS3P1PXmdXn/D3/WDds5+n+prOn0XMPZU7G5m9U1FQfww5OKT7GbrVtTMRiLuRS3cJNevsftKWly7Ukd+zByqn41/RhXF8U62KluNpbdOcNl4ixAEPZU7cwY3qlo4+7PwXdTPNOPko+k6qOGs0do3coPMDLJ+1cK6S4js7bRQr3ac0HRsq6WveLXUdXBY5QHtseyuw5E1BxJfzMlrTS2wra8lLb4ZmvW9PdLHTuyMPvFYmj1HpzTfwes4ltt0zT8EO+Yu2+U5h56T+1e3XM+cpGhuNnwo/gOX9x9/0rzmFTxZf7kbEPxNC14KevTNZWDAT2tNDNhSFg8iY8iSw/6qg00NkXH5LWslvkpfB3FWijgSgBIoESKR2FADlq6VIKkgjYio7KoWR2zWUd12Sg90XhkvE8Vu3LXU3HLW/hMaQIEGJiDtXMaYRfI7d831ZAVY0FSkcpNvLFikxLqWOGsxbd3nsjKg/iedvIa1nRnus2x7vLNWUdle6XZcititIyQigCBxC2GMczlHzb/xVbUrKSLukltk38F7Y0u2x3In/ca83fzp1H2b65ypRqOk4PsNgnm0/MMak4DXsivoz+Iv3y+zAcY/0bv8h/UV6G94rbKvDlnUw+yfwi7LWmOxKn5waUpZq/QVkdmoa+S66eXAcX5JHyIn9qraH8h3qlJJL9TJdK7h9hygT+NPoEYk1DOMVxGM/gtaTnpZln0XlnsW82XRII5SI0+Vd6+OK7HjPIgqseIY8lu/4eJjSA+X0Jj7GvFRy8P6PaY9XS8/BluLrD2j3XY9GVh/SvotfOKfwjwE1iUi+4bLW7ijXYgfMV5/jKVeoptfZ4NThj3VWQ+CsYV6NPPMw5LDwOmx+FnHJiD6gEfvUCuSudfxknnU3Sp+HgjVaKYGmJiRQIfpHYUALQAUAFIByyokTtz8hqar6meyqUvgs6WvfbFF70mhFtWh70dZc/mfl6R9qzeExlJOcvpF3iM+e1GeraMpiUAV+JvReQd5APyZv6VXueJRLunhmEjS3cPNxAOaL8wCa8vvzVe3/qNyUsSq+Eafpnby4SwvwkD5Ia0OFY9v0Zesecv5MDibWZWHeCK19RByraiQ6C2Nd8ZS6IMEpRUEzlj9KIVuNW1+Bai+Nmoc10ySuN4k3Ly3JB1ZPPnI+n9apaaWyca/s0NZBTrlNdsFZxAZslvkxYepQr8tal1C23wmiHRSzp7I/qHBieqtNsciifEDv+dW5wU015KO9xefBbm/oG5jn4jvrxut0iotUfJ7nhd6v0/1yK3iqZhPc6vp/CwJ/Sa9jQn6cc+DxOowrZJeS34C0XCPiUj5a/tWN/EVbel3Ls0y5wieLtvkgYhIYjxrX0c/UohLyijq4bbpL5LLhCZ7d233gEeY/wDQrI4rb/h9VTd+jL2hh6tFlZTsK9BF5WTHlHDwckV0cBQIfpHQUAFAhYoGFIEi96I8PW9fGcSqDMR38gD6/asvitu2nHkvaNe7ciP0lxAuYi4V2DZR45dJ9Ymp9BV6dEUcame6bKo1dKgUDKzhpFy5eOvYux9IUfKQajurTxJ9i3VY4Lau5sBC4hD3Bf0WvGxbekuf+437Y++tfBpOnZnDW/8AmD/patXhE1NRx4MnVLkeftW+jNYlDEsjuP4aQbWp0IfLOhz27jTHeCI9TWNbao3waXdo9DTW3RYm+yZWcTfKFYgkBtQN4II0+dX9RFtxZn6N8px+C14Nw/8AAuIgP4SKwG5hTB89GJ9KLbNlkc9yOMd8JNDQWVNZfG4rEJfJ6H+G7Oc45G3EjzEfsa1tHPfTF/BhcTr9PVTj8knhjxdT+YD56H71BxSv1NLNfBHop7bosTiKxcbzNRcEs3aOBLxWONQ35EwGL6oknaNfv+1ccc0zu0/t6rmd8IuULsPuNYuMzEbEyPXWrugm56eDfgqa6ChfJLyM1eKYlIQ/QMWgAoAKAAUmMewuKuWnD2nKEb9xHMMOdVNTpI39S5RqvSTTXU4uNJJO5M/OrMYqKSRVlLLycV0cBFA0Fu2AdOdRzftf0S1/mReJaz4kAcoj0UfvNeKsmocNtf8Au/5PSyeNRHPg0/TIf5NO8Mv2NafBpZUfoy9V0Z561ekRls5psRMwILHUyFVoBPepGnzrC4u/TlXJf6jb4bJyrsi/BDNrNA3gg/LWta1JxWTPobjJ47ocw2Ie2ZRipiNNNO494qSdcZ8mQQslDoFrnWVxmP4Cfhm//D0/+oa8o5urtXfB7N1GPBH/ABDVt1G7yjhDBB7jWjdDfBx+DEqltmmWHGk7WYfm/wDFYP8AD9j2zqf+VmxxiH5J+UVhFehlHdHazFrntkpIYwSEIoO6yPkSJ+VQ6WO2G3wWNbJSt3LuO1ZKYUAP0ALQAUAFABQMKQBQAUALFIY5aGo86hveK5P4ZNQs2L7L/DXcuKY7TP2H9K8Net/CX/5HpZxzqEv9ppOkqZ8DM7ZWHzj961+E+2ur5RmamP5kectXp0ZDODTEPYO9luJOzEqfVWj9YrG41XmuMvEka/CHmUl8DvDV/FQd7R89Ks62W3SufhZK+m/n4I+Js5GZTupI+VWtNaraozXcq3V7LHHwJaOtRa2r1KZRLvCr1VqYyfnA5fGgrM4I/bJGz/Ecc7JEat48qiTisUGCLzCz8oX96wdBQ6dbb4Zt62xW6OuXgjRW+YeCVdw/4SuO8qfuP3qhVqk9TKl9cZLtlH4EbEQyK0CiEUCHqACgBaQwoABQIKBhQACgBYpDHcMO0vmPvVbV/wAif0yxp1+LH7LAMWxHmxA9Zryc6k+FcvOT0Ts2az9DbcXthcAynXKgE+MjX51Z4TPMK4mfqfc5M81cV6tGOzimckPit0ogdd1ZWHmDVHiEFKrD8mnwqWLf0ZaYG4OsRiYGYGe7nS1kW9HJRWeRDT/3H6kjjrq15mQyGgz5iq/AlYtFBWLDOuIJK7kV1azWUUovDyP3fdrF4fH09TZA9PxWfq6OuxEatxHljtrAKh/zKSszyaNx5isO+2VWugu0jb08FbopLuhutsxS4wBzWHQ+MecSP1FeW4lJ08SrsXfkb+igrtHOL7FORXqV0PPyWGc10cj9IYCgBaAEoAWgAigAoAKQC0DH8EO2n8w+4qprv+3n9MtaX+bH7J+HXNil/wCaf0JrzqWeFI2LW1qufg3HSVf8pc8h/wBS0cOhGEqytc8xZ5k1esRkM5NPJyd2cGt05LglTuJjbXf0rL4xZKGmcovwaXCv56TOHWDA2q9p5bqot8+RU1Httkvk5qZELeRKYjqeVV/QirfU74wXXrJPT+g+mco4qwUjsP2WX4o9COdUdToo3zhNvDi8lzTax0RlFLOUcGrqKeeYHEOo7GskSPXes7XaJaiUJd4s0dDq/RUovo0I1aKWEZ8nlnNM5wP0AFAgoAWgYlABQAoFIAoGAoAdwzQynxFU9cs6ef0y5on+PDPktOGNmxNo/wAQ+xrz9dezhq+TW1Ms6uXwbjpMP8pc8v3FSaOPurfyVbPys8xavTmU0cUHI/gPfXzj51m8XSekn9F/hrxqInGKUhjO81Pw+e7TQa8Ii10cXy+xmKuFQSKYhKACgAoGJQIKAyJQAkUDyP0CCgApALTAKACkMKACgAoGKWgEjcDSob4KdbT8E2nnssTLPo6Px7Xgf2rH18FVo1BdsGhXN2XykzedJj/lbnl+4qno5e6tfI7F7WeZNXqUZTOIoOR7CHtr5iqHE1nSzXwXNDyuixzii/iN/fIVFwWWdFBknEl/1EiHWqZwlAAaYhKBhQISgAigBKACgB6gYAUCFFIBKBi0AFABQAUALQMQio7HiLZJWsySLjo4n+ZQban9AaxuL86Ml7S+2bybjpMv+Uufyj7iq+lqSdbJJvkzzF69GjLZxTOTu2YIPcarauO6ia+GWNNLbYn8kniqxcb++VZ/ApZ0kV9lvii/GyQq2jMEoEFABFACUAJTAIoEJFIAigB4UwFpDCKACgAoAKACKACKBhFIBc0R5gfMgfvVbVS21SZa0kd1sUW3AtMWn8zVlcTlnTRZaoWLJI3fSPXCXP5f3Fc6aWY1js6M8wcVvmYzimcirvUdqzCS+CSp4mn8j2PuZnbwMfoP61lcEg4afD8s0uLPNqx4RGitoyRIoEEUAJQAUAEUAIaBCUDCgB6KYC0gCgAoAIoGFIAimAUgFoAZxWy+Ny2P/wBrVDiTxp5/RocOWb0X/DF/zi/zN9iaytTPdoYP6LUY41EkbnjQnC3f5G+1c6OWYQ+yOxcmeXvXpEZjODXSORKGCEC6sfibN5aKPuCfWq9FCqTRY1F/qtPwgqyVgoASgQUAJFABQAlAgigYUDM8MU/xt9RqvuZZ2rwL7U/xt9Ro3PyG1eBPa3+NvqNG5+Q2rwL7U/xt9Ro3MNq8Ce1v8bfUaNzDavAe1P8AG31Gjcx7V4D2p/jb6jRuYbV4F9qf42+o0bmG1eA9qf42+o0bmG1eDh8U8p22/wBRPzH4hVTW+6lplrScrE0WmDxtz2lT1jzmOuZp286p2Ri9PFY5Er/mNmhucRvez3Pxbmz/AJ28fGudPCKisLuczMccXc+NvqP9a18sp7V4Ofan+NvqNdbmLavAe1P8bfUaNzDavAntT/G31GlufkHFeAGKf42+o0bmG1eAOKf42+o09zFtXgDin+NvqNG5htj4E9qf42+o0bmG2PgPan+NvqNG5+Q2rwBxT/G31Gjc/IbY+BPan+NvqNG5+Q2x8B7U/wAbfUaNz8htXgPan+NvqNG5htXg/9k="/>
          <p:cNvSpPr>
            <a:spLocks noChangeAspect="1" noChangeArrowheads="1"/>
          </p:cNvSpPr>
          <p:nvPr/>
        </p:nvSpPr>
        <p:spPr bwMode="auto">
          <a:xfrm>
            <a:off x="307975" y="-16383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xQSEhUUEhQWFBUUFxwXFBUXFxQXFRcXFRwXFxgXFBUcHCggGBwlHBUXITEhJSkrLi4uFx8zODMsNygtLiwBCgoKDg0OGhAQGywkICQsLCwsLCwsLCwsLCwsLCwsLCwsLCwsLCwsLCwsLCwsLCwsLCwsLCwsLCwsLCwsLCwsLP/AABEIAQIAwwMBEQACEQEDEQH/xAAbAAABBQEBAAAAAAAAAAAAAAAAAQMEBQYCB//EAEAQAAIBAgQCBwYEBAQGAwAAAAECEQADBBIhMQVBBhMiUWFxgRQyUpGSsSNCocFictHwByQzghVzssLh8RZTov/EABsBAAIDAQEBAAAAAAAAAAAAAAABAwQFAgYH/8QANREAAgIBAgUEAAQEBQUAAAAAAAECAxEEEgUhMUFREyJhcSMygaEGM5GxFEJSYsEkNHLh8f/aAAwDAQACEQMRAD8AoK1THFoDIUCCgYRQIKACgMBQIIoAKACKB4CKAwEUuQYEpnIlMAigAoAKAEoEBoAIoAAKACKACgAigQ5FIlCgAoDkEUCCgAoEFAwigBcprncs4DaxK6DAsUsjwzpLZOgE1xKyMVlncK5TeEiXaAur1RUpetkgIRo6ydQ3fse7XfvzYWuqcrM5hLv4L1tLcVBrDREvJBjeN/PwrTrlujnBnziovCG67RwFMQlABQAkUCCgAoAKACgQRQAUBgcpEoRQIIoEEUDCgANMQUhnN24FE6eAJiTyA8yQNO+o7JqKyyWqtzlglYi1cUKt221pwNbbggiZMjkRBGvhVPS2pyeer7lnVU7cbeaI5FXyj3JGDchiACVjNoNVYQN42JgevjWVrnt5c+ZqaGWOeMj/ALPcvsgTMhKggjKc4ME5lIKnQeG+prMlrFRltcvk2qqYzipSaUvgt+jfEGXE20Zi6G7bGdltAtMABSq+4Cw5mfSuGpW0uXReERaqEYSWObfcoccoFx42zGPma9NS81x+jzVv52RiKmRCJTAKACgBKACgQUwCgApCEoAIoDA7QShQIWKQCUAFMAikIIoGhThFuASSrI0qRpBKupM8iM2mwkgzpBq3rcsFvTyxkk8Tz2xYw10PltJcC3bp/EdVYQrwYhZ0O0Gs2iUVZmXTwWrvy+0i1tZWDLfUkHiz2EAtGA4a0wYAhmu5VEEEEGBpvGveKzdbGTeS9ppcuRaccwb21sBC1p2CqtwsGy6ZX1WQuXXSdNJisf0ms71lfPU24zjOHXD8D3CsOxxNm2It5XgMFBAZTIhT6mOUcqVjjKLTfNY+mdbpQrWVlMoukCNh75ssAXL5UYao3Od5GhmPSa2NNqXsUZf17GZqNHW/fU/0HbHD3aPdE6dp7aT6EiprNfTWuv8AQoLSzk+mBvHYbq3KhleOa7VZou9WCnhrPkgtr2SwR6nIgigBKBCxQAkUAFMBKBC0gEpgPUiQIoAKAyFAhIoAKMAIR/YricVJYZ1F4eSpx/FzbvW0GaQ4ll0nMrLkYbGZn0qlPcuXUu1JNNl5xPF2r2KsO+Zg1oBlYEEui5TC8weqBLbSPAis+xSfJPDLtbj+Z814G+I4rDoQVvJrEqTqJ+9TafX2Y2zjzX9GR6jR1/mrfXsUXEGFwoAQ6LcUgDXUkDWdYjNptXDu/Eb7DhD2bcczVdE0t28S2GvFktXezFwxku65HVH5cpGhDQZG3F9kLXhdH+xLXCUYbn1JVrr7eOe21wKz53zADKRqoa2TO5B2jcnSsfWRiq90l0waNM5WYi+hVcZt9dctXRmtlbfV3EI/PaLW86Zh+YKp8YFbumojZUv+DMu1HoW+z9y/4ZhU6q9ibiDIqdXbWIBuGAPOIk1BKUXKGnr88/0OLFKLdkv0M8a34rCSRkS5nJWnlPoctNCV0IKBBFACUBkKYhBQAUAEUAPUiQIoAIoAKAEIoEFIAoGUHSu2EtK6gAi6rHzhhP2qvevaWtNJttfA/jsW7CxcLE2rDkdYbZVYvQSrd8lDHLU1nXw5tS5p/wBTQ01rh0OX4srOr3rWVAY92YzQNfyg6CDyqpOmUY4rz5Jo6jdP3fWC19ltpfsC3auBnYEOpyjqYJPbB9/Q+hPfUs7vVryzumr0rG/6FCvFWvCGdniJYksSVG8nwiahlXt5pBuzL3Pkeh8PuDE4QG92mRPw7xYSpWJRtjMAkc9xImuNTDdBSQ1LbLcil4tic14raYXHbLrqBmcCBlk5e0Y85Ndaa16enDfMqSh6tuZLkSuPcYCqmFQC2A/bUsGHWAZWZHHvDSdplzpUemc4Tlbnm/jsXbtOrYLY8pFTbxAzspMkHXcQsxsRodZ9Kvu69xb6dylGumEl3HswI7MwpKiTOxII2Hdvz3q1w7Pp83kg4nFqfOOPHg5NaRlMKAAigBKYBQIKAEigANAD1I7ACgAoGJFAgoAWKAEpAVnSOyGw7yPdGb6TP9aivWYPBa0kkrVu6CYXjNu5hb6uV7aJAJ3YEMNttMw8JrFtst9RZNONUEm15KvHYW5ZItM6qpAZwSMpmJliTnPM7c6as3dMncaG+a79yyxeMsth+pF0G5nBVxOSAIY9xgHKJ5wagcJQs3L8vgnVyccNe4h9GuEauyuyZCuV1S4WnUdmORgb6DNPKpLLsJNEKjhvJcYji3VI1m1mFtSNWKAAQG7WgJ7cmR3eNRU1TeXLuErox9r/AEHuCY9LdzDxlVbrsTcV0fO7nsgoZyEBoDROhkAnRanT5i8grMPCK3GYay2d8Tde063HzArnL+6QFKwEPz1AECpcOK2xXjAVW7ZZDoyt29eX8NrhkQhXq3uqmsC4+mYqeR5+NR6qMpQwnj5OZyjGeUurLBsXYBcDrLd13hUcHJbWM2Rwe0bhnQacu811ppTqScf1wFklZmM//g4FI0O/fEV6KHTmYViSfIK7IwpgFACUCCkAlMBaAHRSOxaACgBIoAKAEoADQAxjEzKVI0YFSe6RFQ2z2rn0Jaks5KvoOlu2CWRWY23U5grZWUmHXNpsR4dmsS95nFI36ofhuXyQ7PCvaLD4p5Z3uHKn5FBJJY957O06zzrtvDUI9SOUnjmRcMttCvWgZWhlKKc6jbQTpI1IPeK5tjJL2jrtjOaclyLi3iStvNlLW7wyHUqVJ72GuUg+kVRSW/DfuRa9JSjuRxisDcaznWb1mz/qGSwsq2gdQWzGIAJ7u6rdMk5PBVnB7ehU4HDaqyCSWHaBEI6kAw5MQTrry9altwlzKsJe5xEx2Eu3ycQ5IBcgsNFa4sSVIkCuVdCMtnV4/UsSrkoqWCfhcc5uW7z4l3KAe+xliJnL3Ly/91Dd7ouKjzZ1Dqm+bH8TiLYvu5Bi8xLIxzDKdVCCNQNh511p3hR+CvfmTbLew5I2Mcp1MedblPQyrcNjkVYyRYCKMiEimIKACgBKACgQ/FIkCgBIoAKACgBKBBSGVGIxLHEFCwRLadbmIJnkRHMamqk1Pd15FutJRUu5UXHa1ba4nu3i2XQEKSY107IKQcpMiPGs2yEd6z2NOqfsaGcYOqJGcsoUSiXOwSsejKdRlgb000+ZK4uUcroupY4nLika/bZ7d1D+FayjKU0BCuDo8yYbSFO1Rytw9tnMjioLkkO28ewsi3kLqxl11ktBA1GqnnVN1L1HPv2JoXSxt7FpjMMhs2xaV8MCqpdOg0J5/HBgydf0riq6UbG5PJZlGEoYzgjcYtYdMOUV2W7MXHAXqXUCJy7knvnTx0qzDUTtnlxS8Iyp6aEJ56spP+ITa6hSxVO1lAGs+DayZrr0ff6kurJ1J42kbB4Y21Ny5bkESo0JC6gnukTzFdznlqMWWoaKydLsxyQ2cMM2bP1qxKjUfYiIPdFdqb6Yx5KWEiztccuLa0SWzZVVjJEAz5wakrssT2RlyIZ1wfNo1PCuLXLdlbiojKSZ6y1bdidJXMRuNdNK5bueefQ5UYRXJFXc4ixuEG2yJuHUAg7SO5YnbSrNeoslFSS5EMqYJ4LH0I8DvWnCWVkoTjteBIro4CKACgMBFAD1I7CKACgGJQIKBiUhCxQnkZScfwxuwiJJ0m4fygmIU8+dRWLPQsUvbzZV8Yvulu1hEEQxulR7mbL1ZeN5IQH0rNuilJyl4L9MnKPIgYvDdVZViD1jucx1C5SqEctdS21Rxe98i7Buvr3NBg+H3MQqLh0LM1vNcYkC2NdGd9k0BHoN6rSScss4tik2kTL3CGwiI7Ml62Wg3LTTbN2A7W85AMgeHIxzqCzdN8h0qCkt75FBh7hcuFbOS2aWJMAEaeUQKmlHak8YCeN72N4HMFd9qFxrjBlDqozHKBOkzykwNasPSuunfHqQqzNqT/cqMVgHDEouWIKw2jDlkpq2LWJMlmk5NxWC44MC0hwQxTtqdtTAPyqnqPa010PR/wAPy3RsjJ5WOhWtg2tAMQIbMpgDMgJnafeA/Q1pJras9GedspblLZ1T6HCXTlJYHs7PBywTAaB5HWeVcbdssruVWuuT0Hgd1n4XbuXCCWxTgEAawiiSR5c6sVTza8+CvbDEMIj28MFZiugbVhykaSO4xoauqtJ5RSdjawzpEjQHTkukA848D3bV1GtReUcym5LDO6kOBKBBQATQA9SOwigAigMBFAjl2AGv9xUc7Ix6ncYN9CLiL85VUwz8xrlA1JP29aq2WubUY9yeNe3mySiQIq1CKgsIgm3J5IvFMX1SSPeJAUQTJJ7hSslti2juqtyeOiKWz0cuu3W4trdtLmoulyCANMqJz228d6xLNT6jzH+xuV0quKf7G14VwjB3rfW2rfXtr1ftDGBMkk2hAAA5mKyrdY6pbOeSbapPJmekeLS4eoUhixCIEX8MMTACKBlnnO+m9WaJ27d0uS6g4xxzZf8AD+G+zWWwN5muC+AuQL2rV4kC1dyx7oJ1bXuOlcVWq6W5dCOUdpkOmfAl4di+ptXDdyorXXI2ukS6gLBKgEafxRyrTjKMuUiF5fQXCYQ2cK99ra/isCqyADbZlXWCcpkGJ1E1fW2VL2+StPMbFkiWSbSupHaHaAcwV+IaSGEcxWffWk0ki1RNJ7n3HuBXDmIZgSFATte8o5AbiCRv3nxqvqYpxX2bfA5bb5Lymd38MrFEuhbZP+ncHuukaeTxyPfPhWpVVB14MLUW2QulJMcCNYCt1YNvNJjR4GYDrDz96RyqB1Oqas6omqlXqk4ZxL+5cnjVqzgcLatg9W1+87EiMgbLHoDp3RXdNiVjfYrajSWbWuuCTWqjGa8iRTOcCUCCKAEoELFAx+KR2JQAUgA0N4Giu4nf7IK3ApB1VrbMG8AVM690Vkatqbxhmjp4JIhYbF5mzW5DDOHOTswT2IE78o/hqlVL0Z9S56cJrDX2S7l+8LZZQHbkPdk9wFXqdTdPOWkv3IL6KU04xeCLiuLXUuIAcjNaBPYBgiC4g66bad1RJ5zJv9yzbGEVHaiDw7jwRs9211jQSM35S2gI0nlPL3qp3adzW2MsI6VmH0G7/GJfTsW2PbCFsgDn3d5jlrXVenWef7ib8F/iMLaLIVHUqQptqpDEXFUZis6jWT4TFSWupQeHlsl09E7peF3LbohirrzeRDcvW0a4Gu3CbZFtlzjQ76c9Jg61nSzU0ovk34CyKTaK/h+Gwt+5du4prjB3D9apaFLdoFiAdTmBqX1ZQlta6mhDSQtrU61zXUjYr8VWFts4FxSM4yE5GkA8pMLrtrNbtLjVpk/k8/qISd7UlhmZ4jhHe4TdDdZmKkAAqAJkFgSI2289ZqK+1NZRa0lKzh9Bro8q3MZaSAozzI091TIjlOWq+ok/RbLOk9uqjt8mt4fbW5hxbdQ491s2pkcgOUaa1a0ynZFZfIp8USp1Ekupw3BZUot5lQj3WHWKCNRE9r0mptVXOUfbzIuH6mEJtz5cuuCR/wDG2uWlzDMEU9q2GGUT2iy6gDbWq8K6+anyJZau2DzB5TK61xEYYixeGkfh3Z0K8pHh50Ttup6e5FmijRa1+/8ADl+xd4TEW3DMpzACB5t3+Q1+VWKtQ7mlHl5M3W8Pekby1JdmjmKvmQEUAJFABQA/FI7EIoAIoAUUhor8fgTiHFsPkVVZ7hG4EQq5vyhtdT5c6zuJahUwXls1+GadWSblnBWJcWyhsqwDdWsMT2WJk+J5loEbDuqpfXFPOOx0pYb+ybwLGF7irfZShzZ7hYxz3GwMwZHeQao2yVfvis/BeqUbFt6LyQb+HtXyMhi5LZCrhTvuA3Z3jUQYikrbI9Vy+SeT09ntxh+SFh7aNbdGZnfrMwbMoDAiHUxP5lUgg99Szm1JNLBVUa84kyPYt5AVylWmSYGg5a/rXTlu55JHOqCxDnnyd4rilnqhK5nVvf7QLco30iJ176UKLNz7JkUtRmCjjmiz4RxcrgcVclct4phmWTmC++znU6sGI8cvhSspzbGPjnk53ZWSBhOLXWtnD2zCMFJYawUKwRpOgAEVIqK/UU5vn0JXqbK63GBZuquly2XV1EZmYgeJgqND3VryphGrEXgz3rZ22Kdi3csEronjcHhWL2L93C3SuVlvIl2xdH8Xd5GCJrAus1UZflUl8cmalNdM/gi4HDYjGY1XW1aBtKzs4LW7ahtnctMRuBrNWZTj6e19w9J02ppp4fY3PRngFkWLd3S4bwDsjXQuUsAT2UGaPPwrivVTr9qfI64hSrrW5rmjhekCqx6mxYWGIVspfNliSpbUwTB8RWnVFWrLk2Yl0vSeFEg8U4tdxHZuXO0VYWxCgTHJRHcKn9KEE9vUhhZKcufQzF3BXItLdErIyyqli4jny0mT4Vlqe6PpprPjwX7KvTe7Dx5J2DktOQW8oyMg71Mq2mkkEyY1zeEVf0lUoMpaq7fFLJLitBGeEUxCUAFAD9I7CgAigBQKQ0NcLxNrBYfGtdbt3gQBBJIaQIMcsw/WvKcSrnqdfUkuUT1Omgo6RSKa/wAFm09x2FsorXBAzFnO08hCiOf71sXQlyMuFilJtkOyqnAghSrkBXA/Oze6SeQEAmqePf7ly7P/AILsXvXs6915+SHd4QbeH65lLZigRgD2SwLQNdZiCPDlSdiU9h16e+DmuWDjD4k5xci2FYxlknUAaMNxv/cVHOCaxzIEiK1y42gysFlToShA0meYE/apEoReWG5oqbjjYz4+Pcf75VZS7i6s0WGwc8MfXJOLSZHdbuQPH3gaqStxf0zyJZVuK8FZhbL27gVSSYzNBiYmVB57d3Op5OuSTZFsljJYPig4ItqYaIBgN7p100B5+lWdi9JJvlkq9JZZL6PYUXGQAlws9aGKgJAjWD2hOxqGyuvKjnmTV2tSaaLjjWKKIqhmEnVF1QqAQM4IiBpv4xTupUYLyifTWK659vH2Uo4i6NbNsBXjITmAJOqgkbyNNe8VQVUGm30PR6zUWYUFjLLLGXrQyWr+d7yBwzByqAuwaUKgdrUZtd476kpsar3QTMDVVOuzbMgm4qurBrzMpjKYZVA2yn3iYJ5fOuv8TdLOcL+5D6MGvYuZoOA5cU9yyrw5tubemabiQ+5GWQfI61n6pOlRta5Z5lmmxzi4PmjvA48XLaAogcD/AFEZ4cCZDo3usPPXWvQaSzHtzyMjVVJZaQ7WiZuBIpiA0AJFAD9I7CgAoA6AriTwsncFlpFPx6013EW7AWbhe2pUE9pDpBjxg1i6BJ2TuZ6XWPbTGtGt6d8COEt2kRwzOCbgI0VVGpGuskx6GrkXKbbMmWIJIy1iyyWbT2wAEuW2aRKwzRB5azFRzrU6lVLudUTlCbtj2JvGoNq5bQEJcIuIsQq3RrkBjc5dO+s6ijZa4W9cYTNObnZV6lS5ZyzBvbyXbmVMwcEqY2+LfYiatNbcbipOcW/byOcPhStwKsozXCASJAScva5HanYura5BFp9yJxjhnUXjazZzI7WuqkCNP72orsU6953GL3pHp+J6NE8CUqj3HbEh1CSX26vsjnABNZVUm7vU7dC3qXmxxPLc5Id88MIEQZI2gGNCAK1o4TxghdbdeU+hNwzu+qKRNwBTmJgx2VGsEEAgTzFWLMqHIqpKTeSwweKAtOqwguasWzHUEkkdxBjwBFVnKWfcv1E1joF/D37gOIW6YBk2g5DAroci6yBHcdq6Us5jLqdx5PdEjcQwrdYCJU5g09w0JPkDr6VWqaw0ej11e5wsXLOC8/4Qz2bNwp2mzksWJN1C25XYQcwPfPlRRCVu7Y+nbwYnELlG3md2eGGzNyYyzKmGnl2W3HL5VY1enl6HPqiDQahevhd0WvRMIrWbqQrLdJYiDqxAdSfEEfpVXVVy1GnlDHREkGqrcvvyLLi2HFu9cUCAGJEeOv71q8Nnv00JfBla2OLWiFV8pMQimIIoEJQA/FI7CgBYpMBywksB3mq+qmoVSb8FrSVud0V8lt0Q4KzY65jiJTDzM6BmYkGP5EUnzYVQglCqMYdzUvsc7Hu7EPpBjzir124dnOVO8IBCj7n1rQrrxFGVZPMiGmEhFIOi6ESNRsD37j7VBJ5uSx0LcYpaZvuyNxnEW1w5znsEENEyTOg8wVqKUYy3OS78iSNllTiq325mTwdtzaVncohYsHiezB/Lvq0edV5pblGzp2JHFyeYdQw98XWZRGllxmEqAwIgjYjXXvFT6aOFKMuZBZlNPoVvDMHF1S/4jFyhBmZbsg685P6CqV0/a1E0aa3+Znun+Jitg+D20tO1t1e0oZWIadS2o12nao6qlGMEyNz3TcmeHcCwq3mZHYAarmHgd9eXjU9ktk4/ZqaDT+tRb5xyNSnD7Vm7bfsmwlxDct8t11Q+ZGlXNSpeluRg6ZpWbHzY10hwa28Rft4ch7WYXUUGdHAYFW5HcEf1qjDUTkkmuRJdTtZBwmPskTctsbQbVdVZWUT2WHOJ1FT+njp0f7HNdsoPm/8A2aLh+DS7jrKiWt3CBD9lijiMrx8vSsy3dVNx8nr7X6/DoWR/yr+xrunvBLVq5aNtwpsoQLLT2leAAjAGD2Oe+tTaZf4WbSbaZ5O6LuWZGOxa3WVslpsvusxBA8Qs7nSr9+q9WLjHwd6LSwqkrJvn2Re2eDdTgluGIu3We3ljXP8AF45RtpEVHonKUmu2BcQmv1TOOLHNkub50E/zL2T9hVrh/sUqumH/AHKWvWdti7orjWkZjOYpiCKACKAH6R2ApCACkdIm4C2O1cb3bSlz/t1ArF41fsqVa6yeDY4RXm3d4NFxi/7Hw+3h1MXLq57veAeR8zA/2mp9LFzeX0RDqp4bSMgogRv41pmcwmuJ8otklXukk2VvSDhAxCsyZiuZctscg5EnL+Y6kTymqNUHGvNj5l62e65qHQn3uELYi0cxygHtHvAMEfLQ0aaEbq3Ka7hqrZU2JQfQzONweW+8ZQ10RlA7KqzKAMo20B0qeNChCUU+xzLUO2SlLyVnRa8pxuHLghfaEgTyDfmG8yKytQtsHjsjUhJyjzPZP8dLjHB2gDC9Yc8HXRTEetVadXGySSIIx5M8m4NgGS2DGhViHiBm0zJm5kaa+NS6qznHB6XgMfZYn4OhiXsDDZiGW4ozqwJBjLqO4gfatW+bVS+jytVa9f6Zb9KsXhcLjLqrmZgqaEiASqkAczo0EeFZ9blhNJF6cK5y/Ek19EPC4y3cT8ofL7zZlBiSC2kEZSRp86stzVLa7MqxrjK7Yuj8j/AbmR1ZXZzbYHMdBpBIX+EGQKxdXNt5Z7bQUJaSVT+Tf/4ocN6+7YvW7vVO1nsOJlSCSDodjnitGnFvuXg8TJ+m9r84Mh0Txl2+lvrbt0DrcrKWJtkKwB7Exm3GbQ1K6m4Pbywupzv2TTzk0nEr6jDYWwpP4at1g/jzFP8AtPzqXhsc17iHiLxZhja2s+FPfbef9pgH9j6VE7vR4jtfSS/dHXp+po8/6WVJFbiMbByRTEJQIKBD8UjvARSBIWKTOkX3CrK5EDmA1wXbnjasENB8C0DxzV5fWSd3EFBLlFfuz0GlXo6VzfcqOkHETiL2ZwZdtByVU1A8hA9TXo6a1XBJGNZNybkR6lIMnF/3T4iB5nT964s6EtHKaZd9HrayzmPw4Yz8Ik6f7gv9mqOtztUF35F3RYcnN9uZV4m6XZmO7GT61drgoQUUUrrHObkzG8TGfFOoZlOksADARGYx/FqdPGlLpJk9KXIsujfR4HFYRFI0VbztryExrzlojwrzeutcKZyZ6GvHp4wb7/FTBnFYG0FYZ0ctqYZlUZHgc4za+FZnDLMSz3ZFtWX4PNOHFkBtswOQSNToTEkqdjIrQvXuT+T0PAsKM8eCDi8dbxPVoM1v2ddGMaxlG0ydpga1r22qUEsdjyvpuNz2+SHx+8uJxl530BaBHcgC/ZahinCC2ju5ybZDNtrNxSCWQgxtOUjWeXM1LTapxcWcrdW1YuxsuBcPy2bdz/7eYZSCV30B0jMKydd1wux6rg1+VLPfmbXE3GvrhkiSLRUtyXIxGvmuvpT4TbtnJZ/QwOJ6d5k0v8xnuHwGu2lIi3eeCP4znnx979K3YLNUvJl6lNThLsWfFLZW448Z+cH7zVHgdmaZRfZsn41H3xmu6JfAX99D7rLr9v3qvx5enKq9f5WPhX4kZ1PuVN1IJB5ftXo65qUVJdzGthtk0NmuyASmIIoGSIrk6CgELSOh5HcozbLpaHkvaPzYfpWbpqIq6dndmpqrn6MK12IBk3dxlCbc8zHfyha0zN5bckig4HbVsZXJ5RHmT/4NVrZPfGKLVEV6cpMktdVbICyGf39ZkKdD4T3eFcqLlbufREjmoU7V3IEVaKJQ37HV4jM0Q2d/kir+5qK3lBlvT+6SSL3o/Yt9dhrqsTcOUuJkASFURy5mvJ6/dKu3wkeleFCKfk0n+Ktp7eHwptZdbxVswOXtS6zH8Sj1qPgdSahJ9WijZY9sl2MPcwTOUvkBLgXtruNwfWI/WvQa2nMNyRNwHVKu6UG+TTKVsK9oo6WhrAEmT2uzLCN9Z8KjcZVvOeTXQqRnGyW35ND0o4Yqtew/VDN1gi6VUn8Y5pDTMiSQI076j0KcpSUn1LHEMenGUUZbinBDbRs7Axbcqcu7DYd0lRPnO9XfRSnheChG9yrX2bvgXR5lwlm4x91XJUnRDCvcPqRttWZxFRxPl0wbHDNRKE4pPryIV3F9u2gMgs06iNVMCN+XlVfha/Gyy/xqiUaG2c2LAS85BMOM0GIBB1I+deiqqcG231PL6jUxtrjFLGC/4xbJFtz+dFnnqBEmsXhc9mstq+clrWrfpK5eCHw+9kcHv0PrWhxbT+vpZLuuaKXDbvS1C8Pkc8QILsRsT+vP9ZqThcpS0sN3XBxxKCjqJYIprRM4SgQkUCJFI7CKAHLFosQBuar6i6NNbsl2LGmpds1CJqeM8KWzw603MsGY7aOGP7iq+lnulu8lrUV49vcxGFQZ3cA9qBPflEaDlWhkqWxcUkyVFIhJPVnIoH5228tB9zVVTUrn8Iu7HGmK8sjsasRjhFayWWJFdEZSce94eFp/mSgqvqpNVPBocOX4qyaTgFoLcsDuS3P1PXmdXn/D3/WDds5+n+prOn0XMPZU7G5m9U1FQfww5OKT7GbrVtTMRiLuRS3cJNevsftKWly7Ukd+zByqn41/RhXF8U62KluNpbdOcNl4ixAEPZU7cwY3qlo4+7PwXdTPNOPko+k6qOGs0do3coPMDLJ+1cK6S4js7bRQr3ac0HRsq6WveLXUdXBY5QHtseyuw5E1BxJfzMlrTS2wra8lLb4ZmvW9PdLHTuyMPvFYmj1HpzTfwes4ltt0zT8EO+Yu2+U5h56T+1e3XM+cpGhuNnwo/gOX9x9/0rzmFTxZf7kbEPxNC14KevTNZWDAT2tNDNhSFg8iY8iSw/6qg00NkXH5LWslvkpfB3FWijgSgBIoESKR2FADlq6VIKkgjYio7KoWR2zWUd12Sg90XhkvE8Vu3LXU3HLW/hMaQIEGJiDtXMaYRfI7d831ZAVY0FSkcpNvLFikxLqWOGsxbd3nsjKg/iedvIa1nRnus2x7vLNWUdle6XZcititIyQigCBxC2GMczlHzb/xVbUrKSLukltk38F7Y0u2x3In/ca83fzp1H2b65ypRqOk4PsNgnm0/MMak4DXsivoz+Iv3y+zAcY/0bv8h/UV6G94rbKvDlnUw+yfwi7LWmOxKn5waUpZq/QVkdmoa+S66eXAcX5JHyIn9qraH8h3qlJJL9TJdK7h9hygT+NPoEYk1DOMVxGM/gtaTnpZln0XlnsW82XRII5SI0+Vd6+OK7HjPIgqseIY8lu/4eJjSA+X0Jj7GvFRy8P6PaY9XS8/BluLrD2j3XY9GVh/SvotfOKfwjwE1iUi+4bLW7ijXYgfMV5/jKVeoptfZ4NThj3VWQ+CsYV6NPPMw5LDwOmx+FnHJiD6gEfvUCuSudfxknnU3Sp+HgjVaKYGmJiRQIfpHYUALQAUAFIByyokTtz8hqar6meyqUvgs6WvfbFF70mhFtWh70dZc/mfl6R9qzeExlJOcvpF3iM+e1GeraMpiUAV+JvReQd5APyZv6VXueJRLunhmEjS3cPNxAOaL8wCa8vvzVe3/qNyUsSq+Eafpnby4SwvwkD5Ia0OFY9v0Zesecv5MDibWZWHeCK19RByraiQ6C2Nd8ZS6IMEpRUEzlj9KIVuNW1+Bai+Nmoc10ySuN4k3Ly3JB1ZPPnI+n9apaaWyca/s0NZBTrlNdsFZxAZslvkxYepQr8tal1C23wmiHRSzp7I/qHBieqtNsciifEDv+dW5wU015KO9xefBbm/oG5jn4jvrxut0iotUfJ7nhd6v0/1yK3iqZhPc6vp/CwJ/Sa9jQn6cc+DxOowrZJeS34C0XCPiUj5a/tWN/EVbel3Ls0y5wieLtvkgYhIYjxrX0c/UohLyijq4bbpL5LLhCZ7d233gEeY/wDQrI4rb/h9VTd+jL2hh6tFlZTsK9BF5WTHlHDwckV0cBQIfpHQUAFAhYoGFIEi96I8PW9fGcSqDMR38gD6/asvitu2nHkvaNe7ciP0lxAuYi4V2DZR45dJ9Ymp9BV6dEUcame6bKo1dKgUDKzhpFy5eOvYux9IUfKQajurTxJ9i3VY4Lau5sBC4hD3Bf0WvGxbekuf+437Y++tfBpOnZnDW/8AmD/patXhE1NRx4MnVLkeftW+jNYlDEsjuP4aQbWp0IfLOhz27jTHeCI9TWNbao3waXdo9DTW3RYm+yZWcTfKFYgkBtQN4II0+dX9RFtxZn6N8px+C14Nw/8AAuIgP4SKwG5hTB89GJ9KLbNlkc9yOMd8JNDQWVNZfG4rEJfJ6H+G7Oc45G3EjzEfsa1tHPfTF/BhcTr9PVTj8knhjxdT+YD56H71BxSv1NLNfBHop7bosTiKxcbzNRcEs3aOBLxWONQ35EwGL6oknaNfv+1ccc0zu0/t6rmd8IuULsPuNYuMzEbEyPXWrugm56eDfgqa6ChfJLyM1eKYlIQ/QMWgAoAKAAUmMewuKuWnD2nKEb9xHMMOdVNTpI39S5RqvSTTXU4uNJJO5M/OrMYqKSRVlLLycV0cBFA0Fu2AdOdRzftf0S1/mReJaz4kAcoj0UfvNeKsmocNtf8Au/5PSyeNRHPg0/TIf5NO8Mv2NafBpZUfoy9V0Z561ekRls5psRMwILHUyFVoBPepGnzrC4u/TlXJf6jb4bJyrsi/BDNrNA3gg/LWta1JxWTPobjJ47ocw2Ie2ZRipiNNNO494qSdcZ8mQQslDoFrnWVxmP4Cfhm//D0/+oa8o5urtXfB7N1GPBH/ABDVt1G7yjhDBB7jWjdDfBx+DEqltmmWHGk7WYfm/wDFYP8AD9j2zqf+VmxxiH5J+UVhFehlHdHazFrntkpIYwSEIoO6yPkSJ+VQ6WO2G3wWNbJSt3LuO1ZKYUAP0ALQAUAFABQMKQBQAUALFIY5aGo86hveK5P4ZNQs2L7L/DXcuKY7TP2H9K8Net/CX/5HpZxzqEv9ppOkqZ8DM7ZWHzj961+E+2ur5RmamP5kectXp0ZDODTEPYO9luJOzEqfVWj9YrG41XmuMvEka/CHmUl8DvDV/FQd7R89Ks62W3SufhZK+m/n4I+Js5GZTupI+VWtNaraozXcq3V7LHHwJaOtRa2r1KZRLvCr1VqYyfnA5fGgrM4I/bJGz/Ecc7JEat48qiTisUGCLzCz8oX96wdBQ6dbb4Zt62xW6OuXgjRW+YeCVdw/4SuO8qfuP3qhVqk9TKl9cZLtlH4EbEQyK0CiEUCHqACgBaQwoABQIKBhQACgBYpDHcMO0vmPvVbV/wAif0yxp1+LH7LAMWxHmxA9Zryc6k+FcvOT0Ts2az9DbcXthcAynXKgE+MjX51Z4TPMK4mfqfc5M81cV6tGOzimckPit0ogdd1ZWHmDVHiEFKrD8mnwqWLf0ZaYG4OsRiYGYGe7nS1kW9HJRWeRDT/3H6kjjrq15mQyGgz5iq/AlYtFBWLDOuIJK7kV1azWUUovDyP3fdrF4fH09TZA9PxWfq6OuxEatxHljtrAKh/zKSszyaNx5isO+2VWugu0jb08FbopLuhutsxS4wBzWHQ+MecSP1FeW4lJ08SrsXfkb+igrtHOL7FORXqV0PPyWGc10cj9IYCgBaAEoAWgAigAoAKQC0DH8EO2n8w+4qprv+3n9MtaX+bH7J+HXNil/wCaf0JrzqWeFI2LW1qufg3HSVf8pc8h/wBS0cOhGEqytc8xZ5k1esRkM5NPJyd2cGt05LglTuJjbXf0rL4xZKGmcovwaXCv56TOHWDA2q9p5bqot8+RU1Httkvk5qZELeRKYjqeVV/QirfU74wXXrJPT+g+mco4qwUjsP2WX4o9COdUdToo3zhNvDi8lzTax0RlFLOUcGrqKeeYHEOo7GskSPXes7XaJaiUJd4s0dDq/RUovo0I1aKWEZ8nlnNM5wP0AFAgoAWgYlABQAoFIAoGAoAdwzQynxFU9cs6ef0y5on+PDPktOGNmxNo/wAQ+xrz9dezhq+TW1Ms6uXwbjpMP8pc8v3FSaOPurfyVbPys8xavTmU0cUHI/gPfXzj51m8XSekn9F/hrxqInGKUhjO81Pw+e7TQa8Ii10cXy+xmKuFQSKYhKACgAoGJQIKAyJQAkUDyP0CCgApALTAKACkMKACgAoGKWgEjcDSob4KdbT8E2nnssTLPo6Px7Xgf2rH18FVo1BdsGhXN2XykzedJj/lbnl+4qno5e6tfI7F7WeZNXqUZTOIoOR7CHtr5iqHE1nSzXwXNDyuixzii/iN/fIVFwWWdFBknEl/1EiHWqZwlAAaYhKBhQISgAigBKACgB6gYAUCFFIBKBi0AFABQAUALQMQio7HiLZJWsySLjo4n+ZQban9AaxuL86Ml7S+2bybjpMv+Uufyj7iq+lqSdbJJvkzzF69GjLZxTOTu2YIPcarauO6ia+GWNNLbYn8kniqxcb++VZ/ApZ0kV9lvii/GyQq2jMEoEFABFACUAJTAIoEJFIAigB4UwFpDCKACgAoAKACKACKBhFIBc0R5gfMgfvVbVS21SZa0kd1sUW3AtMWn8zVlcTlnTRZaoWLJI3fSPXCXP5f3Fc6aWY1js6M8wcVvmYzimcirvUdqzCS+CSp4mn8j2PuZnbwMfoP61lcEg4afD8s0uLPNqx4RGitoyRIoEEUAJQAUAEUAIaBCUDCgB6KYC0gCgAoAIoGFIAimAUgFoAZxWy+Ny2P/wBrVDiTxp5/RocOWb0X/DF/zi/zN9iaytTPdoYP6LUY41EkbnjQnC3f5G+1c6OWYQ+yOxcmeXvXpEZjODXSORKGCEC6sfibN5aKPuCfWq9FCqTRY1F/qtPwgqyVgoASgQUAJFABQAlAgigYUDM8MU/xt9RqvuZZ2rwL7U/xt9Ro3PyG1eBPa3+NvqNG5+Q2rwL7U/xt9Ro3MNq8Ce1v8bfUaNzDavAe1P8AG31Gjcx7V4D2p/jb6jRuYbV4F9qf42+o0bmG1eA9qf42+o0bmG1eDh8U8p22/wBRPzH4hVTW+6lplrScrE0WmDxtz2lT1jzmOuZp286p2Ri9PFY5Er/mNmhucRvez3Pxbmz/AJ28fGudPCKisLuczMccXc+NvqP9a18sp7V4Ofan+NvqNdbmLavAe1P8bfUaNzDavAntT/G31GlufkHFeAGKf42+o0bmG1eAOKf42+o09zFtXgDin+NvqNG5htj4E9qf42+o0bmG2PgPan+NvqNG5+Q2rwBxT/G31Gjc/IbY+BPan+NvqNG5+Q2x8B7U/wAbfUaNz8htXgPan+NvqNG5htXg/9k="/>
          <p:cNvSpPr>
            <a:spLocks noChangeAspect="1" noChangeArrowheads="1"/>
          </p:cNvSpPr>
          <p:nvPr/>
        </p:nvSpPr>
        <p:spPr bwMode="auto">
          <a:xfrm>
            <a:off x="460375" y="-14859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0" name="Picture 2" descr="http://www.zilinsky-kraj.sk/wp-content/uploads/2013/04/4df4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8" y="2924944"/>
            <a:ext cx="537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obeclubina.sk/images/stories/m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9717"/>
            <a:ext cx="37548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7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tx1"/>
                </a:solidFill>
              </a:rPr>
              <a:t>Midsummer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Night‘s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bonfires</a:t>
            </a:r>
            <a:r>
              <a:rPr lang="sk-SK" dirty="0">
                <a:solidFill>
                  <a:schemeClr val="tx1"/>
                </a:solidFill>
              </a:rPr>
              <a:t/>
            </a:r>
            <a:br>
              <a:rPr lang="sk-SK" dirty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/>
              <a:t>23rd – 24th </a:t>
            </a:r>
            <a:r>
              <a:rPr lang="sk-SK" dirty="0" err="1"/>
              <a:t>June</a:t>
            </a:r>
            <a:r>
              <a:rPr lang="sk-SK" dirty="0"/>
              <a:t> </a:t>
            </a:r>
            <a:r>
              <a:rPr lang="sk-SK" dirty="0" err="1" smtClean="0"/>
              <a:t>night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Bonfires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3074" name="Picture 2" descr="http://www.horoskopy.cz/media/astroarticle_2201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90197"/>
            <a:ext cx="58886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1.teraz.sk/usercontent/photos/1/3/d/4-13d5e5a653e6908148e4ec5a7a34103dbf2022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1273"/>
            <a:ext cx="3600400" cy="54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1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7896"/>
            <a:ext cx="5791200" cy="687606"/>
          </a:xfrm>
        </p:spPr>
        <p:txBody>
          <a:bodyPr/>
          <a:lstStyle/>
          <a:p>
            <a:r>
              <a:rPr lang="sk-SK" dirty="0" err="1" smtClean="0"/>
              <a:t>Burning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morena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Two</a:t>
            </a:r>
            <a:r>
              <a:rPr lang="sk-SK" dirty="0" smtClean="0"/>
              <a:t> </a:t>
            </a:r>
            <a:r>
              <a:rPr lang="sk-SK" dirty="0" err="1" smtClean="0"/>
              <a:t>weeks</a:t>
            </a:r>
            <a:r>
              <a:rPr lang="sk-SK" dirty="0" smtClean="0"/>
              <a:t> </a:t>
            </a:r>
            <a:r>
              <a:rPr lang="sk-SK" dirty="0" err="1" smtClean="0"/>
              <a:t>before</a:t>
            </a:r>
            <a:r>
              <a:rPr lang="sk-SK" dirty="0" smtClean="0"/>
              <a:t> </a:t>
            </a:r>
            <a:r>
              <a:rPr lang="sk-SK" dirty="0" err="1" smtClean="0"/>
              <a:t>Easter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err="1" smtClean="0"/>
              <a:t>Spring</a:t>
            </a:r>
            <a:endParaRPr lang="sk-SK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dirty="0" smtClean="0"/>
              <a:t>Stream</a:t>
            </a:r>
            <a:endParaRPr lang="sk-SK" dirty="0"/>
          </a:p>
        </p:txBody>
      </p:sp>
      <p:pic>
        <p:nvPicPr>
          <p:cNvPr id="5122" name="Picture 2" descr="http://sacr3-files.s3-website-eu-west-1.amazonaws.com/objects/667/SP_VynasanieMoreny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048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vatohaj.sk/obrazky/mor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9" y="2636912"/>
            <a:ext cx="4691783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5791200" cy="1371600"/>
          </a:xfrm>
        </p:spPr>
        <p:txBody>
          <a:bodyPr/>
          <a:lstStyle/>
          <a:p>
            <a:r>
              <a:rPr lang="sk-SK" dirty="0" err="1" smtClean="0"/>
              <a:t>sources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140968"/>
            <a:ext cx="7620000" cy="1604392"/>
          </a:xfrm>
        </p:spPr>
        <p:txBody>
          <a:bodyPr/>
          <a:lstStyle/>
          <a:p>
            <a:r>
              <a:rPr lang="sk-SK" sz="3200" dirty="0" err="1" smtClean="0"/>
              <a:t>www.slovakia.travel</a:t>
            </a:r>
            <a:endParaRPr lang="sk-SK" sz="3200" dirty="0" smtClean="0"/>
          </a:p>
          <a:p>
            <a:r>
              <a:rPr lang="sk-SK" sz="3200" dirty="0" err="1" smtClean="0"/>
              <a:t>www.google.sk</a:t>
            </a:r>
            <a:endParaRPr lang="sk-SK" sz="32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179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40960" cy="1371600"/>
          </a:xfrm>
        </p:spPr>
        <p:txBody>
          <a:bodyPr/>
          <a:lstStyle/>
          <a:p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8919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125</TotalTime>
  <Words>56</Words>
  <Application>Microsoft Office PowerPoint</Application>
  <PresentationFormat>Předvádění na obrazovce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Základní</vt:lpstr>
      <vt:lpstr>Traditions</vt:lpstr>
      <vt:lpstr>content</vt:lpstr>
      <vt:lpstr>Lucia</vt:lpstr>
      <vt:lpstr>Putting up of the maypoles</vt:lpstr>
      <vt:lpstr>Midsummer Night‘s bonfires </vt:lpstr>
      <vt:lpstr>Burning of morena</vt:lpstr>
      <vt:lpstr>sources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</dc:title>
  <dc:creator>Pat</dc:creator>
  <cp:lastModifiedBy>Pat</cp:lastModifiedBy>
  <cp:revision>10</cp:revision>
  <dcterms:created xsi:type="dcterms:W3CDTF">2015-04-20T16:18:46Z</dcterms:created>
  <dcterms:modified xsi:type="dcterms:W3CDTF">2015-04-23T17:27:03Z</dcterms:modified>
</cp:coreProperties>
</file>