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65" r:id="rId4"/>
    <p:sldId id="266" r:id="rId5"/>
    <p:sldId id="257" r:id="rId6"/>
    <p:sldId id="258" r:id="rId7"/>
    <p:sldId id="273" r:id="rId8"/>
    <p:sldId id="286" r:id="rId9"/>
    <p:sldId id="267" r:id="rId10"/>
    <p:sldId id="259" r:id="rId11"/>
    <p:sldId id="274" r:id="rId12"/>
    <p:sldId id="261" r:id="rId13"/>
    <p:sldId id="270" r:id="rId14"/>
    <p:sldId id="268" r:id="rId15"/>
    <p:sldId id="269" r:id="rId16"/>
    <p:sldId id="271" r:id="rId17"/>
    <p:sldId id="262" r:id="rId18"/>
    <p:sldId id="276" r:id="rId19"/>
    <p:sldId id="277" r:id="rId20"/>
    <p:sldId id="278" r:id="rId21"/>
    <p:sldId id="283" r:id="rId22"/>
    <p:sldId id="284" r:id="rId23"/>
    <p:sldId id="279" r:id="rId24"/>
    <p:sldId id="280" r:id="rId25"/>
    <p:sldId id="281" r:id="rId26"/>
    <p:sldId id="263" r:id="rId27"/>
    <p:sldId id="264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2DF16D-BCD8-41BB-994F-DF38AB0AEF7D}" type="datetimeFigureOut">
              <a:rPr lang="sk-SK" smtClean="0"/>
              <a:t>7.6.2015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9C89BC-BFE0-45F6-BACD-A6DC25A8D002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rebisov.sk/kulturne-pamiatky/mestsky-par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" TargetMode="External"/><Relationship Id="rId2" Type="http://schemas.openxmlformats.org/officeDocument/2006/relationships/hyperlink" Target="http://www.trebisov.sk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3808" y="455325"/>
            <a:ext cx="5162128" cy="1828800"/>
          </a:xfrm>
        </p:spPr>
        <p:txBody>
          <a:bodyPr/>
          <a:lstStyle/>
          <a:p>
            <a:r>
              <a:rPr lang="sk-SK" sz="8800" dirty="0" smtClean="0"/>
              <a:t>Trebišov</a:t>
            </a:r>
            <a:endParaRPr lang="sk-SK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988" y="6165304"/>
            <a:ext cx="3419872" cy="1100832"/>
          </a:xfrm>
        </p:spPr>
        <p:txBody>
          <a:bodyPr/>
          <a:lstStyle/>
          <a:p>
            <a:r>
              <a:rPr lang="sk-SK" dirty="0" smtClean="0"/>
              <a:t>Patrícia Hatalová, 3.C</a:t>
            </a:r>
            <a:endParaRPr lang="sk-SK" dirty="0"/>
          </a:p>
        </p:txBody>
      </p:sp>
      <p:pic>
        <p:nvPicPr>
          <p:cNvPr id="1026" name="Picture 2" descr="http://www.yms.sk/uploaded/system_files/temp/erb-mesta%7C590859095e565b1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67388"/>
            <a:ext cx="3305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96783"/>
            <a:ext cx="7498080" cy="1143000"/>
          </a:xfrm>
        </p:spPr>
        <p:txBody>
          <a:bodyPr/>
          <a:lstStyle/>
          <a:p>
            <a:r>
              <a:rPr lang="sk-SK" dirty="0" smtClean="0"/>
              <a:t>Organizácie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0675" y="1772816"/>
            <a:ext cx="7498080" cy="1333128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Materské školy</a:t>
            </a:r>
          </a:p>
          <a:p>
            <a:r>
              <a:rPr lang="sk-SK" dirty="0" smtClean="0"/>
              <a:t>Základné školy</a:t>
            </a:r>
          </a:p>
          <a:p>
            <a:r>
              <a:rPr lang="sk-SK" dirty="0" smtClean="0"/>
              <a:t>Stredné </a:t>
            </a:r>
            <a:r>
              <a:rPr lang="sk-SK" dirty="0"/>
              <a:t>š</a:t>
            </a:r>
            <a:r>
              <a:rPr lang="sk-SK" dirty="0" smtClean="0"/>
              <a:t>koly</a:t>
            </a:r>
            <a:endParaRPr lang="sk-SK" dirty="0"/>
          </a:p>
        </p:txBody>
      </p:sp>
      <p:pic>
        <p:nvPicPr>
          <p:cNvPr id="3074" name="Picture 2" descr="https://fbcdn-sphotos-g-a.akamaihd.net/hphotos-ak-xaf1/t31.0-8/c0.38.851.315/p851x315/10397276_276002452581581_878047072092449028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7563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lovozemplina.sk/wp-content/uploads/2011/09/skoly_01-4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884684"/>
            <a:ext cx="7498080" cy="4800600"/>
          </a:xfrm>
        </p:spPr>
        <p:txBody>
          <a:bodyPr/>
          <a:lstStyle/>
          <a:p>
            <a:r>
              <a:rPr lang="sk-SK" dirty="0" smtClean="0"/>
              <a:t>Centrum voľného času</a:t>
            </a:r>
          </a:p>
          <a:p>
            <a:r>
              <a:rPr lang="sk-SK" dirty="0" smtClean="0"/>
              <a:t>Základná umelecká škola</a:t>
            </a:r>
          </a:p>
          <a:p>
            <a:r>
              <a:rPr lang="sk-SK" dirty="0" smtClean="0"/>
              <a:t>Mestský športový klub mládeže</a:t>
            </a:r>
            <a:endParaRPr lang="sk-SK" dirty="0"/>
          </a:p>
        </p:txBody>
      </p:sp>
      <p:pic>
        <p:nvPicPr>
          <p:cNvPr id="2050" name="Picture 2" descr="http://zustrebisov.sk/wp-content/themes/zustrebisov/assets/img/z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84984"/>
            <a:ext cx="89967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9363" y="-30832"/>
            <a:ext cx="7498080" cy="1143000"/>
          </a:xfrm>
        </p:spPr>
        <p:txBody>
          <a:bodyPr/>
          <a:lstStyle/>
          <a:p>
            <a:r>
              <a:rPr lang="sk-SK" dirty="0" smtClean="0"/>
              <a:t>Pamiatky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6003" y="1052736"/>
            <a:ext cx="7498080" cy="54104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>
                <a:hlinkClick r:id="rId2"/>
              </a:rPr>
              <a:t>Mestský park a </a:t>
            </a:r>
            <a:r>
              <a:rPr lang="sk-SK" dirty="0">
                <a:hlinkClick r:id="rId2"/>
              </a:rPr>
              <a:t>Mauzóleum grófa Júliusa </a:t>
            </a:r>
            <a:r>
              <a:rPr lang="sk-SK" dirty="0" err="1">
                <a:hlinkClick r:id="rId2"/>
              </a:rPr>
              <a:t>Andrássyho</a:t>
            </a:r>
            <a:endParaRPr lang="sk-SK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465784" y="2045746"/>
            <a:ext cx="7498080" cy="541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sk-SK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465784" y="2631976"/>
            <a:ext cx="7498080" cy="541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sk-SK" dirty="0" smtClean="0"/>
          </a:p>
        </p:txBody>
      </p:sp>
      <p:pic>
        <p:nvPicPr>
          <p:cNvPr id="3074" name="Picture 2" descr="http://www.trebisov.sk/photogallery/pamiatky/park/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0383"/>
            <a:ext cx="7610475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Mariánske súsošie</a:t>
            </a:r>
            <a:endParaRPr lang="sk-SK" dirty="0"/>
          </a:p>
        </p:txBody>
      </p:sp>
      <p:pic>
        <p:nvPicPr>
          <p:cNvPr id="4" name="Picture 4" descr="http://www.trebisov.sk/photogallery/pamiatky/marianske_susosie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610475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Kaštieľ</a:t>
            </a:r>
            <a:endParaRPr lang="sk-SK" dirty="0"/>
          </a:p>
        </p:txBody>
      </p:sp>
      <p:pic>
        <p:nvPicPr>
          <p:cNvPr id="4" name="Picture 8" descr="http://www.trebisov.sk/photogallery/pamiatky/kastiel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8092702" cy="53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Hrad </a:t>
            </a:r>
            <a:r>
              <a:rPr lang="sk-SK" dirty="0" err="1" smtClean="0"/>
              <a:t>Parič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6" descr="http://www.trebisov.sk/userimages/articles/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0" y="1268760"/>
            <a:ext cx="8114363" cy="54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Pavlínsky kláštor</a:t>
            </a:r>
            <a:endParaRPr lang="sk-SK" dirty="0"/>
          </a:p>
        </p:txBody>
      </p:sp>
      <p:pic>
        <p:nvPicPr>
          <p:cNvPr id="2050" name="Picture 2" descr="http://www.trebisov.sk/photogallery/pamiatky/pavlinsky_klastor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610475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nasenovinky.sk/files/MJLWKHWWJRWW.aff7bd74bbc5963b31e8282949aca763-crop-0-51-1024x578-resize-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52738"/>
            <a:ext cx="8016123" cy="45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sk-SK" smtClean="0"/>
              <a:t>Kultúra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71600" y="1109789"/>
            <a:ext cx="7498080" cy="4800600"/>
          </a:xfrm>
        </p:spPr>
        <p:txBody>
          <a:bodyPr/>
          <a:lstStyle/>
          <a:p>
            <a:r>
              <a:rPr lang="sk-SK" dirty="0" smtClean="0"/>
              <a:t>Kino Slávia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68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692696"/>
            <a:ext cx="7498080" cy="4800600"/>
          </a:xfrm>
        </p:spPr>
        <p:txBody>
          <a:bodyPr/>
          <a:lstStyle/>
          <a:p>
            <a:r>
              <a:rPr lang="sk-SK" dirty="0" smtClean="0"/>
              <a:t>Vlastivedné múzeum</a:t>
            </a:r>
            <a:endParaRPr lang="sk-SK" dirty="0"/>
          </a:p>
        </p:txBody>
      </p:sp>
      <p:pic>
        <p:nvPicPr>
          <p:cNvPr id="1026" name="Picture 2" descr="http://www.muzeum.sk/muzeum/images/vmtv/vmtv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7232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332656"/>
            <a:ext cx="7498080" cy="4800600"/>
          </a:xfrm>
        </p:spPr>
        <p:txBody>
          <a:bodyPr/>
          <a:lstStyle/>
          <a:p>
            <a:r>
              <a:rPr lang="sk-SK" dirty="0" smtClean="0"/>
              <a:t>ĽS Trebišovčan</a:t>
            </a:r>
            <a:endParaRPr lang="sk-SK" dirty="0"/>
          </a:p>
        </p:txBody>
      </p:sp>
      <p:pic>
        <p:nvPicPr>
          <p:cNvPr id="4" name="Picture 2" descr="https://scontent-vie.xx.fbcdn.net/hphotos-xfa1/v/t1.0-9/528750_431982036853443_218329411_n.jpg?oh=f41cc6fb2f3be3c9574727d29f165458&amp;oe=55A217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45282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Základné informácie</a:t>
            </a:r>
          </a:p>
          <a:p>
            <a:r>
              <a:rPr lang="sk-SK" dirty="0" smtClean="0"/>
              <a:t>História</a:t>
            </a:r>
          </a:p>
          <a:p>
            <a:r>
              <a:rPr lang="sk-SK" dirty="0" smtClean="0"/>
              <a:t>Zdravotníctvo</a:t>
            </a:r>
          </a:p>
          <a:p>
            <a:r>
              <a:rPr lang="sk-SK" dirty="0" smtClean="0"/>
              <a:t>Priemysel</a:t>
            </a:r>
            <a:endParaRPr lang="sk-SK" dirty="0" smtClean="0"/>
          </a:p>
          <a:p>
            <a:r>
              <a:rPr lang="sk-SK" dirty="0" smtClean="0"/>
              <a:t>Osobnosti </a:t>
            </a:r>
          </a:p>
          <a:p>
            <a:r>
              <a:rPr lang="sk-SK" dirty="0" smtClean="0"/>
              <a:t>Organizácie</a:t>
            </a:r>
          </a:p>
          <a:p>
            <a:r>
              <a:rPr lang="sk-SK" dirty="0" smtClean="0"/>
              <a:t>Pamiatky</a:t>
            </a:r>
          </a:p>
          <a:p>
            <a:r>
              <a:rPr lang="sk-SK" dirty="0" smtClean="0"/>
              <a:t>Kultúra</a:t>
            </a:r>
          </a:p>
          <a:p>
            <a:r>
              <a:rPr lang="sk-SK" dirty="0" smtClean="0"/>
              <a:t>Kultúrne podujatia</a:t>
            </a:r>
          </a:p>
          <a:p>
            <a:r>
              <a:rPr lang="sk-SK" dirty="0" smtClean="0"/>
              <a:t>Zdroje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1535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88640"/>
            <a:ext cx="7498080" cy="4800600"/>
          </a:xfrm>
        </p:spPr>
        <p:txBody>
          <a:bodyPr/>
          <a:lstStyle/>
          <a:p>
            <a:r>
              <a:rPr lang="sk-SK" dirty="0" smtClean="0"/>
              <a:t>Divadlo „G“</a:t>
            </a:r>
            <a:endParaRPr lang="sk-SK" dirty="0"/>
          </a:p>
        </p:txBody>
      </p:sp>
      <p:pic>
        <p:nvPicPr>
          <p:cNvPr id="4" name="Picture 4" descr="http://trebisoviny.sk/wp-content/uploads/2014/01/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80" y="1196752"/>
            <a:ext cx="800890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0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r>
              <a:rPr lang="sk-SK" dirty="0" smtClean="0"/>
              <a:t>Kultúrne podujatia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4" y="1628800"/>
            <a:ext cx="7498080" cy="4800600"/>
          </a:xfrm>
        </p:spPr>
        <p:txBody>
          <a:bodyPr/>
          <a:lstStyle/>
          <a:p>
            <a:r>
              <a:rPr lang="sk-SK" dirty="0" smtClean="0"/>
              <a:t>Dni mesta Trebišov</a:t>
            </a:r>
            <a:endParaRPr lang="sk-SK" dirty="0"/>
          </a:p>
        </p:txBody>
      </p:sp>
      <p:pic>
        <p:nvPicPr>
          <p:cNvPr id="6146" name="Picture 2" descr="http://www.regionkosice.com/fileadmin/user_upload/Zemplin/Mesta_a_obce/Trebisov/dni_mesta_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79636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ytimg.com/vi/dhYGH27POYQ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3" y="3212976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800600"/>
          </a:xfrm>
        </p:spPr>
        <p:txBody>
          <a:bodyPr/>
          <a:lstStyle/>
          <a:p>
            <a:r>
              <a:rPr lang="sk-SK" dirty="0" smtClean="0"/>
              <a:t>Divadelný Trebišov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Festival divadelných </a:t>
            </a:r>
            <a:r>
              <a:rPr lang="sk-SK" dirty="0"/>
              <a:t>hier s </a:t>
            </a:r>
            <a:r>
              <a:rPr lang="sk-SK" dirty="0" smtClean="0"/>
              <a:t>dedinskou tematikou</a:t>
            </a:r>
            <a:endParaRPr lang="sk-SK" dirty="0"/>
          </a:p>
        </p:txBody>
      </p:sp>
      <p:pic>
        <p:nvPicPr>
          <p:cNvPr id="7170" name="Picture 2" descr="http://www.nocka.sk/uploads/oo/0x/oo0xxQ76NUMKXiSlb6yaVA/divadlo-dedin-tem-w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99392"/>
            <a:ext cx="26273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lovozemplina.sk/wp-content/uploads/2011/08/Vidiek_v_krajsej_optike_00-4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46" y="3789040"/>
            <a:ext cx="5191554" cy="29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Šport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7498080" cy="4800600"/>
          </a:xfrm>
        </p:spPr>
        <p:txBody>
          <a:bodyPr/>
          <a:lstStyle/>
          <a:p>
            <a:r>
              <a:rPr lang="sk-SK" dirty="0" smtClean="0"/>
              <a:t>BKT Trebišov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HK Trebišov</a:t>
            </a:r>
            <a:endParaRPr lang="sk-SK" dirty="0"/>
          </a:p>
        </p:txBody>
      </p:sp>
      <p:pic>
        <p:nvPicPr>
          <p:cNvPr id="3074" name="Picture 2" descr="http://www.slovenskyvychod.sk/sk/images/gallery/2015/07/bedminton/07-bedminto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43" y="510266"/>
            <a:ext cx="6300192" cy="29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4.aimg.sk/profil/17551579.jp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04664"/>
            <a:ext cx="7498080" cy="4800600"/>
          </a:xfrm>
        </p:spPr>
        <p:txBody>
          <a:bodyPr/>
          <a:lstStyle/>
          <a:p>
            <a:r>
              <a:rPr lang="sk-SK" dirty="0" smtClean="0"/>
              <a:t>FK </a:t>
            </a:r>
            <a:r>
              <a:rPr lang="sk-SK" dirty="0" err="1" smtClean="0"/>
              <a:t>Slavoj</a:t>
            </a:r>
            <a:r>
              <a:rPr lang="sk-SK" dirty="0" smtClean="0"/>
              <a:t> Trebišov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HK </a:t>
            </a:r>
            <a:r>
              <a:rPr lang="sk-SK" dirty="0" err="1" smtClean="0"/>
              <a:t>Slavoj</a:t>
            </a:r>
            <a:r>
              <a:rPr lang="sk-SK" dirty="0" smtClean="0"/>
              <a:t> Trebišov</a:t>
            </a:r>
            <a:endParaRPr lang="sk-SK" dirty="0"/>
          </a:p>
        </p:txBody>
      </p:sp>
      <p:pic>
        <p:nvPicPr>
          <p:cNvPr id="4098" name="Picture 2" descr="http://www.slavojtv93.estranky.sk/img/picture/13/P517005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eb.slovakhandball.sk/files/novinky/4541/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74" y="3428999"/>
            <a:ext cx="5185289" cy="34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7498080" cy="4800600"/>
          </a:xfrm>
        </p:spPr>
        <p:txBody>
          <a:bodyPr/>
          <a:lstStyle/>
          <a:p>
            <a:r>
              <a:rPr lang="sk-SK" dirty="0" smtClean="0"/>
              <a:t>TK </a:t>
            </a:r>
            <a:r>
              <a:rPr lang="sk-SK" dirty="0" err="1" smtClean="0"/>
              <a:t>Slavoj</a:t>
            </a:r>
            <a:r>
              <a:rPr lang="sk-SK" dirty="0" smtClean="0"/>
              <a:t> Deva Trebišov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/>
              <a:t>ŠKP Trebišov</a:t>
            </a:r>
          </a:p>
        </p:txBody>
      </p:sp>
      <p:pic>
        <p:nvPicPr>
          <p:cNvPr id="5122" name="Picture 2" descr="http://www.dranam.sk/dranam_yellow/aktualitygaleria/sutrebisov11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747464"/>
            <a:ext cx="3240360" cy="43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lovenskyvychod.sk/sk/images/gallery/2014/27/plavanie/27-plavanie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996952"/>
            <a:ext cx="5829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079" y="3501008"/>
            <a:ext cx="7498080" cy="1143000"/>
          </a:xfrm>
        </p:spPr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4581128"/>
            <a:ext cx="7498080" cy="1333128"/>
          </a:xfrm>
        </p:spPr>
        <p:txBody>
          <a:bodyPr/>
          <a:lstStyle/>
          <a:p>
            <a:r>
              <a:rPr lang="sk-SK" dirty="0" err="1" smtClean="0">
                <a:hlinkClick r:id="rId2"/>
              </a:rPr>
              <a:t>www.trebisov.sk</a:t>
            </a:r>
            <a:endParaRPr lang="sk-SK" dirty="0" smtClean="0"/>
          </a:p>
          <a:p>
            <a:r>
              <a:rPr lang="sk-SK" dirty="0" err="1" smtClean="0">
                <a:hlinkClick r:id="rId3"/>
              </a:rPr>
              <a:t>www.google.sk</a:t>
            </a:r>
            <a:endParaRPr lang="sk-SK" dirty="0" smtClean="0"/>
          </a:p>
          <a:p>
            <a:pPr marL="82296" indent="0">
              <a:buNone/>
            </a:pPr>
            <a:endParaRPr lang="sk-SK" dirty="0" smtClean="0"/>
          </a:p>
          <a:p>
            <a:pPr marL="82296" indent="0">
              <a:buNone/>
            </a:pPr>
            <a:endParaRPr lang="sk-SK" dirty="0"/>
          </a:p>
          <a:p>
            <a:pPr marL="82296" indent="0">
              <a:buNone/>
            </a:pPr>
            <a:endParaRPr lang="sk-SK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198387" y="26064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k-SK" dirty="0" smtClean="0"/>
              <a:t>Opýtaní ľudia</a:t>
            </a:r>
            <a:endParaRPr lang="sk-SK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43608" y="1196752"/>
            <a:ext cx="7498080" cy="1800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k-SK" dirty="0"/>
              <a:t>Mgr. Viera </a:t>
            </a:r>
            <a:r>
              <a:rPr lang="sk-SK" dirty="0" err="1"/>
              <a:t>Mokáňová</a:t>
            </a:r>
            <a:endParaRPr lang="sk-SK" dirty="0" smtClean="0"/>
          </a:p>
          <a:p>
            <a:r>
              <a:rPr lang="sk-SK" dirty="0" smtClean="0"/>
              <a:t>Anonym, 34 rokov</a:t>
            </a:r>
          </a:p>
          <a:p>
            <a:r>
              <a:rPr lang="sk-SK" dirty="0" smtClean="0"/>
              <a:t>Mária, 34 rokov</a:t>
            </a:r>
          </a:p>
          <a:p>
            <a:r>
              <a:rPr lang="sk-SK" dirty="0" smtClean="0"/>
              <a:t>Richard, 18 rokov</a:t>
            </a:r>
          </a:p>
          <a:p>
            <a:endParaRPr lang="sk-SK" dirty="0" smtClean="0"/>
          </a:p>
          <a:p>
            <a:pPr marL="82296" indent="0">
              <a:buFont typeface="Wingdings 2"/>
              <a:buNone/>
            </a:pPr>
            <a:endParaRPr lang="sk-SK" dirty="0" smtClean="0"/>
          </a:p>
          <a:p>
            <a:pPr marL="82296" indent="0">
              <a:buFont typeface="Wingdings 2"/>
              <a:buNone/>
            </a:pPr>
            <a:endParaRPr lang="sk-SK" dirty="0" smtClean="0"/>
          </a:p>
          <a:p>
            <a:pPr marL="82296" indent="0">
              <a:buFont typeface="Wingdings 2"/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7933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80928"/>
            <a:ext cx="749808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21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1" y="908720"/>
            <a:ext cx="87849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0766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0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6741368"/>
          </a:xfrm>
        </p:spPr>
        <p:txBody>
          <a:bodyPr/>
          <a:lstStyle/>
          <a:p>
            <a:r>
              <a:rPr lang="sk-SK" dirty="0" smtClean="0"/>
              <a:t>1254</a:t>
            </a:r>
          </a:p>
          <a:p>
            <a:r>
              <a:rPr lang="sk-SK" dirty="0"/>
              <a:t>PhDr. Marek </a:t>
            </a:r>
            <a:r>
              <a:rPr lang="sk-SK" dirty="0" smtClean="0"/>
              <a:t>Čižmár</a:t>
            </a:r>
          </a:p>
          <a:p>
            <a:r>
              <a:rPr lang="sk-SK" dirty="0" smtClean="0"/>
              <a:t>Košický kraj, Trebišovský okres</a:t>
            </a:r>
          </a:p>
          <a:p>
            <a:r>
              <a:rPr lang="sk-SK" dirty="0" smtClean="0"/>
              <a:t>23 523 obyvateľov</a:t>
            </a:r>
          </a:p>
          <a:p>
            <a:r>
              <a:rPr lang="sk-SK" dirty="0" smtClean="0"/>
              <a:t>Rozloha </a:t>
            </a:r>
            <a:r>
              <a:rPr lang="sk-SK" dirty="0"/>
              <a:t>mesta: 62.50 </a:t>
            </a:r>
            <a:r>
              <a:rPr lang="sk-SK" dirty="0" smtClean="0"/>
              <a:t>km</a:t>
            </a:r>
            <a:r>
              <a:rPr lang="sk-SK" baseline="30000" dirty="0" smtClean="0"/>
              <a:t>2</a:t>
            </a:r>
            <a:endParaRPr lang="sk-SK" dirty="0" smtClean="0"/>
          </a:p>
          <a:p>
            <a:r>
              <a:rPr lang="sk-SK" dirty="0" smtClean="0"/>
              <a:t>Telefónna predvoľba: 056</a:t>
            </a:r>
          </a:p>
          <a:p>
            <a:r>
              <a:rPr lang="sk-SK" dirty="0" smtClean="0"/>
              <a:t>PSČ</a:t>
            </a:r>
            <a:r>
              <a:rPr lang="sk-SK" dirty="0"/>
              <a:t>: 075 </a:t>
            </a:r>
            <a:r>
              <a:rPr lang="sk-SK" dirty="0" smtClean="0"/>
              <a:t>01</a:t>
            </a:r>
          </a:p>
          <a:p>
            <a:r>
              <a:rPr lang="sk-SK" dirty="0" smtClean="0"/>
              <a:t>Autobus, vlak, MHD</a:t>
            </a:r>
          </a:p>
          <a:p>
            <a:r>
              <a:rPr lang="sk-SK" dirty="0"/>
              <a:t>N</a:t>
            </a:r>
            <a:r>
              <a:rPr lang="sk-SK" dirty="0" smtClean="0"/>
              <a:t>ákupné strediská</a:t>
            </a:r>
          </a:p>
          <a:p>
            <a:r>
              <a:rPr lang="sk-SK" dirty="0" smtClean="0"/>
              <a:t>Názory </a:t>
            </a:r>
            <a:endParaRPr lang="sk-SK" dirty="0"/>
          </a:p>
        </p:txBody>
      </p:sp>
      <p:pic>
        <p:nvPicPr>
          <p:cNvPr id="1026" name="Picture 2" descr="http://www.buyflags.eu/sites/default/files/flags-image/city-flags-slovakia/trebis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67" y="50507"/>
            <a:ext cx="23812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37" y="2276872"/>
            <a:ext cx="347401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498080" cy="1143000"/>
          </a:xfrm>
        </p:spPr>
        <p:txBody>
          <a:bodyPr/>
          <a:lstStyle/>
          <a:p>
            <a:r>
              <a:rPr lang="sk-SK" dirty="0" smtClean="0"/>
              <a:t>História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772816"/>
            <a:ext cx="7498080" cy="3744416"/>
          </a:xfrm>
        </p:spPr>
        <p:txBody>
          <a:bodyPr>
            <a:normAutofit/>
          </a:bodyPr>
          <a:lstStyle/>
          <a:p>
            <a:r>
              <a:rPr lang="sk-SK" dirty="0" smtClean="0"/>
              <a:t>Prvá písomná zmienka: 1254</a:t>
            </a:r>
          </a:p>
          <a:p>
            <a:r>
              <a:rPr lang="sk-SK" dirty="0" smtClean="0"/>
              <a:t>Mestské práva: 1439</a:t>
            </a:r>
          </a:p>
          <a:p>
            <a:r>
              <a:rPr lang="sk-SK" dirty="0" smtClean="0"/>
              <a:t>Zničenie hradu </a:t>
            </a:r>
            <a:r>
              <a:rPr lang="sk-SK" dirty="0" err="1" smtClean="0"/>
              <a:t>P</a:t>
            </a:r>
            <a:r>
              <a:rPr lang="sk-SK" dirty="0" err="1"/>
              <a:t>a</a:t>
            </a:r>
            <a:r>
              <a:rPr lang="sk-SK" dirty="0" err="1" smtClean="0"/>
              <a:t>rič</a:t>
            </a:r>
            <a:r>
              <a:rPr lang="sk-SK" dirty="0" smtClean="0"/>
              <a:t>: 1686</a:t>
            </a:r>
          </a:p>
          <a:p>
            <a:r>
              <a:rPr lang="sk-SK" dirty="0" smtClean="0"/>
              <a:t>Napojený na železnicu: 1871</a:t>
            </a:r>
          </a:p>
          <a:p>
            <a:r>
              <a:rPr lang="sk-SK" dirty="0" smtClean="0"/>
              <a:t>Gymnázium </a:t>
            </a:r>
            <a:r>
              <a:rPr lang="sk-SK" dirty="0"/>
              <a:t>12. septembra 1949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8865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Zdravotníctvo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Nemocnica s poliklinikou </a:t>
            </a:r>
          </a:p>
          <a:p>
            <a:r>
              <a:rPr lang="sk-SK" dirty="0" smtClean="0"/>
              <a:t>11 lekární</a:t>
            </a:r>
          </a:p>
          <a:p>
            <a:pPr marL="82296" indent="0">
              <a:buNone/>
            </a:pPr>
            <a:endParaRPr lang="sk-SK" dirty="0"/>
          </a:p>
        </p:txBody>
      </p:sp>
      <p:pic>
        <p:nvPicPr>
          <p:cNvPr id="8196" name="Picture 4" descr="http://static.etrend.sk/uploads/tx_media/2012/08/22/nemocnica_Roznava_Fleis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3" y="3068960"/>
            <a:ext cx="46405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pravda.sk/res/2011/10/12/thumbs/124007-trebisov-nemocnica-penta-zdravotnictvo-cla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2638"/>
            <a:ext cx="5112568" cy="38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Priemysel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268760"/>
            <a:ext cx="7498080" cy="4800600"/>
          </a:xfrm>
        </p:spPr>
        <p:txBody>
          <a:bodyPr/>
          <a:lstStyle/>
          <a:p>
            <a:r>
              <a:rPr lang="sk-SK" dirty="0" smtClean="0"/>
              <a:t>Deva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93" y="1340768"/>
            <a:ext cx="680373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5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289" y="0"/>
            <a:ext cx="7498080" cy="1143000"/>
          </a:xfrm>
        </p:spPr>
        <p:txBody>
          <a:bodyPr/>
          <a:lstStyle/>
          <a:p>
            <a:r>
              <a:rPr lang="sk-SK" dirty="0" smtClean="0"/>
              <a:t>Osobnosti</a:t>
            </a:r>
            <a:endParaRPr lang="sk-SK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20751"/>
            <a:ext cx="2719536" cy="361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" y="934065"/>
            <a:ext cx="2355943" cy="35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06" y="120900"/>
            <a:ext cx="2888273" cy="337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78" y="3266807"/>
            <a:ext cx="2880320" cy="346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21" y="120899"/>
            <a:ext cx="3127686" cy="314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254</TotalTime>
  <Words>183</Words>
  <Application>Microsoft Office PowerPoint</Application>
  <PresentationFormat>Předvádění na obrazovce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Slunovrat</vt:lpstr>
      <vt:lpstr>Trebišov</vt:lpstr>
      <vt:lpstr>Obsah</vt:lpstr>
      <vt:lpstr>Prezentace aplikace PowerPoint</vt:lpstr>
      <vt:lpstr>Prezentace aplikace PowerPoint</vt:lpstr>
      <vt:lpstr>Prezentace aplikace PowerPoint</vt:lpstr>
      <vt:lpstr>História</vt:lpstr>
      <vt:lpstr>Zdravotníctvo</vt:lpstr>
      <vt:lpstr>Priemysel</vt:lpstr>
      <vt:lpstr>Osobnosti</vt:lpstr>
      <vt:lpstr>Organizácie</vt:lpstr>
      <vt:lpstr>Prezentace aplikace PowerPoint</vt:lpstr>
      <vt:lpstr>Pamiatky</vt:lpstr>
      <vt:lpstr>Mariánske súsošie</vt:lpstr>
      <vt:lpstr>Kaštieľ</vt:lpstr>
      <vt:lpstr>Hrad Parič</vt:lpstr>
      <vt:lpstr>Pavlínsky kláštor</vt:lpstr>
      <vt:lpstr>Kultúra</vt:lpstr>
      <vt:lpstr>Prezentace aplikace PowerPoint</vt:lpstr>
      <vt:lpstr>Prezentace aplikace PowerPoint</vt:lpstr>
      <vt:lpstr>Prezentace aplikace PowerPoint</vt:lpstr>
      <vt:lpstr>Kultúrne podujatia</vt:lpstr>
      <vt:lpstr>Prezentace aplikace PowerPoint</vt:lpstr>
      <vt:lpstr>Šport</vt:lpstr>
      <vt:lpstr>Prezentace aplikace PowerPoint</vt:lpstr>
      <vt:lpstr>Prezentace aplikace PowerPoint</vt:lpstr>
      <vt:lpstr>Zdroje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Trebišov</dc:title>
  <dc:creator>Pat</dc:creator>
  <cp:lastModifiedBy>Pat</cp:lastModifiedBy>
  <cp:revision>28</cp:revision>
  <dcterms:created xsi:type="dcterms:W3CDTF">2015-04-07T10:03:40Z</dcterms:created>
  <dcterms:modified xsi:type="dcterms:W3CDTF">2015-06-07T19:37:28Z</dcterms:modified>
</cp:coreProperties>
</file>