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3" r:id="rId4"/>
    <p:sldId id="260" r:id="rId5"/>
    <p:sldId id="261" r:id="rId6"/>
    <p:sldId id="262" r:id="rId7"/>
    <p:sldId id="265" r:id="rId8"/>
    <p:sldId id="266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ia bez názvu" id="{D2F70C58-25E3-464E-895E-6A2A5238DBF4}">
          <p14:sldIdLst>
            <p14:sldId id="258"/>
            <p14:sldId id="259"/>
            <p14:sldId id="263"/>
            <p14:sldId id="260"/>
            <p14:sldId id="261"/>
            <p14:sldId id="262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3" autoAdjust="0"/>
    <p:restoredTop sz="94660" autoAdjust="0"/>
  </p:normalViewPr>
  <p:slideViewPr>
    <p:cSldViewPr>
      <p:cViewPr varScale="1">
        <p:scale>
          <a:sx n="74" d="100"/>
          <a:sy n="74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8CEDF-32C4-4181-80D5-4135AD0045CE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8C7F6-25E6-4DF6-97C8-57D2DBFCC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848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90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889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713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013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202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984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388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61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497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788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704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C8AB-5EA4-48EE-B8EC-E7EB20499161}" type="datetimeFigureOut">
              <a:rPr lang="sk-SK" smtClean="0"/>
              <a:t>29.4.2019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03010-B997-4567-8F9A-FAF40544D1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628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trik\Desktop\family-sitting-on-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4996"/>
            <a:ext cx="10268373" cy="68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1" name="Zástupný symbol obrázka 10"/>
          <p:cNvSpPr>
            <a:spLocks noGrp="1"/>
          </p:cNvSpPr>
          <p:nvPr>
            <p:ph type="pic" idx="1"/>
          </p:nvPr>
        </p:nvSpPr>
        <p:spPr/>
      </p:sp>
      <p:sp>
        <p:nvSpPr>
          <p:cNvPr id="12" name="Zástupný symbol textu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3" name="BlokTextu 12"/>
          <p:cNvSpPr txBox="1"/>
          <p:nvPr/>
        </p:nvSpPr>
        <p:spPr>
          <a:xfrm>
            <a:off x="2051720" y="188640"/>
            <a:ext cx="6724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 smtClean="0">
                <a:solidFill>
                  <a:srgbClr val="FF0000"/>
                </a:solidFill>
                <a:latin typeface="Snap ITC" panose="04040A07060A02020202" pitchFamily="82" charset="0"/>
              </a:rPr>
              <a:t>FAMILIE</a:t>
            </a:r>
            <a:endParaRPr lang="sk-SK" sz="9600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562237" y="6029580"/>
            <a:ext cx="177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002060"/>
                </a:solidFill>
              </a:rPr>
              <a:t>Patrik Bartoš</a:t>
            </a:r>
          </a:p>
          <a:p>
            <a:pPr algn="ctr"/>
            <a:r>
              <a:rPr lang="sk-SK" sz="2400" dirty="0" smtClean="0">
                <a:solidFill>
                  <a:srgbClr val="002060"/>
                </a:solidFill>
              </a:rPr>
              <a:t>3.C</a:t>
            </a:r>
            <a:endParaRPr lang="sk-SK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0" y="476672"/>
            <a:ext cx="3779912" cy="1470025"/>
          </a:xfrm>
        </p:spPr>
        <p:txBody>
          <a:bodyPr/>
          <a:lstStyle/>
          <a:p>
            <a:r>
              <a:rPr lang="sk-SK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Was</a:t>
            </a:r>
            <a:r>
              <a:rPr lang="sk-SK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sk-SK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ist</a:t>
            </a:r>
            <a:r>
              <a:rPr lang="sk-SK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sk-SK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Familie</a:t>
            </a:r>
            <a:r>
              <a:rPr lang="sk-SK" dirty="0" smtClean="0"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  <a:endParaRPr lang="sk-SK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868144" y="2996952"/>
            <a:ext cx="3016424" cy="1752600"/>
          </a:xfrm>
        </p:spPr>
        <p:txBody>
          <a:bodyPr>
            <a:noAutofit/>
          </a:bodyPr>
          <a:lstStyle/>
          <a:p>
            <a:r>
              <a:rPr lang="sk-SK" sz="23900" dirty="0" smtClean="0">
                <a:solidFill>
                  <a:schemeClr val="tx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?</a:t>
            </a:r>
            <a:endParaRPr lang="sk-SK" sz="23900" dirty="0">
              <a:solidFill>
                <a:schemeClr val="tx1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443089"/>
            <a:ext cx="5040560" cy="3175554"/>
          </a:xfrm>
          <a:prstGeom prst="rect">
            <a:avLst/>
          </a:prstGeom>
        </p:spPr>
      </p:pic>
      <p:pic>
        <p:nvPicPr>
          <p:cNvPr id="4099" name="Picture 3" descr="C:\Users\Patrik\Desktop\ten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5355092" cy="31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trik\Desktop\6096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949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4584" y="18864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Book Antiqua" panose="02040602050305030304" pitchFamily="18" charset="0"/>
              </a:rPr>
              <a:t>Was kann eine Familie sein?</a:t>
            </a:r>
            <a:endParaRPr lang="sk-SK" sz="3600" dirty="0">
              <a:latin typeface="Book Antiqua" panose="02040602050305030304" pitchFamily="18" charset="0"/>
            </a:endParaRPr>
          </a:p>
        </p:txBody>
      </p:sp>
      <p:pic>
        <p:nvPicPr>
          <p:cNvPr id="6" name="Silvia Wollny - Wir sind eine große Familie my-free-mp3s.com 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522143"/>
            <a:ext cx="609600" cy="609600"/>
          </a:xfrm>
        </p:spPr>
      </p:pic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97499"/>
            <a:ext cx="3330624" cy="2497968"/>
          </a:xfrm>
        </p:spPr>
      </p:pic>
      <p:pic>
        <p:nvPicPr>
          <p:cNvPr id="1028" name="Picture 4" descr="C:\Users\Patrik\Desktop\MEV3180c9_shutterstock_4743827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96" y="1145312"/>
            <a:ext cx="3578300" cy="23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79458"/>
            <a:ext cx="3948287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32656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err="1" smtClean="0">
                <a:latin typeface="Berlin Sans FB Demi" panose="020E0802020502020306" pitchFamily="34" charset="0"/>
              </a:rPr>
              <a:t>Aufteilung</a:t>
            </a:r>
            <a:r>
              <a:rPr lang="sk-SK" sz="3600" dirty="0" smtClean="0">
                <a:latin typeface="Berlin Sans FB Demi" panose="020E0802020502020306" pitchFamily="34" charset="0"/>
              </a:rPr>
              <a:t> der </a:t>
            </a:r>
            <a:r>
              <a:rPr lang="sk-SK" sz="3600" dirty="0" err="1" smtClean="0">
                <a:latin typeface="Berlin Sans FB Demi" panose="020E0802020502020306" pitchFamily="34" charset="0"/>
              </a:rPr>
              <a:t>Familien</a:t>
            </a:r>
            <a:endParaRPr lang="sk-SK" sz="3600" dirty="0">
              <a:latin typeface="Berlin Sans FB Demi" panose="020E0802020502020306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532859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sk-SK" dirty="0" smtClean="0"/>
              <a:t>1.</a:t>
            </a:r>
            <a:r>
              <a:rPr lang="sk-SK" dirty="0" smtClean="0">
                <a:latin typeface="Book Antiqua" panose="02040602050305030304" pitchFamily="18" charset="0"/>
              </a:rPr>
              <a:t> 	a</a:t>
            </a:r>
            <a:r>
              <a:rPr lang="sk-SK" dirty="0">
                <a:latin typeface="Book Antiqua" panose="02040602050305030304" pitchFamily="18" charset="0"/>
              </a:rPr>
              <a:t>.) </a:t>
            </a:r>
            <a:r>
              <a:rPr lang="sk-SK" dirty="0" err="1">
                <a:latin typeface="Book Antiqua" panose="02040602050305030304" pitchFamily="18" charset="0"/>
              </a:rPr>
              <a:t>Nukleare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>
                <a:latin typeface="Book Antiqua" panose="02040602050305030304" pitchFamily="18" charset="0"/>
              </a:rPr>
              <a:t>Familie</a:t>
            </a:r>
            <a:r>
              <a:rPr lang="sk-SK" dirty="0">
                <a:latin typeface="Book Antiqua" panose="02040602050305030304" pitchFamily="18" charset="0"/>
              </a:rPr>
              <a:t>	</a:t>
            </a:r>
          </a:p>
          <a:p>
            <a:pPr marL="400050" lvl="1" indent="0">
              <a:buNone/>
            </a:pPr>
            <a:r>
              <a:rPr lang="sk-SK" dirty="0" smtClean="0">
                <a:latin typeface="Book Antiqua" panose="02040602050305030304" pitchFamily="18" charset="0"/>
              </a:rPr>
              <a:t>	b</a:t>
            </a:r>
            <a:r>
              <a:rPr lang="sk-SK" dirty="0">
                <a:latin typeface="Book Antiqua" panose="02040602050305030304" pitchFamily="18" charset="0"/>
              </a:rPr>
              <a:t>.) </a:t>
            </a:r>
            <a:r>
              <a:rPr lang="sk-SK" dirty="0" err="1">
                <a:latin typeface="Book Antiqua" panose="02040602050305030304" pitchFamily="18" charset="0"/>
              </a:rPr>
              <a:t>Erweiterte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endParaRPr lang="sk-SK" dirty="0" smtClean="0">
              <a:latin typeface="Book Antiqua" panose="02040602050305030304" pitchFamily="18" charset="0"/>
            </a:endParaRPr>
          </a:p>
          <a:p>
            <a:pPr marL="400050" lvl="1" indent="0">
              <a:buNone/>
            </a:pPr>
            <a:endParaRPr lang="sk-SK" dirty="0" smtClean="0">
              <a:latin typeface="Book Antiqua" panose="02040602050305030304" pitchFamily="18" charset="0"/>
            </a:endParaRPr>
          </a:p>
          <a:p>
            <a:pPr marL="914400" lvl="1" indent="-514350">
              <a:buAutoNum type="arabicPeriod" startAt="2"/>
            </a:pPr>
            <a:r>
              <a:rPr lang="sk-SK" dirty="0" smtClean="0">
                <a:latin typeface="Book Antiqua" panose="02040602050305030304" pitchFamily="18" charset="0"/>
              </a:rPr>
              <a:t>a</a:t>
            </a:r>
            <a:r>
              <a:rPr lang="sk-SK" dirty="0">
                <a:latin typeface="Book Antiqua" panose="02040602050305030304" pitchFamily="18" charset="0"/>
              </a:rPr>
              <a:t>.) </a:t>
            </a:r>
            <a:r>
              <a:rPr lang="sk-SK" dirty="0" err="1">
                <a:latin typeface="Book Antiqua" panose="02040602050305030304" pitchFamily="18" charset="0"/>
              </a:rPr>
              <a:t>Matriarchalische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r>
              <a:rPr lang="sk-SK" dirty="0">
                <a:latin typeface="Book Antiqua" panose="02040602050305030304" pitchFamily="18" charset="0"/>
              </a:rPr>
              <a:t>                                        b.) </a:t>
            </a:r>
            <a:r>
              <a:rPr lang="sk-SK" dirty="0" err="1">
                <a:latin typeface="Book Antiqua" panose="02040602050305030304" pitchFamily="18" charset="0"/>
              </a:rPr>
              <a:t>Patriarchalische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r>
              <a:rPr lang="sk-SK" dirty="0" smtClean="0">
                <a:latin typeface="Book Antiqua" panose="02040602050305030304" pitchFamily="18" charset="0"/>
              </a:rPr>
              <a:t>                                     c.) </a:t>
            </a:r>
            <a:r>
              <a:rPr lang="sk-SK" dirty="0" err="1">
                <a:latin typeface="Book Antiqua" panose="02040602050305030304" pitchFamily="18" charset="0"/>
              </a:rPr>
              <a:t>Egalitäre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endParaRPr lang="sk-SK" dirty="0" smtClean="0">
              <a:latin typeface="Book Antiqua" panose="02040602050305030304" pitchFamily="18" charset="0"/>
            </a:endParaRPr>
          </a:p>
          <a:p>
            <a:pPr marL="914400" lvl="1" indent="-514350">
              <a:buAutoNum type="arabicPeriod" startAt="2"/>
            </a:pPr>
            <a:endParaRPr lang="sk-SK" dirty="0">
              <a:latin typeface="Book Antiqua" panose="02040602050305030304" pitchFamily="18" charset="0"/>
            </a:endParaRPr>
          </a:p>
          <a:p>
            <a:pPr marL="914400" lvl="1" indent="-514350">
              <a:buAutoNum type="arabicPeriod" startAt="2"/>
            </a:pPr>
            <a:r>
              <a:rPr lang="sk-SK" dirty="0">
                <a:latin typeface="Book Antiqua" panose="02040602050305030304" pitchFamily="18" charset="0"/>
              </a:rPr>
              <a:t>a.) </a:t>
            </a:r>
            <a:r>
              <a:rPr lang="sk-SK" dirty="0" err="1">
                <a:latin typeface="Book Antiqua" panose="02040602050305030304" pitchFamily="18" charset="0"/>
              </a:rPr>
              <a:t>Kleine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r>
              <a:rPr lang="sk-SK" dirty="0" smtClean="0">
                <a:latin typeface="Book Antiqua" panose="02040602050305030304" pitchFamily="18" charset="0"/>
              </a:rPr>
              <a:t>   (1-2)                                                                                                                                            </a:t>
            </a:r>
            <a:endParaRPr lang="sk-SK" dirty="0">
              <a:latin typeface="Book Antiqua" panose="02040602050305030304" pitchFamily="18" charset="0"/>
            </a:endParaRPr>
          </a:p>
          <a:p>
            <a:pPr marL="400050" lvl="1" indent="0">
              <a:buNone/>
            </a:pPr>
            <a:r>
              <a:rPr lang="sk-SK" dirty="0">
                <a:latin typeface="Book Antiqua" panose="02040602050305030304" pitchFamily="18" charset="0"/>
              </a:rPr>
              <a:t>	</a:t>
            </a:r>
            <a:r>
              <a:rPr lang="sk-SK" dirty="0" smtClean="0">
                <a:latin typeface="Book Antiqua" panose="02040602050305030304" pitchFamily="18" charset="0"/>
              </a:rPr>
              <a:t>b.) </a:t>
            </a:r>
            <a:r>
              <a:rPr lang="sk-SK" dirty="0" err="1">
                <a:latin typeface="Book Antiqua" panose="02040602050305030304" pitchFamily="18" charset="0"/>
              </a:rPr>
              <a:t>Mittlere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r>
              <a:rPr lang="sk-SK" dirty="0" smtClean="0">
                <a:latin typeface="Book Antiqua" panose="02040602050305030304" pitchFamily="18" charset="0"/>
              </a:rPr>
              <a:t>   (2-4)</a:t>
            </a:r>
          </a:p>
          <a:p>
            <a:pPr marL="400050" lvl="1" indent="0">
              <a:buNone/>
            </a:pPr>
            <a:r>
              <a:rPr lang="sk-SK" dirty="0">
                <a:latin typeface="Book Antiqua" panose="02040602050305030304" pitchFamily="18" charset="0"/>
              </a:rPr>
              <a:t>	</a:t>
            </a:r>
            <a:r>
              <a:rPr lang="sk-SK" dirty="0">
                <a:latin typeface="Book Antiqua" panose="02040602050305030304" pitchFamily="18" charset="0"/>
              </a:rPr>
              <a:t>c.) </a:t>
            </a:r>
            <a:r>
              <a:rPr lang="sk-SK" dirty="0" err="1">
                <a:latin typeface="Book Antiqua" panose="02040602050305030304" pitchFamily="18" charset="0"/>
              </a:rPr>
              <a:t>Große</a:t>
            </a:r>
            <a:r>
              <a:rPr lang="sk-SK" dirty="0">
                <a:latin typeface="Book Antiqua" panose="02040602050305030304" pitchFamily="18" charset="0"/>
              </a:rPr>
              <a:t> </a:t>
            </a:r>
            <a:r>
              <a:rPr lang="sk-SK" dirty="0" err="1" smtClean="0">
                <a:latin typeface="Book Antiqua" panose="02040602050305030304" pitchFamily="18" charset="0"/>
              </a:rPr>
              <a:t>Familie</a:t>
            </a:r>
            <a:r>
              <a:rPr lang="sk-SK" dirty="0" smtClean="0">
                <a:latin typeface="Book Antiqua" panose="02040602050305030304" pitchFamily="18" charset="0"/>
              </a:rPr>
              <a:t>  (5+)</a:t>
            </a:r>
            <a:endParaRPr lang="sk-SK" dirty="0">
              <a:latin typeface="Book Antiqua" panose="02040602050305030304" pitchFamily="18" charset="0"/>
            </a:endParaRPr>
          </a:p>
          <a:p>
            <a:pPr marL="400050" lvl="1" indent="0">
              <a:buNone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</p:txBody>
      </p:sp>
      <p:pic>
        <p:nvPicPr>
          <p:cNvPr id="3074" name="Picture 2" descr="C:\Users\Patrik\Desktop\big-family-photoshoot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08" y="3526196"/>
            <a:ext cx="378559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atrik\Desktop\220px-BenToddJealousFami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85" y="260648"/>
            <a:ext cx="2096155" cy="29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383000" y="1238073"/>
            <a:ext cx="4040188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Präsenz</a:t>
            </a:r>
            <a:endParaRPr lang="sk-SK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sk-SK" dirty="0"/>
              <a:t>-</a:t>
            </a:r>
            <a:r>
              <a:rPr lang="sk-SK" sz="2800" dirty="0" err="1" smtClean="0">
                <a:latin typeface="Agency FB" panose="020B0503020202020204" pitchFamily="34" charset="0"/>
              </a:rPr>
              <a:t>Durchschnitt</a:t>
            </a:r>
            <a:r>
              <a:rPr lang="sk-SK" sz="2800" dirty="0" smtClean="0">
                <a:latin typeface="Agency FB" panose="020B0503020202020204" pitchFamily="34" charset="0"/>
              </a:rPr>
              <a:t> (2 </a:t>
            </a:r>
            <a:r>
              <a:rPr lang="sk-SK" sz="2800" dirty="0" err="1">
                <a:latin typeface="Agency FB" panose="020B0503020202020204" pitchFamily="34" charset="0"/>
              </a:rPr>
              <a:t>K</a:t>
            </a:r>
            <a:r>
              <a:rPr lang="sk-SK" sz="2800" dirty="0" err="1" smtClean="0">
                <a:latin typeface="Agency FB" panose="020B0503020202020204" pitchFamily="34" charset="0"/>
              </a:rPr>
              <a:t>inder</a:t>
            </a:r>
            <a:r>
              <a:rPr lang="sk-SK" sz="2800" dirty="0" smtClean="0">
                <a:latin typeface="Agency FB" panose="020B0503020202020204" pitchFamily="34" charset="0"/>
              </a:rPr>
              <a:t>)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499992" y="260648"/>
            <a:ext cx="4041775" cy="639762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sk-SK" b="0" dirty="0"/>
              <a:t/>
            </a:r>
            <a:br>
              <a:rPr lang="sk-SK" b="0" dirty="0"/>
            </a:b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6016" y="332656"/>
            <a:ext cx="4041775" cy="2880320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Vergangenheit</a:t>
            </a:r>
            <a:endParaRPr lang="sk-SK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sk-SK" sz="2800" dirty="0">
                <a:latin typeface="Agency FB" panose="020B0503020202020204" pitchFamily="34" charset="0"/>
              </a:rPr>
              <a:t>-</a:t>
            </a:r>
            <a:r>
              <a:rPr lang="sk-SK" sz="2800" dirty="0" smtClean="0">
                <a:latin typeface="Agency FB" panose="020B0503020202020204" pitchFamily="34" charset="0"/>
              </a:rPr>
              <a:t>Durchschnitt(6 </a:t>
            </a:r>
            <a:r>
              <a:rPr lang="sk-SK" sz="2800" dirty="0" err="1" smtClean="0">
                <a:latin typeface="Agency FB" panose="020B0503020202020204" pitchFamily="34" charset="0"/>
              </a:rPr>
              <a:t>Kinder</a:t>
            </a:r>
            <a:r>
              <a:rPr lang="sk-SK" sz="2800" dirty="0" smtClean="0">
                <a:latin typeface="Agency FB" panose="020B0503020202020204" pitchFamily="34" charset="0"/>
              </a:rPr>
              <a:t>)  </a:t>
            </a:r>
          </a:p>
          <a:p>
            <a:pPr marL="0" indent="0">
              <a:buNone/>
            </a:pPr>
            <a:r>
              <a:rPr lang="sk-SK" sz="2800" dirty="0" smtClean="0">
                <a:latin typeface="Agency FB" panose="020B0503020202020204" pitchFamily="34" charset="0"/>
              </a:rPr>
              <a:t>-</a:t>
            </a:r>
            <a:r>
              <a:rPr lang="sk-SK" sz="2800" dirty="0" err="1" smtClean="0">
                <a:latin typeface="Agency FB" panose="020B0503020202020204" pitchFamily="34" charset="0"/>
              </a:rPr>
              <a:t>Arme</a:t>
            </a:r>
            <a:r>
              <a:rPr lang="sk-SK" sz="2800" dirty="0" smtClean="0">
                <a:latin typeface="Agency FB" panose="020B0503020202020204" pitchFamily="34" charset="0"/>
              </a:rPr>
              <a:t> </a:t>
            </a:r>
            <a:r>
              <a:rPr lang="sk-SK" sz="2800" dirty="0" err="1" smtClean="0">
                <a:latin typeface="Agency FB" panose="020B0503020202020204" pitchFamily="34" charset="0"/>
              </a:rPr>
              <a:t>Familie</a:t>
            </a:r>
            <a:endParaRPr lang="sk-SK" sz="2800" dirty="0">
              <a:latin typeface="Agency FB" panose="020B0503020202020204" pitchFamily="34" charset="0"/>
            </a:endParaRPr>
          </a:p>
        </p:txBody>
      </p:sp>
      <p:sp>
        <p:nvSpPr>
          <p:cNvPr id="10" name="Zástupný symbol obsahu 3"/>
          <p:cNvSpPr txBox="1">
            <a:spLocks/>
          </p:cNvSpPr>
          <p:nvPr/>
        </p:nvSpPr>
        <p:spPr>
          <a:xfrm>
            <a:off x="383000" y="4005064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36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Zukunft</a:t>
            </a:r>
            <a:endParaRPr lang="sk-SK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sk-SK" dirty="0"/>
              <a:t>-</a:t>
            </a:r>
            <a:r>
              <a:rPr lang="sk-SK" sz="2800" dirty="0" smtClean="0">
                <a:latin typeface="Agency FB" panose="020B0503020202020204" pitchFamily="34" charset="0"/>
              </a:rPr>
              <a:t>Durchschnitt(1 </a:t>
            </a:r>
            <a:r>
              <a:rPr lang="sk-SK" sz="2800" dirty="0" err="1" smtClean="0">
                <a:latin typeface="Agency FB" panose="020B0503020202020204" pitchFamily="34" charset="0"/>
              </a:rPr>
              <a:t>Kinder</a:t>
            </a:r>
            <a:r>
              <a:rPr lang="sk-SK" sz="2800" dirty="0" smtClean="0">
                <a:latin typeface="Agency FB" panose="020B0503020202020204" pitchFamily="34" charset="0"/>
              </a:rPr>
              <a:t>)</a:t>
            </a:r>
            <a:endParaRPr lang="sk-SK" sz="2800" dirty="0" smtClean="0">
              <a:latin typeface="Agency FB" panose="020B0503020202020204" pitchFamily="34" charset="0"/>
            </a:endParaRPr>
          </a:p>
          <a:p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89936"/>
            <a:ext cx="3535650" cy="4141536"/>
          </a:xfrm>
          <a:prstGeom prst="rect">
            <a:avLst/>
          </a:prstGeom>
        </p:spPr>
      </p:pic>
      <p:pic>
        <p:nvPicPr>
          <p:cNvPr id="4098" name="Picture 2" descr="C:\Users\Patrik\Desktop\59752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60512" y="260648"/>
            <a:ext cx="4038600" cy="1558838"/>
          </a:xfrm>
        </p:spPr>
        <p:txBody>
          <a:bodyPr/>
          <a:lstStyle/>
          <a:p>
            <a:pPr marL="0" indent="0">
              <a:buNone/>
            </a:pPr>
            <a:r>
              <a:rPr lang="sk-SK" dirty="0" err="1" smtClean="0">
                <a:latin typeface="Snap ITC" panose="04040A07060A02020202" pitchFamily="82" charset="0"/>
              </a:rPr>
              <a:t>Slowakei</a:t>
            </a:r>
            <a:r>
              <a:rPr lang="sk-SK" dirty="0" smtClean="0">
                <a:latin typeface="Snap ITC" panose="04040A07060A02020202" pitchFamily="82" charset="0"/>
              </a:rPr>
              <a:t>   </a:t>
            </a:r>
          </a:p>
          <a:p>
            <a:pPr marL="0" indent="0">
              <a:buNone/>
            </a:pPr>
            <a:r>
              <a:rPr lang="sk-SK" sz="2000" dirty="0" smtClean="0">
                <a:latin typeface="Berlin Sans FB Demi" panose="020E0802020502020306" pitchFamily="34" charset="0"/>
              </a:rPr>
              <a:t>2-3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Kinder</a:t>
            </a:r>
            <a:endParaRPr lang="sk-SK" sz="2000" dirty="0" smtClean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sk-SK" sz="2000" dirty="0" err="1">
                <a:latin typeface="Berlin Sans FB Demi" panose="020E0802020502020306" pitchFamily="34" charset="0"/>
              </a:rPr>
              <a:t>klassisches</a:t>
            </a:r>
            <a:r>
              <a:rPr lang="sk-SK" sz="2000" dirty="0">
                <a:latin typeface="Berlin Sans FB Demi" panose="020E0802020502020306" pitchFamily="34" charset="0"/>
              </a:rPr>
              <a:t> </a:t>
            </a:r>
            <a:r>
              <a:rPr lang="sk-SK" sz="2000" dirty="0" err="1">
                <a:latin typeface="Berlin Sans FB Demi" panose="020E0802020502020306" pitchFamily="34" charset="0"/>
              </a:rPr>
              <a:t>europäisches</a:t>
            </a:r>
            <a:r>
              <a:rPr lang="sk-SK" sz="2000" dirty="0">
                <a:latin typeface="Berlin Sans FB Demi" panose="020E0802020502020306" pitchFamily="34" charset="0"/>
              </a:rPr>
              <a:t>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leben</a:t>
            </a:r>
            <a:r>
              <a:rPr lang="sk-SK" sz="2000" dirty="0" smtClean="0">
                <a:latin typeface="Berlin Sans FB Demi" panose="020E0802020502020306" pitchFamily="34" charset="0"/>
              </a:rPr>
              <a:t>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mit</a:t>
            </a:r>
            <a:r>
              <a:rPr lang="sk-SK" sz="2000" dirty="0" smtClean="0">
                <a:latin typeface="Berlin Sans FB Demi" panose="020E0802020502020306" pitchFamily="34" charset="0"/>
              </a:rPr>
              <a:t>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Tradition</a:t>
            </a:r>
            <a:endParaRPr lang="sk-SK" sz="2000" dirty="0">
              <a:latin typeface="Berlin Sans FB Demi" panose="020E0802020502020306" pitchFamily="34" charset="0"/>
            </a:endParaRPr>
          </a:p>
        </p:txBody>
      </p:sp>
      <p:sp>
        <p:nvSpPr>
          <p:cNvPr id="5" name="Zástupný symbol obsahu 3"/>
          <p:cNvSpPr txBox="1">
            <a:spLocks/>
          </p:cNvSpPr>
          <p:nvPr/>
        </p:nvSpPr>
        <p:spPr>
          <a:xfrm>
            <a:off x="4934816" y="764704"/>
            <a:ext cx="403860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dirty="0" smtClean="0">
                <a:latin typeface="Snap ITC" panose="04040A07060A02020202" pitchFamily="82" charset="0"/>
              </a:rPr>
              <a:t>Japan  </a:t>
            </a:r>
          </a:p>
          <a:p>
            <a:pPr marL="0" indent="0">
              <a:buNone/>
            </a:pPr>
            <a:r>
              <a:rPr lang="sk-SK" sz="2000" dirty="0" smtClean="0">
                <a:latin typeface="Berlin Sans FB Demi" panose="020E0802020502020306" pitchFamily="34" charset="0"/>
              </a:rPr>
              <a:t>3-4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Kinder</a:t>
            </a:r>
            <a:r>
              <a:rPr lang="sk-SK" sz="2000" dirty="0" smtClean="0">
                <a:latin typeface="Berlin Sans FB Demi" panose="020E0802020502020306" pitchFamily="34" charset="0"/>
              </a:rPr>
              <a:t>  </a:t>
            </a:r>
          </a:p>
          <a:p>
            <a:pPr marL="0" indent="0">
              <a:buNone/>
            </a:pPr>
            <a:r>
              <a:rPr lang="de-DE" sz="2000" dirty="0">
                <a:latin typeface="Berlin Sans FB Demi" panose="020E0802020502020306" pitchFamily="34" charset="0"/>
              </a:rPr>
              <a:t>Der Mann hat eine bestimmte Position</a:t>
            </a:r>
            <a:endParaRPr lang="sk-SK" sz="2000" dirty="0">
              <a:latin typeface="Berlin Sans FB Demi" panose="020E0802020502020306" pitchFamily="34" charset="0"/>
            </a:endParaRPr>
          </a:p>
        </p:txBody>
      </p:sp>
      <p:sp>
        <p:nvSpPr>
          <p:cNvPr id="6" name="Zástupný symbol obsahu 3"/>
          <p:cNvSpPr txBox="1">
            <a:spLocks/>
          </p:cNvSpPr>
          <p:nvPr/>
        </p:nvSpPr>
        <p:spPr>
          <a:xfrm>
            <a:off x="827584" y="4172043"/>
            <a:ext cx="4038600" cy="290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dirty="0" smtClean="0">
                <a:latin typeface="Snap ITC" panose="04040A07060A02020202" pitchFamily="82" charset="0"/>
              </a:rPr>
              <a:t>Kongo</a:t>
            </a:r>
          </a:p>
          <a:p>
            <a:pPr marL="0" indent="0">
              <a:buNone/>
            </a:pPr>
            <a:r>
              <a:rPr lang="sk-SK" sz="2000" dirty="0" smtClean="0">
                <a:latin typeface="Berlin Sans FB Demi" panose="020E0802020502020306" pitchFamily="34" charset="0"/>
              </a:rPr>
              <a:t>7 </a:t>
            </a:r>
            <a:r>
              <a:rPr lang="sk-SK" sz="2000" dirty="0" err="1" smtClean="0">
                <a:latin typeface="Berlin Sans FB Demi" panose="020E0802020502020306" pitchFamily="34" charset="0"/>
              </a:rPr>
              <a:t>Kinder</a:t>
            </a:r>
            <a:endParaRPr lang="sk-SK" sz="2000" dirty="0" smtClean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sk-SK" sz="2000" dirty="0" err="1">
                <a:latin typeface="Berlin Sans FB Demi" panose="020E0802020502020306" pitchFamily="34" charset="0"/>
              </a:rPr>
              <a:t>arme</a:t>
            </a:r>
            <a:r>
              <a:rPr lang="sk-SK" sz="2000" dirty="0">
                <a:latin typeface="Berlin Sans FB Demi" panose="020E0802020502020306" pitchFamily="34" charset="0"/>
              </a:rPr>
              <a:t> </a:t>
            </a:r>
            <a:r>
              <a:rPr lang="sk-SK" sz="2000" dirty="0" err="1">
                <a:latin typeface="Berlin Sans FB Demi" panose="020E0802020502020306" pitchFamily="34" charset="0"/>
              </a:rPr>
              <a:t>Welt</a:t>
            </a:r>
            <a:endParaRPr lang="sk-SK" sz="2000" dirty="0">
              <a:latin typeface="Berlin Sans FB Demi" panose="020E0802020502020306" pitchFamily="34" charset="0"/>
            </a:endParaRPr>
          </a:p>
        </p:txBody>
      </p:sp>
      <p:pic>
        <p:nvPicPr>
          <p:cNvPr id="5122" name="Picture 2" descr="C:\Users\Patrik\Desktop\M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48160"/>
            <a:ext cx="3443808" cy="19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atrik\Desktop\rodina-hlbocka-muz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1" y="1925926"/>
            <a:ext cx="3196857" cy="19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atrik\Desktop\royal_fami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37008"/>
            <a:ext cx="3266249" cy="23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77272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716016" y="379897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6146" name="Picture 2" descr="C:\Users\Patrik\Desktop\m9AF.najvacsia_ukrajinska_rod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4104456" cy="23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atrik\Desktop\Kd8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672408" cy="34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atrik\Desktop\stiahnuť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8" y="3140968"/>
            <a:ext cx="3756794" cy="27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2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latin typeface="Matura MT Script Capitals" panose="03020802060602070202" pitchFamily="66" charset="0"/>
              </a:rPr>
              <a:t>Vielen Dank für </a:t>
            </a:r>
            <a:r>
              <a:rPr lang="de-DE" b="1" dirty="0" smtClean="0">
                <a:latin typeface="Matura MT Script Capitals" panose="03020802060602070202" pitchFamily="66" charset="0"/>
              </a:rPr>
              <a:t>Aufmerksamkeit</a:t>
            </a:r>
            <a:endParaRPr lang="sk-SK" b="1" dirty="0">
              <a:latin typeface="Matura MT Script Capitals" panose="03020802060602070202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07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66</Words>
  <Application>Microsoft Office PowerPoint</Application>
  <PresentationFormat>Prezentácia na obrazovke (4:3)</PresentationFormat>
  <Paragraphs>38</Paragraphs>
  <Slides>8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Prezentácia programu PowerPoint</vt:lpstr>
      <vt:lpstr>Was ist Familie?</vt:lpstr>
      <vt:lpstr>Was kann eine Familie sein?</vt:lpstr>
      <vt:lpstr>Aufteilung der Familien</vt:lpstr>
      <vt:lpstr>Prezentácia programu PowerPoint</vt:lpstr>
      <vt:lpstr>Prezentácia programu PowerPoint</vt:lpstr>
      <vt:lpstr>Prezentácia programu PowerPoint</vt:lpstr>
      <vt:lpstr>Vielen Dank für Aufmerksamkeit</vt:lpstr>
    </vt:vector>
  </TitlesOfParts>
  <Company>Patrik-PC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Patrik</dc:creator>
  <cp:lastModifiedBy>Patrik</cp:lastModifiedBy>
  <cp:revision>41</cp:revision>
  <dcterms:created xsi:type="dcterms:W3CDTF">2019-04-28T17:24:46Z</dcterms:created>
  <dcterms:modified xsi:type="dcterms:W3CDTF">2019-04-29T18:20:02Z</dcterms:modified>
</cp:coreProperties>
</file>