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41" autoAdjust="0"/>
    <p:restoredTop sz="94660"/>
  </p:normalViewPr>
  <p:slideViewPr>
    <p:cSldViewPr>
      <p:cViewPr varScale="1">
        <p:scale>
          <a:sx n="74" d="100"/>
          <a:sy n="74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22.4.2018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8458200" cy="864096"/>
          </a:xfrm>
        </p:spPr>
        <p:txBody>
          <a:bodyPr>
            <a:noAutofit/>
          </a:bodyPr>
          <a:lstStyle/>
          <a:p>
            <a:pPr algn="ctr"/>
            <a:r>
              <a:rPr lang="sk-SK" sz="5400" b="1" dirty="0" smtClean="0"/>
              <a:t>Čínska </a:t>
            </a:r>
            <a:r>
              <a:rPr lang="sk-SK" sz="5400" b="1" dirty="0"/>
              <a:t>ľudová republika</a:t>
            </a:r>
            <a:endParaRPr lang="sk-SK" sz="5400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686800" cy="789702"/>
          </a:xfrm>
        </p:spPr>
        <p:txBody>
          <a:bodyPr>
            <a:normAutofit/>
          </a:bodyPr>
          <a:lstStyle/>
          <a:p>
            <a:pPr algn="l"/>
            <a:r>
              <a:rPr lang="sk-SK" sz="2000" dirty="0" smtClean="0">
                <a:effectLst/>
              </a:rPr>
              <a:t>Vypracovali: Patrik Bartoš a Oliver Lukáč</a:t>
            </a:r>
            <a:endParaRPr lang="sk-SK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57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2535" y="260648"/>
            <a:ext cx="8686800" cy="841248"/>
          </a:xfrm>
        </p:spPr>
        <p:txBody>
          <a:bodyPr/>
          <a:lstStyle/>
          <a:p>
            <a:pPr algn="ctr"/>
            <a:r>
              <a:rPr lang="sk-SK" dirty="0">
                <a:effectLst/>
              </a:rPr>
              <a:t>LESHANSKÝ </a:t>
            </a:r>
            <a:r>
              <a:rPr lang="sk-SK" dirty="0" smtClean="0">
                <a:effectLst/>
              </a:rPr>
              <a:t>VEĽKÝ BUDHA</a:t>
            </a:r>
            <a:endParaRPr lang="sk-SK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7280" cy="4724400"/>
          </a:xfrm>
        </p:spPr>
        <p:txBody>
          <a:bodyPr/>
          <a:lstStyle/>
          <a:p>
            <a:r>
              <a:rPr lang="sk-SK" dirty="0" smtClean="0"/>
              <a:t>Najväčšia socha na svete, ktorá vyobrazuje sediaceho Budhu  (71 metrov)</a:t>
            </a:r>
          </a:p>
          <a:p>
            <a:r>
              <a:rPr lang="sk-SK" dirty="0" smtClean="0"/>
              <a:t>Socha sa nachádza v horách </a:t>
            </a:r>
            <a:r>
              <a:rPr lang="sk-SK" dirty="0" err="1" smtClean="0"/>
              <a:t>Emei</a:t>
            </a:r>
            <a:r>
              <a:rPr lang="sk-SK" dirty="0" smtClean="0"/>
              <a:t> (200 km od mesta </a:t>
            </a:r>
            <a:r>
              <a:rPr lang="sk-SK" dirty="0" err="1" smtClean="0"/>
              <a:t>Chengdu</a:t>
            </a:r>
            <a:r>
              <a:rPr lang="sk-SK" dirty="0" smtClean="0"/>
              <a:t>)</a:t>
            </a:r>
          </a:p>
          <a:p>
            <a:r>
              <a:rPr lang="sk-SK" dirty="0" smtClean="0"/>
              <a:t>V roku 803 boli práce na soche ukončené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991" y="3429000"/>
            <a:ext cx="4344483" cy="325836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2755378" cy="20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5760640" cy="505584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Ľudovo demokratická republika </a:t>
            </a:r>
          </a:p>
          <a:p>
            <a:r>
              <a:rPr lang="sk-SK" sz="2400" dirty="0" smtClean="0"/>
              <a:t>Prezident: </a:t>
            </a:r>
            <a:r>
              <a:rPr lang="sk-SK" sz="2400" dirty="0"/>
              <a:t>Si </a:t>
            </a:r>
            <a:r>
              <a:rPr lang="sk-SK" sz="2400" dirty="0" err="1" smtClean="0"/>
              <a:t>Ťin-pching</a:t>
            </a:r>
            <a:r>
              <a:rPr lang="sk-SK" sz="2400" dirty="0" smtClean="0"/>
              <a:t> (obrázok)</a:t>
            </a:r>
          </a:p>
          <a:p>
            <a:r>
              <a:rPr lang="sk-SK" sz="2400" dirty="0" smtClean="0"/>
              <a:t>Predseda vlády: </a:t>
            </a:r>
            <a:r>
              <a:rPr lang="sk-SK" sz="2400" dirty="0" err="1"/>
              <a:t>Li</a:t>
            </a:r>
            <a:r>
              <a:rPr lang="sk-SK" sz="2400" dirty="0"/>
              <a:t> </a:t>
            </a:r>
            <a:r>
              <a:rPr lang="sk-SK" sz="2400" dirty="0" err="1" smtClean="0"/>
              <a:t>Kche-čchiang</a:t>
            </a:r>
            <a:endParaRPr lang="sk-SK" sz="2400" dirty="0" smtClean="0"/>
          </a:p>
          <a:p>
            <a:r>
              <a:rPr lang="sk-SK" sz="2400" dirty="0" smtClean="0"/>
              <a:t>Počet obyv.: 1,3 miliardy</a:t>
            </a:r>
          </a:p>
          <a:p>
            <a:r>
              <a:rPr lang="sk-SK" sz="2400" dirty="0"/>
              <a:t>N</a:t>
            </a:r>
            <a:r>
              <a:rPr lang="sk-SK" sz="2400" dirty="0" smtClean="0"/>
              <a:t>ajľudnatejší </a:t>
            </a:r>
            <a:r>
              <a:rPr lang="sk-SK" sz="2400" dirty="0"/>
              <a:t>štát </a:t>
            </a:r>
            <a:r>
              <a:rPr lang="sk-SK" sz="2400" dirty="0" smtClean="0"/>
              <a:t>sveta</a:t>
            </a:r>
          </a:p>
          <a:p>
            <a:r>
              <a:rPr lang="sk-SK" sz="2400" dirty="0" smtClean="0"/>
              <a:t>4. najväčší štát na svete (9,5 mil. km²</a:t>
            </a:r>
            <a:r>
              <a:rPr lang="sk-SK" sz="2400" dirty="0"/>
              <a:t>)</a:t>
            </a:r>
            <a:endParaRPr lang="sk-SK" sz="2400" dirty="0" smtClean="0"/>
          </a:p>
          <a:p>
            <a:r>
              <a:rPr lang="sk-SK" sz="2400" dirty="0" smtClean="0"/>
              <a:t>Hlavné mesto: Peking</a:t>
            </a:r>
          </a:p>
          <a:p>
            <a:r>
              <a:rPr lang="sk-SK" sz="2400" dirty="0" smtClean="0"/>
              <a:t>Jazyk: Čínština</a:t>
            </a:r>
          </a:p>
          <a:p>
            <a:r>
              <a:rPr lang="sk-SK" sz="2400" dirty="0" smtClean="0"/>
              <a:t>Mena: </a:t>
            </a:r>
            <a:r>
              <a:rPr lang="sk-SK" sz="2400" dirty="0"/>
              <a:t>Čínsky </a:t>
            </a:r>
            <a:r>
              <a:rPr lang="sk-SK" sz="2400" dirty="0" err="1" smtClean="0"/>
              <a:t>jüan</a:t>
            </a:r>
            <a:endParaRPr lang="sk-SK" sz="2400" dirty="0" smtClean="0"/>
          </a:p>
          <a:p>
            <a:r>
              <a:rPr lang="sk-SK" sz="2400" dirty="0" smtClean="0"/>
              <a:t>Vznik: 1. október 1949</a:t>
            </a:r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12776"/>
            <a:ext cx="2124075" cy="2732286"/>
          </a:xfrm>
        </p:spPr>
      </p:pic>
      <p:pic>
        <p:nvPicPr>
          <p:cNvPr id="1026" name="Picture 2" descr="Vlajka ÄÃ­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369135"/>
            <a:ext cx="2702793" cy="17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k ÄÃ­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369135"/>
            <a:ext cx="1658107" cy="179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1306286"/>
            <a:ext cx="4191000" cy="5018314"/>
          </a:xfrm>
        </p:spPr>
        <p:txBody>
          <a:bodyPr/>
          <a:lstStyle/>
          <a:p>
            <a:pPr marL="0" indent="0">
              <a:buNone/>
            </a:pPr>
            <a:r>
              <a:rPr lang="sk-SK" b="1" dirty="0" smtClean="0"/>
              <a:t>POLOHA:</a:t>
            </a:r>
          </a:p>
          <a:p>
            <a:r>
              <a:rPr lang="sk-SK" dirty="0" smtClean="0"/>
              <a:t>Východná a stredná časť euroázijského kontinentu</a:t>
            </a:r>
          </a:p>
          <a:p>
            <a:r>
              <a:rPr lang="sk-SK" dirty="0" smtClean="0"/>
              <a:t>Západné pobrežie</a:t>
            </a:r>
          </a:p>
          <a:p>
            <a:pPr marL="0" indent="0">
              <a:buNone/>
            </a:pPr>
            <a:r>
              <a:rPr lang="sk-SK" dirty="0" smtClean="0"/>
              <a:t>    Tichého oceánu</a:t>
            </a:r>
          </a:p>
          <a:p>
            <a:r>
              <a:rPr lang="sk-SK" dirty="0" smtClean="0"/>
              <a:t>Územie zahŕňa        5400 ostrovov</a:t>
            </a:r>
          </a:p>
          <a:p>
            <a:endParaRPr lang="sk-SK" dirty="0" smtClean="0"/>
          </a:p>
        </p:txBody>
      </p:sp>
      <p:pic>
        <p:nvPicPr>
          <p:cNvPr id="2050" name="Picture 2" descr="CHN orthographic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2" y="1412776"/>
            <a:ext cx="504055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975" y="189141"/>
            <a:ext cx="8686800" cy="821776"/>
          </a:xfrm>
        </p:spPr>
        <p:txBody>
          <a:bodyPr/>
          <a:lstStyle/>
          <a:p>
            <a:pPr algn="ctr"/>
            <a:r>
              <a:rPr lang="sk-SK" b="1" dirty="0">
                <a:effectLst/>
              </a:rPr>
              <a:t>Veľký čínsky múr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191000" cy="5313784"/>
          </a:xfrm>
        </p:spPr>
        <p:txBody>
          <a:bodyPr/>
          <a:lstStyle/>
          <a:p>
            <a:r>
              <a:rPr lang="sk-SK" dirty="0" smtClean="0"/>
              <a:t>Vybudovaný za dynastie </a:t>
            </a:r>
            <a:r>
              <a:rPr lang="sk-SK" dirty="0" err="1" smtClean="0"/>
              <a:t>Ming</a:t>
            </a:r>
            <a:r>
              <a:rPr lang="sk-SK" dirty="0" smtClean="0"/>
              <a:t>. Proti mongolským vpádom</a:t>
            </a:r>
          </a:p>
          <a:p>
            <a:r>
              <a:rPr lang="sk-SK" dirty="0" smtClean="0"/>
              <a:t>15-17st.</a:t>
            </a:r>
          </a:p>
          <a:p>
            <a:r>
              <a:rPr lang="sk-SK" dirty="0" smtClean="0"/>
              <a:t>Sever Číny  </a:t>
            </a:r>
          </a:p>
          <a:p>
            <a:r>
              <a:rPr lang="sk-SK" dirty="0" smtClean="0"/>
              <a:t>Dĺžka 6700 km</a:t>
            </a:r>
          </a:p>
          <a:p>
            <a:r>
              <a:rPr lang="sk-SK" dirty="0" smtClean="0"/>
              <a:t>Jeden zo symbolov Číny</a:t>
            </a:r>
          </a:p>
          <a:p>
            <a:endParaRPr lang="sk-SK" dirty="0"/>
          </a:p>
        </p:txBody>
      </p:sp>
      <p:pic>
        <p:nvPicPr>
          <p:cNvPr id="3074" name="Picture 2" descr="https://upload.wikimedia.org/wikipedia/commons/thumb/0/02/Great_wall_panorama.jpg/1200px-Great_wall_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8208912" cy="207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Ã½sledok vyhÄ¾adÃ¡vania obrÃ¡zkov pre dopyt velky Äinsky m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VÃ½sledok vyhÄ¾adÃ¡vania obrÃ¡zkov pre dopyt velky Äinsky m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VÃ½sledok vyhÄ¾adÃ¡vania obrÃ¡zkov pre dopyt veÄ¾kÃ½ ÄÃ­nsky mÃº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44" y="1542811"/>
            <a:ext cx="4562336" cy="262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8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000" b="1" dirty="0">
                <a:effectLst/>
              </a:rPr>
              <a:t>Terakotová armáda</a:t>
            </a: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8083624" cy="2260848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Armáda vojakov vyrobená z terakoty</a:t>
            </a:r>
          </a:p>
          <a:p>
            <a:r>
              <a:rPr lang="sk-SK" dirty="0" smtClean="0"/>
              <a:t>Okrem vojakov aj sochy koní, vojnových vozov, akrobatov a iné </a:t>
            </a:r>
          </a:p>
          <a:p>
            <a:r>
              <a:rPr lang="sk-SK" dirty="0"/>
              <a:t>Objavená </a:t>
            </a:r>
            <a:r>
              <a:rPr lang="sk-SK" dirty="0" smtClean="0"/>
              <a:t>1974</a:t>
            </a:r>
          </a:p>
          <a:p>
            <a:r>
              <a:rPr lang="sk-SK" dirty="0" smtClean="0"/>
              <a:t>8000 kusov </a:t>
            </a:r>
          </a:p>
          <a:p>
            <a:r>
              <a:rPr lang="sk-SK" dirty="0" smtClean="0"/>
              <a:t>Iný výraz v tvári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4098" name="Picture 2" descr="Xian 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744416" cy="274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824" y="2204864"/>
            <a:ext cx="4928664" cy="339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>
                <a:effectLst/>
              </a:rPr>
              <a:t>Zakázané</a:t>
            </a:r>
            <a:r>
              <a:rPr lang="sk-SK" b="1" dirty="0">
                <a:effectLst/>
              </a:rPr>
              <a:t> </a:t>
            </a:r>
            <a:r>
              <a:rPr lang="sk-SK" sz="4000" b="1" dirty="0">
                <a:effectLst/>
              </a:rPr>
              <a:t>mesto</a:t>
            </a:r>
            <a:r>
              <a:rPr lang="sk-SK" b="1" dirty="0">
                <a:effectLst/>
              </a:rPr>
              <a:t/>
            </a:r>
            <a:br>
              <a:rPr lang="sk-SK" b="1" dirty="0">
                <a:effectLst/>
              </a:rPr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51176" cy="4724400"/>
          </a:xfrm>
        </p:spPr>
        <p:txBody>
          <a:bodyPr>
            <a:normAutofit/>
          </a:bodyPr>
          <a:lstStyle/>
          <a:p>
            <a:r>
              <a:rPr lang="sk-SK" dirty="0" smtClean="0"/>
              <a:t>Čínsky palác v Pekingu</a:t>
            </a:r>
          </a:p>
          <a:p>
            <a:r>
              <a:rPr lang="sk-SK" dirty="0" smtClean="0"/>
              <a:t>Dynastia </a:t>
            </a:r>
            <a:r>
              <a:rPr lang="sk-SK" dirty="0" err="1" smtClean="0"/>
              <a:t>Ming</a:t>
            </a:r>
            <a:r>
              <a:rPr lang="sk-SK" dirty="0" smtClean="0"/>
              <a:t> a </a:t>
            </a:r>
            <a:r>
              <a:rPr lang="sk-SK" dirty="0" err="1" smtClean="0"/>
              <a:t>Čching</a:t>
            </a:r>
            <a:endParaRPr lang="sk-SK" dirty="0" smtClean="0"/>
          </a:p>
          <a:p>
            <a:r>
              <a:rPr lang="sk-SK" dirty="0" smtClean="0"/>
              <a:t>V strede </a:t>
            </a:r>
            <a:r>
              <a:rPr lang="sk-SK" dirty="0" err="1" smtClean="0"/>
              <a:t>pekingu</a:t>
            </a:r>
            <a:r>
              <a:rPr lang="sk-SK" dirty="0" smtClean="0"/>
              <a:t> </a:t>
            </a:r>
          </a:p>
          <a:p>
            <a:r>
              <a:rPr lang="sk-SK" dirty="0" smtClean="0"/>
              <a:t>Domov cisára a jeho domácnosti</a:t>
            </a:r>
          </a:p>
          <a:p>
            <a:r>
              <a:rPr lang="sk-SK" dirty="0" smtClean="0"/>
              <a:t>Do roku 1912 slúžilo ako politické centrum </a:t>
            </a:r>
            <a:endParaRPr lang="sk-SK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499" y="8766238"/>
            <a:ext cx="1938528" cy="1222248"/>
          </a:xfr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3672408" cy="231546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11" y="1340768"/>
            <a:ext cx="4536504" cy="25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000" b="1" dirty="0" smtClean="0">
                <a:effectLst/>
              </a:rPr>
              <a:t>Hongkong a Šanghaj</a:t>
            </a: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r>
              <a:rPr lang="sk-SK" dirty="0" smtClean="0">
                <a:effectLst/>
              </a:rPr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/>
              <a:t>Vyspelé mesto </a:t>
            </a:r>
          </a:p>
          <a:p>
            <a:r>
              <a:rPr lang="sk-SK" dirty="0" smtClean="0"/>
              <a:t>Zahraničný obchod </a:t>
            </a:r>
          </a:p>
          <a:p>
            <a:r>
              <a:rPr lang="sk-SK" dirty="0" smtClean="0"/>
              <a:t>Rýchly rozvoj – Patrí medzi Ázijské tigre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dirty="0" smtClean="0"/>
              <a:t>Najľudnatejšie mesto Číny</a:t>
            </a:r>
          </a:p>
          <a:p>
            <a:r>
              <a:rPr lang="sk-SK" dirty="0" smtClean="0"/>
              <a:t>Najväčší prístav</a:t>
            </a:r>
          </a:p>
          <a:p>
            <a:r>
              <a:rPr lang="sk-SK" dirty="0" smtClean="0"/>
              <a:t>Moderné mesto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397369" cy="293157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9" y="3933056"/>
            <a:ext cx="4124620" cy="187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21776"/>
          </a:xfrm>
        </p:spPr>
        <p:txBody>
          <a:bodyPr/>
          <a:lstStyle/>
          <a:p>
            <a:pPr algn="ctr"/>
            <a:r>
              <a:rPr lang="sk-SK" b="1" dirty="0">
                <a:effectLst/>
              </a:rPr>
              <a:t>Palác </a:t>
            </a:r>
            <a:r>
              <a:rPr lang="sk-SK" b="1" dirty="0" err="1">
                <a:effectLst/>
              </a:rPr>
              <a:t>Potala</a:t>
            </a:r>
            <a:r>
              <a:rPr lang="sk-SK" b="1" dirty="0">
                <a:effectLst/>
              </a:rPr>
              <a:t> v </a:t>
            </a:r>
            <a:r>
              <a:rPr lang="sk-SK" b="1" dirty="0" err="1">
                <a:effectLst/>
              </a:rPr>
              <a:t>Lhase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/>
              <a:t>Sídlom tibetskej vlády</a:t>
            </a:r>
          </a:p>
          <a:p>
            <a:r>
              <a:rPr lang="sk-SK" sz="2400" dirty="0" smtClean="0"/>
              <a:t>V nadmorskej výške 3650 </a:t>
            </a:r>
            <a:r>
              <a:rPr lang="sk-SK" sz="2400" dirty="0" err="1" smtClean="0"/>
              <a:t>m.n.m</a:t>
            </a:r>
            <a:endParaRPr lang="sk-SK" sz="2400" dirty="0"/>
          </a:p>
          <a:p>
            <a:r>
              <a:rPr lang="sk-SK" sz="2400" dirty="0" smtClean="0"/>
              <a:t>Palácový komplex </a:t>
            </a:r>
          </a:p>
          <a:p>
            <a:r>
              <a:rPr lang="sk-SK" sz="2400" dirty="0" smtClean="0"/>
              <a:t>Súbor administratívnych a náboženských</a:t>
            </a:r>
          </a:p>
          <a:p>
            <a:r>
              <a:rPr lang="sk-SK" sz="2400" dirty="0" smtClean="0"/>
              <a:t>Biely palác (východná časť)</a:t>
            </a:r>
          </a:p>
          <a:p>
            <a:r>
              <a:rPr lang="sk-SK" sz="2400" dirty="0" smtClean="0"/>
              <a:t>Červený palác (uprostred)</a:t>
            </a:r>
          </a:p>
          <a:p>
            <a:r>
              <a:rPr lang="sk-SK" sz="2400" dirty="0" err="1" smtClean="0"/>
              <a:t>Potala</a:t>
            </a:r>
            <a:r>
              <a:rPr lang="sk-SK" sz="2400" dirty="0" smtClean="0"/>
              <a:t> (Budhova hora)</a:t>
            </a:r>
          </a:p>
          <a:p>
            <a:r>
              <a:rPr lang="sk-SK" sz="2400" dirty="0" smtClean="0"/>
              <a:t>1694 dokončenie výstavby</a:t>
            </a:r>
          </a:p>
          <a:p>
            <a:endParaRPr lang="sk-SK" sz="2400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3997428" cy="2656888"/>
          </a:xfrm>
          <a:prstGeom prst="rect">
            <a:avLst/>
          </a:prstGeom>
        </p:spPr>
      </p:pic>
      <p:pic>
        <p:nvPicPr>
          <p:cNvPr id="8" name="Zástupný symbol obsah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15" y="4149080"/>
            <a:ext cx="4343400" cy="2402443"/>
          </a:xfrm>
        </p:spPr>
      </p:pic>
    </p:spTree>
    <p:extLst>
      <p:ext uri="{BB962C8B-B14F-4D97-AF65-F5344CB8AC3E}">
        <p14:creationId xmlns:p14="http://schemas.microsoft.com/office/powerpoint/2010/main" val="16373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3177" y="54868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>
                <a:effectLst/>
              </a:rPr>
              <a:t>Tri rokliny</a:t>
            </a:r>
            <a:r>
              <a:rPr lang="sk-SK" dirty="0">
                <a:effectLst/>
              </a:rPr>
              <a:t/>
            </a:r>
            <a:br>
              <a:rPr lang="sk-SK" dirty="0">
                <a:effectLst/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65312" y="4653136"/>
            <a:ext cx="8945902" cy="18002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Priehrada a vodná elektráreň na rieke </a:t>
            </a:r>
            <a:r>
              <a:rPr lang="sk-SK" dirty="0" err="1"/>
              <a:t>Jang-c’-ťiang</a:t>
            </a:r>
            <a:endParaRPr lang="sk-SK" dirty="0"/>
          </a:p>
          <a:p>
            <a:r>
              <a:rPr lang="sk-SK" dirty="0" smtClean="0"/>
              <a:t>Najvýkonnejšia vodná elektráreň na svete </a:t>
            </a:r>
          </a:p>
          <a:p>
            <a:r>
              <a:rPr lang="sk-SK" dirty="0" smtClean="0"/>
              <a:t>Výška 185 metrov, dĺžka 2335 metrov</a:t>
            </a:r>
          </a:p>
          <a:p>
            <a:r>
              <a:rPr lang="sk-SK" dirty="0" smtClean="0"/>
              <a:t>Zo zatopenej oblasti bolo vysťahovaných 1,3 milióna ľudí</a:t>
            </a:r>
          </a:p>
          <a:p>
            <a:endParaRPr lang="sk-SK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57" y="1268760"/>
            <a:ext cx="5689932" cy="32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25275"/>
            <a:ext cx="3459094" cy="224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2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196</TotalTime>
  <Words>279</Words>
  <Application>Microsoft Office PowerPoint</Application>
  <PresentationFormat>Prezentácia na obrazovke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Cestovanie</vt:lpstr>
      <vt:lpstr>Vypracovali: Patrik Bartoš a Oliver Lukáč</vt:lpstr>
      <vt:lpstr>Prezentácia programu PowerPoint</vt:lpstr>
      <vt:lpstr>Prezentácia programu PowerPoint</vt:lpstr>
      <vt:lpstr>Veľký čínsky múr</vt:lpstr>
      <vt:lpstr>Terakotová armáda </vt:lpstr>
      <vt:lpstr>Zakázané mesto </vt:lpstr>
      <vt:lpstr>Hongkong a Šanghaj  </vt:lpstr>
      <vt:lpstr>Palác Potala v Lhase</vt:lpstr>
      <vt:lpstr>Tri rokliny </vt:lpstr>
      <vt:lpstr>LESHANSKÝ VEĽKÝ BUDHA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Patrik Bartoš</dc:creator>
  <cp:lastModifiedBy>Patrik</cp:lastModifiedBy>
  <cp:revision>38</cp:revision>
  <dcterms:created xsi:type="dcterms:W3CDTF">2018-04-22T11:16:18Z</dcterms:created>
  <dcterms:modified xsi:type="dcterms:W3CDTF">2018-04-22T14:43:16Z</dcterms:modified>
</cp:coreProperties>
</file>