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85C4AC-3B60-4B1C-86A3-44E63BA8BC1D}" type="datetimeFigureOut">
              <a:rPr lang="sk-SK" smtClean="0"/>
              <a:t>18.6.2010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0825B-2C22-491F-A201-4C9E8701F1A2}" type="slidenum">
              <a:rPr lang="sk-SK" smtClean="0"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4929222" cy="1470025"/>
          </a:xfrm>
        </p:spPr>
        <p:txBody>
          <a:bodyPr>
            <a:normAutofit/>
          </a:bodyPr>
          <a:lstStyle/>
          <a:p>
            <a:r>
              <a:rPr lang="sk-SK" sz="4400" dirty="0" err="1" smtClean="0">
                <a:latin typeface="Arial" pitchFamily="34" charset="0"/>
                <a:cs typeface="Arial" pitchFamily="34" charset="0"/>
              </a:rPr>
              <a:t>Freizeit,mein</a:t>
            </a:r>
            <a:r>
              <a:rPr lang="sk-SK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4400" dirty="0" err="1" smtClean="0">
                <a:latin typeface="Arial" pitchFamily="34" charset="0"/>
                <a:cs typeface="Arial" pitchFamily="34" charset="0"/>
              </a:rPr>
              <a:t>Tag</a:t>
            </a:r>
            <a:r>
              <a:rPr lang="sk-SK" sz="4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sk-SK" sz="4400" dirty="0" err="1" smtClean="0">
                <a:latin typeface="Arial" pitchFamily="34" charset="0"/>
                <a:cs typeface="Arial" pitchFamily="34" charset="0"/>
              </a:rPr>
              <a:t>Freitag</a:t>
            </a:r>
            <a:r>
              <a:rPr lang="sk-SK" sz="4400" dirty="0" smtClean="0">
                <a:latin typeface="Arial" pitchFamily="34" charset="0"/>
                <a:cs typeface="Arial" pitchFamily="34" charset="0"/>
              </a:rPr>
              <a:t>)</a:t>
            </a:r>
            <a:endParaRPr lang="sk-SK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7467600" cy="1143000"/>
          </a:xfrm>
        </p:spPr>
        <p:txBody>
          <a:bodyPr/>
          <a:lstStyle/>
          <a:p>
            <a:r>
              <a:rPr lang="sk-SK" dirty="0" smtClean="0"/>
              <a:t>Um 15:00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7170" name="Picture 2" descr="C:\Documents and Settings\ivo\Desktop\basket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6643734" cy="4929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7467600" cy="1143000"/>
          </a:xfrm>
        </p:spPr>
        <p:txBody>
          <a:bodyPr/>
          <a:lstStyle/>
          <a:p>
            <a:r>
              <a:rPr lang="sk-SK" dirty="0" smtClean="0"/>
              <a:t>Von 18:00 </a:t>
            </a:r>
            <a:r>
              <a:rPr lang="sk-SK" dirty="0" err="1" smtClean="0"/>
              <a:t>bis</a:t>
            </a:r>
            <a:r>
              <a:rPr lang="sk-SK" dirty="0" smtClean="0"/>
              <a:t> 20:00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194" name="Picture 2" descr="C:\Documents and Settings\ivo\Desktop\pocit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142984"/>
            <a:ext cx="7072362" cy="530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7467600" cy="1143000"/>
          </a:xfrm>
        </p:spPr>
        <p:txBody>
          <a:bodyPr/>
          <a:lstStyle/>
          <a:p>
            <a:r>
              <a:rPr lang="sk-SK" dirty="0" smtClean="0"/>
              <a:t>Von 20:30 </a:t>
            </a:r>
            <a:r>
              <a:rPr lang="sk-SK" dirty="0" err="1" smtClean="0"/>
              <a:t>bis</a:t>
            </a:r>
            <a:r>
              <a:rPr lang="sk-SK" dirty="0" smtClean="0"/>
              <a:t> 23:00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218" name="Picture 2" descr="C:\Documents and Settings\ivo\Desktop\new-york-c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142983"/>
            <a:ext cx="7215238" cy="5080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7467600" cy="1143000"/>
          </a:xfrm>
        </p:spPr>
        <p:txBody>
          <a:bodyPr/>
          <a:lstStyle/>
          <a:p>
            <a:r>
              <a:rPr lang="sk-SK" dirty="0" smtClean="0"/>
              <a:t>Um 23:30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42" name="Picture 2" descr="C:\Documents and Settings\ivo\Desktop\vecera_pri_sviecka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7620000" cy="500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7467600" cy="1143000"/>
          </a:xfrm>
        </p:spPr>
        <p:txBody>
          <a:bodyPr/>
          <a:lstStyle/>
          <a:p>
            <a:r>
              <a:rPr lang="sk-SK" dirty="0" smtClean="0"/>
              <a:t>Um 1 </a:t>
            </a:r>
            <a:r>
              <a:rPr lang="sk-SK" dirty="0" err="1" smtClean="0"/>
              <a:t>Uhr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1266" name="Picture 2" descr="C:\Documents and Settings\ivo\Desktop\ist2_3391548-sleeping-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00240"/>
            <a:ext cx="6572296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</a:t>
            </a:r>
            <a:r>
              <a:rPr lang="de-DE" dirty="0" err="1" smtClean="0"/>
              <a:t>iel</a:t>
            </a:r>
            <a:r>
              <a:rPr lang="sk-SK" dirty="0" smtClean="0"/>
              <a:t>e</a:t>
            </a:r>
            <a:r>
              <a:rPr lang="de-DE" dirty="0" smtClean="0"/>
              <a:t> </a:t>
            </a:r>
            <a:r>
              <a:rPr lang="de-DE" dirty="0" smtClean="0"/>
              <a:t>danke </a:t>
            </a:r>
            <a:r>
              <a:rPr lang="de-DE" dirty="0" err="1" smtClean="0"/>
              <a:t>fur</a:t>
            </a:r>
            <a:r>
              <a:rPr lang="de-DE" dirty="0" smtClean="0"/>
              <a:t> Ihre Aufmerksamkeit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714876" y="5929330"/>
            <a:ext cx="4000528" cy="642942"/>
          </a:xfrm>
        </p:spPr>
        <p:txBody>
          <a:bodyPr/>
          <a:lstStyle/>
          <a:p>
            <a:r>
              <a:rPr lang="sk-SK" dirty="0" smtClean="0"/>
              <a:t>Ivan Pavlov  1.e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0"/>
            <a:ext cx="7467600" cy="1143000"/>
          </a:xfrm>
        </p:spPr>
        <p:txBody>
          <a:bodyPr/>
          <a:lstStyle/>
          <a:p>
            <a:r>
              <a:rPr lang="sk-SK" dirty="0" smtClean="0"/>
              <a:t>Von 23:00 </a:t>
            </a:r>
            <a:r>
              <a:rPr lang="sk-SK" dirty="0" err="1" smtClean="0"/>
              <a:t>bis</a:t>
            </a:r>
            <a:r>
              <a:rPr lang="sk-SK" dirty="0" smtClean="0"/>
              <a:t> 7:15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026" name="Picture 2" descr="C:\Documents and Settings\ivo\Desktop\Sp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6929486" cy="4356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sk-SK" dirty="0" smtClean="0"/>
              <a:t>Um 7:20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2050" name="Picture 2" descr="C:\Documents and Settings\ivo\Desktop\Vstáv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3"/>
            <a:ext cx="6572296" cy="4061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7467600" cy="1143000"/>
          </a:xfrm>
        </p:spPr>
        <p:txBody>
          <a:bodyPr/>
          <a:lstStyle/>
          <a:p>
            <a:r>
              <a:rPr lang="sk-SK" dirty="0" smtClean="0"/>
              <a:t>Um 7:25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4" name="Picture 2" descr="C:\Documents and Settings\ivo\Desktop\rANAJ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6643734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8229600" cy="1143000"/>
          </a:xfrm>
        </p:spPr>
        <p:txBody>
          <a:bodyPr/>
          <a:lstStyle/>
          <a:p>
            <a:r>
              <a:rPr lang="sk-SK" dirty="0" smtClean="0"/>
              <a:t>Um 7:30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2290" name="Picture 2" descr="C:\Documents and Settings\ivo\Desktop\produk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358114" cy="5133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0"/>
            <a:ext cx="7467600" cy="1143000"/>
          </a:xfrm>
        </p:spPr>
        <p:txBody>
          <a:bodyPr/>
          <a:lstStyle/>
          <a:p>
            <a:r>
              <a:rPr lang="sk-SK" dirty="0" smtClean="0"/>
              <a:t>Um 7:40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13314" name="Picture 2" descr="C:\Documents and Settings\ivo\Desktop\5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6643734" cy="5205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-214338"/>
            <a:ext cx="7467600" cy="1143000"/>
          </a:xfrm>
        </p:spPr>
        <p:txBody>
          <a:bodyPr/>
          <a:lstStyle/>
          <a:p>
            <a:r>
              <a:rPr lang="sk-SK" dirty="0" smtClean="0"/>
              <a:t>Um 7:45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098" name="Picture 2" descr="C:\Documents and Settings\ivo\Desktop\Do skol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6981850" cy="4756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-214338"/>
            <a:ext cx="7467600" cy="1143000"/>
          </a:xfrm>
        </p:spPr>
        <p:txBody>
          <a:bodyPr/>
          <a:lstStyle/>
          <a:p>
            <a:r>
              <a:rPr lang="sk-SK" dirty="0" smtClean="0"/>
              <a:t>Von 8Uhr </a:t>
            </a:r>
            <a:r>
              <a:rPr lang="sk-SK" dirty="0" err="1" smtClean="0"/>
              <a:t>bis</a:t>
            </a:r>
            <a:r>
              <a:rPr lang="sk-SK" dirty="0" smtClean="0"/>
              <a:t> 13:25 </a:t>
            </a:r>
            <a:r>
              <a:rPr lang="sk-SK" dirty="0" err="1" smtClean="0"/>
              <a:t>Uhr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122" name="Picture 2" descr="C:\Documents and Settings\ivo\Desktop\Uce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736"/>
            <a:ext cx="5934091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-214338"/>
            <a:ext cx="7467600" cy="1143000"/>
          </a:xfrm>
        </p:spPr>
        <p:txBody>
          <a:bodyPr/>
          <a:lstStyle/>
          <a:p>
            <a:r>
              <a:rPr lang="sk-SK" dirty="0" smtClean="0"/>
              <a:t>Um 13:30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6146" name="Picture 2" descr="C:\Documents and Settings\ivo\Desktop\ob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6786610" cy="4780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49</Words>
  <Application>Microsoft Office PowerPoint</Application>
  <PresentationFormat>Prezentácia na obrazovke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Tok</vt:lpstr>
      <vt:lpstr>Freizeit,mein Tag(Freitag)</vt:lpstr>
      <vt:lpstr>Von 23:00 bis 7:15</vt:lpstr>
      <vt:lpstr>Um 7:20</vt:lpstr>
      <vt:lpstr>Um 7:25</vt:lpstr>
      <vt:lpstr>Um 7:30</vt:lpstr>
      <vt:lpstr>Um 7:40</vt:lpstr>
      <vt:lpstr>Um 7:45</vt:lpstr>
      <vt:lpstr>Von 8Uhr bis 13:25 Uhr</vt:lpstr>
      <vt:lpstr>Um 13:30</vt:lpstr>
      <vt:lpstr>Um 15:00</vt:lpstr>
      <vt:lpstr>Von 18:00 bis 20:00</vt:lpstr>
      <vt:lpstr>Von 20:30 bis 23:00</vt:lpstr>
      <vt:lpstr>Um 23:30</vt:lpstr>
      <vt:lpstr>Um 1 Uhr</vt:lpstr>
      <vt:lpstr>Viele danke fur Ihre Aufmerksamkeit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Freizeit,mein Tag</dc:title>
  <dc:creator> </dc:creator>
  <cp:lastModifiedBy> </cp:lastModifiedBy>
  <cp:revision>6</cp:revision>
  <dcterms:created xsi:type="dcterms:W3CDTF">2010-06-19T05:32:47Z</dcterms:created>
  <dcterms:modified xsi:type="dcterms:W3CDTF">2010-06-19T06:29:05Z</dcterms:modified>
</cp:coreProperties>
</file>