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5" r:id="rId10"/>
    <p:sldId id="262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ĺž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8797A-94DE-4ACC-AFF3-32659E43D9D4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F93AF-01AD-4827-9A32-60243EE17F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8797A-94DE-4ACC-AFF3-32659E43D9D4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F93AF-01AD-4827-9A32-60243EE17F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8797A-94DE-4ACC-AFF3-32659E43D9D4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F93AF-01AD-4827-9A32-60243EE17F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8797A-94DE-4ACC-AFF3-32659E43D9D4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F93AF-01AD-4827-9A32-60243EE17F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ĺž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8797A-94DE-4ACC-AFF3-32659E43D9D4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F93AF-01AD-4827-9A32-60243EE17F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8797A-94DE-4ACC-AFF3-32659E43D9D4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F93AF-01AD-4827-9A32-60243EE17F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8797A-94DE-4ACC-AFF3-32659E43D9D4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F93AF-01AD-4827-9A32-60243EE17F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8797A-94DE-4ACC-AFF3-32659E43D9D4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F93AF-01AD-4827-9A32-60243EE17F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8797A-94DE-4ACC-AFF3-32659E43D9D4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F93AF-01AD-4827-9A32-60243EE17F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8797A-94DE-4ACC-AFF3-32659E43D9D4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F93AF-01AD-4827-9A32-60243EE17F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s jedným zaobleným roh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B8797A-94DE-4ACC-AFF3-32659E43D9D4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F93AF-01AD-4827-9A32-60243EE17F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B8797A-94DE-4ACC-AFF3-32659E43D9D4}" type="datetimeFigureOut">
              <a:rPr lang="sk-SK" smtClean="0"/>
              <a:pPr/>
              <a:t>3.12.2010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4F93AF-01AD-4827-9A32-60243EE17F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gtrade.sk/sk/nizke-tatry" TargetMode="External"/><Relationship Id="rId3" Type="http://schemas.openxmlformats.org/officeDocument/2006/relationships/hyperlink" Target="http://www.vivo.sk/photo/96931/kamzik-vrchovsky-tatransky" TargetMode="External"/><Relationship Id="rId7" Type="http://schemas.openxmlformats.org/officeDocument/2006/relationships/hyperlink" Target="http://www.1-2-3-ubytovanie.sk/tip/jasna-chopok-sever" TargetMode="External"/><Relationship Id="rId2" Type="http://schemas.openxmlformats.org/officeDocument/2006/relationships/hyperlink" Target="454&amp;dur=2065&amp;hovh=194&amp;hovw=260&amp;tx=132&amp;ty=111&amp;ei=xFvJTPa9EJG7jAfu-u3IDw&amp;oei=xFvJTPa9EJG7jAfu-u3IDw&amp;esq=1&amp;page=1&amp;ndsp=22&amp;ved=1t:429,r:15,s: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-reality.sk/dom-brezno-predaj-19031000116/popis/" TargetMode="External"/><Relationship Id="rId5" Type="http://schemas.openxmlformats.org/officeDocument/2006/relationships/hyperlink" Target="http://www.slovakia.travel/imagegallery.aspx?l=1&amp;smi=8032&amp;io=53958&amp;igo=32866" TargetMode="External"/><Relationship Id="rId4" Type="http://schemas.openxmlformats.org/officeDocument/2006/relationships/hyperlink" Target="http://www.vivo.sk/photo/159526/svist-vrchovsk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hyperlink" Target="http://www.lgtrade.sk/sk/nizke-tatry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udent\Desktop\lmmy8r6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14346" y="1643050"/>
            <a:ext cx="7772400" cy="1470025"/>
          </a:xfrm>
        </p:spPr>
        <p:txBody>
          <a:bodyPr>
            <a:noAutofit/>
          </a:bodyPr>
          <a:lstStyle/>
          <a:p>
            <a:r>
              <a:rPr lang="sk-SK" sz="6600" dirty="0" err="1" smtClean="0">
                <a:solidFill>
                  <a:schemeClr val="accent1">
                    <a:lumMod val="75000"/>
                  </a:schemeClr>
                </a:solidFill>
              </a:rPr>
              <a:t>Landschaft</a:t>
            </a:r>
            <a:endParaRPr lang="sk-SK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71736" y="5500702"/>
            <a:ext cx="6400800" cy="1752600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5.10.2010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900" dirty="0" smtClean="0"/>
              <a:t>http://www.google.sk/imgres?imgurl=http://img.geocaching.com/cache/log/8f4f1f3a-d686-4c53-b817-eebae23789de.jpg&amp;imgrefurl=http://www.geocaching.sk/geocache-detail.php%3Fid%3D300881&amp;usg=__zc03hY2xGNOm5aUt6GupT418ZoA=&amp;h=449&amp;w=600&amp;sz=75&amp;hl=sk&amp;start=0&amp;zoom=1&amp;tbnid=8bp4EnufU0agcM:&amp;tbnh=172&amp;tbnw=209&amp;prev=/images%3Fq%3DPoniklec%2Bslovensky%26hl%3Dsk%26biw%3D1280%26bih%3D830%26gbv%3D2%26tbs%3Disch:1&amp;itbs=1&amp;iact=hc&amp;vpx=779&amp;vpy=</a:t>
            </a:r>
            <a:r>
              <a:rPr lang="sk-SK" sz="900" dirty="0" smtClean="0">
                <a:hlinkClick r:id="rId2" action="ppaction://hlinkfile"/>
              </a:rPr>
              <a:t>454&amp;dur=2065&amp;hovh=194&amp;hovw=260&amp;tx=132&amp;ty=111&amp;ei=xFvJTPa9EJG7jAfu-u3IDw&amp;oei=xFvJTPa9EJG7jAfu-u3IDw&amp;esq=1&amp;page=1&amp;ndsp=22&amp;ved=1t:429,r:15,s:0</a:t>
            </a:r>
            <a:endParaRPr lang="sk-SK" sz="900" dirty="0" smtClean="0"/>
          </a:p>
          <a:p>
            <a:r>
              <a:rPr lang="sk-SK" sz="900" dirty="0" smtClean="0">
                <a:hlinkClick r:id="rId3"/>
              </a:rPr>
              <a:t>http://www.vivo.sk/photo/96931/kamzik-vrchovsky-tatransky</a:t>
            </a:r>
            <a:endParaRPr lang="sk-SK" sz="900" dirty="0" smtClean="0"/>
          </a:p>
          <a:p>
            <a:r>
              <a:rPr lang="sk-SK" sz="900" dirty="0" smtClean="0">
                <a:hlinkClick r:id="rId4"/>
              </a:rPr>
              <a:t>http://www.vivo.sk/photo/159526/svist-vrchovsky</a:t>
            </a:r>
            <a:endParaRPr lang="sk-SK" sz="900" dirty="0" smtClean="0"/>
          </a:p>
          <a:p>
            <a:r>
              <a:rPr lang="sk-SK" sz="900" dirty="0" smtClean="0">
                <a:hlinkClick r:id="rId5"/>
              </a:rPr>
              <a:t>http://www.slovakia.travel/imagegallery.aspx?l=1&amp;smi=8032&amp;io=53958&amp;igo=32866</a:t>
            </a:r>
            <a:endParaRPr lang="sk-SK" sz="900" dirty="0" smtClean="0"/>
          </a:p>
          <a:p>
            <a:r>
              <a:rPr lang="sk-SK" sz="900" dirty="0" smtClean="0">
                <a:hlinkClick r:id="rId6"/>
              </a:rPr>
              <a:t>http://www.x-reality.sk/dom-brezno-predaj-19031000116/popis/</a:t>
            </a:r>
            <a:endParaRPr lang="sk-SK" sz="900" dirty="0" smtClean="0"/>
          </a:p>
          <a:p>
            <a:r>
              <a:rPr lang="sk-SK" sz="900" dirty="0" smtClean="0">
                <a:hlinkClick r:id="rId7"/>
              </a:rPr>
              <a:t>http://www.1-2-3-ubytovanie.sk/tip/jasna-chopok-sever</a:t>
            </a:r>
            <a:endParaRPr lang="sk-SK" sz="900" dirty="0" smtClean="0"/>
          </a:p>
          <a:p>
            <a:r>
              <a:rPr lang="sk-SK" sz="900" dirty="0" smtClean="0">
                <a:hlinkClick r:id="rId8"/>
              </a:rPr>
              <a:t>http://www.lgtrade.sk/sk/nizke-tatry</a:t>
            </a:r>
            <a:endParaRPr lang="sk-SK" sz="900" dirty="0" smtClean="0"/>
          </a:p>
          <a:p>
            <a:endParaRPr lang="sk-SK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8183880" cy="1051560"/>
          </a:xfrm>
        </p:spPr>
        <p:txBody>
          <a:bodyPr/>
          <a:lstStyle/>
          <a:p>
            <a:r>
              <a:rPr lang="de-DE" dirty="0"/>
              <a:t>Berge und Umgebung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4187952"/>
          </a:xfrm>
        </p:spPr>
        <p:txBody>
          <a:bodyPr/>
          <a:lstStyle/>
          <a:p>
            <a:r>
              <a:rPr lang="sk-SK" sz="2400" dirty="0" smtClean="0"/>
              <a:t>Ist </a:t>
            </a:r>
            <a:r>
              <a:rPr lang="sk-SK" sz="2400" dirty="0" err="1" smtClean="0"/>
              <a:t>ein</a:t>
            </a:r>
            <a:r>
              <a:rPr lang="sk-SK" sz="2400" dirty="0" smtClean="0"/>
              <a:t> </a:t>
            </a:r>
            <a:r>
              <a:rPr lang="sk-SK" sz="2400" dirty="0" err="1" smtClean="0"/>
              <a:t>Teil</a:t>
            </a:r>
            <a:r>
              <a:rPr lang="sk-SK" sz="2400" dirty="0" smtClean="0"/>
              <a:t> der </a:t>
            </a:r>
            <a:r>
              <a:rPr lang="sk-SK" sz="2400" dirty="0" err="1" smtClean="0"/>
              <a:t>Stadt</a:t>
            </a:r>
            <a:r>
              <a:rPr lang="sk-SK" sz="2400" dirty="0" smtClean="0"/>
              <a:t> </a:t>
            </a:r>
            <a:r>
              <a:rPr lang="sk-SK" sz="2400" dirty="0" smtClean="0"/>
              <a:t>Ružomberok</a:t>
            </a:r>
          </a:p>
          <a:p>
            <a:r>
              <a:rPr lang="sk-SK" sz="2400" dirty="0" err="1" smtClean="0"/>
              <a:t>Durch</a:t>
            </a:r>
            <a:r>
              <a:rPr lang="sk-SK" sz="2400" dirty="0" smtClean="0"/>
              <a:t> </a:t>
            </a:r>
            <a:r>
              <a:rPr lang="sk-SK" sz="2400" dirty="0" err="1" smtClean="0"/>
              <a:t>dem</a:t>
            </a:r>
            <a:r>
              <a:rPr lang="sk-SK" sz="2400" dirty="0" smtClean="0"/>
              <a:t> </a:t>
            </a:r>
            <a:r>
              <a:rPr lang="sk-SK" sz="2400" dirty="0" err="1" smtClean="0"/>
              <a:t>Wald</a:t>
            </a:r>
            <a:endParaRPr lang="sk-SK" sz="2400" dirty="0" smtClean="0"/>
          </a:p>
          <a:p>
            <a:r>
              <a:rPr lang="sk-SK" sz="2400" dirty="0" smtClean="0"/>
              <a:t>718m </a:t>
            </a:r>
            <a:r>
              <a:rPr lang="sk-SK" sz="2400" dirty="0" err="1" smtClean="0"/>
              <a:t>über</a:t>
            </a:r>
            <a:r>
              <a:rPr lang="sk-SK" sz="2400" dirty="0" smtClean="0"/>
              <a:t> </a:t>
            </a:r>
            <a:r>
              <a:rPr lang="sk-SK" sz="2400" dirty="0" err="1" smtClean="0"/>
              <a:t>dem</a:t>
            </a:r>
            <a:r>
              <a:rPr lang="sk-SK" sz="2400" dirty="0" smtClean="0"/>
              <a:t> </a:t>
            </a:r>
            <a:r>
              <a:rPr lang="sk-SK" sz="2400" dirty="0" err="1" smtClean="0"/>
              <a:t>Meeresspiegel</a:t>
            </a:r>
            <a:endParaRPr lang="sk-SK" sz="2400" dirty="0" smtClean="0"/>
          </a:p>
          <a:p>
            <a:r>
              <a:rPr lang="sk-SK" sz="2400" dirty="0" smtClean="0"/>
              <a:t>In </a:t>
            </a:r>
            <a:r>
              <a:rPr lang="sk-SK" sz="2400" dirty="0" err="1" smtClean="0"/>
              <a:t>dem</a:t>
            </a:r>
            <a:r>
              <a:rPr lang="sk-SK" sz="2400" dirty="0" smtClean="0"/>
              <a:t> </a:t>
            </a:r>
            <a:r>
              <a:rPr lang="sk-SK" sz="2400" dirty="0" err="1" smtClean="0"/>
              <a:t>Bergen</a:t>
            </a:r>
            <a:r>
              <a:rPr lang="sk-SK" sz="2400" dirty="0" smtClean="0"/>
              <a:t> Veľká </a:t>
            </a:r>
            <a:r>
              <a:rPr lang="sk-SK" sz="2400" dirty="0" smtClean="0"/>
              <a:t>Fatra.</a:t>
            </a:r>
            <a:endParaRPr lang="sk-SK" sz="2400" dirty="0" smtClean="0"/>
          </a:p>
          <a:p>
            <a:r>
              <a:rPr lang="sk-SK" sz="2400" dirty="0" err="1" smtClean="0"/>
              <a:t>Hügel</a:t>
            </a:r>
            <a:r>
              <a:rPr lang="sk-SK" sz="2400" dirty="0" smtClean="0"/>
              <a:t> </a:t>
            </a:r>
            <a:r>
              <a:rPr lang="sk-SK" sz="2400" dirty="0" err="1" smtClean="0"/>
              <a:t>Sidorovo</a:t>
            </a:r>
            <a:r>
              <a:rPr lang="sk-SK" sz="2400" dirty="0" smtClean="0"/>
              <a:t>.</a:t>
            </a:r>
            <a:endParaRPr lang="sk-SK" sz="2400" dirty="0" smtClean="0"/>
          </a:p>
          <a:p>
            <a:r>
              <a:rPr lang="sk-SK" sz="2400" dirty="0" err="1" smtClean="0"/>
              <a:t>Dorf</a:t>
            </a:r>
            <a:r>
              <a:rPr lang="sk-SK" sz="2400" dirty="0" smtClean="0"/>
              <a:t> </a:t>
            </a:r>
            <a:r>
              <a:rPr lang="sk-SK" sz="2400" dirty="0" err="1" smtClean="0"/>
              <a:t>liegt</a:t>
            </a:r>
            <a:r>
              <a:rPr lang="sk-SK" sz="2400" dirty="0" smtClean="0"/>
              <a:t> im </a:t>
            </a:r>
            <a:r>
              <a:rPr lang="sk-SK" sz="2400" dirty="0" err="1" smtClean="0"/>
              <a:t>Váh-Tal</a:t>
            </a:r>
            <a:endParaRPr lang="sk-SK" sz="2400" dirty="0" smtClean="0"/>
          </a:p>
          <a:p>
            <a:r>
              <a:rPr lang="sk-SK" sz="2400" dirty="0" err="1" smtClean="0"/>
              <a:t>N</a:t>
            </a:r>
            <a:r>
              <a:rPr lang="sk-SK" sz="2400" dirty="0" err="1" smtClean="0"/>
              <a:t>atürliche</a:t>
            </a:r>
            <a:r>
              <a:rPr lang="sk-SK" sz="2400" dirty="0" smtClean="0"/>
              <a:t> </a:t>
            </a:r>
            <a:r>
              <a:rPr lang="sk-SK" sz="2400" dirty="0" smtClean="0"/>
              <a:t>Bach</a:t>
            </a:r>
            <a:r>
              <a:rPr lang="sk-SK" sz="2400" dirty="0" smtClean="0"/>
              <a:t>						</a:t>
            </a:r>
          </a:p>
          <a:p>
            <a:r>
              <a:rPr lang="sk-SK" sz="2400" dirty="0" err="1" smtClean="0"/>
              <a:t>Laubwälder</a:t>
            </a:r>
            <a:r>
              <a:rPr lang="sk-SK" sz="2400" dirty="0" smtClean="0"/>
              <a:t> </a:t>
            </a:r>
            <a:r>
              <a:rPr lang="sk-SK" sz="2400" dirty="0" err="1" smtClean="0"/>
              <a:t>und</a:t>
            </a:r>
            <a:r>
              <a:rPr lang="sk-SK" sz="2400" dirty="0" smtClean="0"/>
              <a:t> </a:t>
            </a:r>
            <a:r>
              <a:rPr lang="sk-SK" sz="2400" dirty="0" err="1" smtClean="0"/>
              <a:t>Nadelwälder</a:t>
            </a:r>
            <a:endParaRPr lang="sk-SK" sz="2400" dirty="0" smtClean="0"/>
          </a:p>
          <a:p>
            <a:endParaRPr lang="sk-SK" dirty="0"/>
          </a:p>
        </p:txBody>
      </p:sp>
      <p:pic>
        <p:nvPicPr>
          <p:cNvPr id="1026" name="Picture 2" descr="G:\442878059 st4nKaa\66radluh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643314"/>
            <a:ext cx="3054329" cy="20288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Flora und Fauna</a:t>
            </a:r>
            <a:br>
              <a:rPr lang="de-DE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Colchicum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autumnale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→</a:t>
            </a:r>
          </a:p>
          <a:p>
            <a:pPr>
              <a:buNone/>
            </a:pP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←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Tettigonia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viridissima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          </a:t>
            </a:r>
          </a:p>
          <a:p>
            <a:pPr>
              <a:buNone/>
            </a:pPr>
            <a:r>
              <a:rPr lang="sk-SK" dirty="0" smtClean="0"/>
              <a:t>                       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Oryctolagus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→</a:t>
            </a:r>
          </a:p>
          <a:p>
            <a:pPr>
              <a:buNone/>
            </a:pPr>
            <a:r>
              <a:rPr lang="sk-SK" dirty="0" smtClean="0"/>
              <a:t>           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 descr="G:\442878059 st4nKaa\0o3hbji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00042"/>
            <a:ext cx="3143272" cy="2286016"/>
          </a:xfrm>
          <a:prstGeom prst="rect">
            <a:avLst/>
          </a:prstGeom>
          <a:noFill/>
        </p:spPr>
      </p:pic>
      <p:pic>
        <p:nvPicPr>
          <p:cNvPr id="2051" name="Picture 3" descr="G:\442878059 st4nKaa\8grbrk4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3571860" cy="2257421"/>
          </a:xfrm>
          <a:prstGeom prst="rect">
            <a:avLst/>
          </a:prstGeom>
          <a:noFill/>
        </p:spPr>
      </p:pic>
      <p:pic>
        <p:nvPicPr>
          <p:cNvPr id="2052" name="Picture 4" descr="G:\442878059 st4nKaa\jn90xu9k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00504"/>
            <a:ext cx="2571768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Hier </a:t>
            </a:r>
            <a:r>
              <a:rPr lang="sk-SK" sz="2000" dirty="0" err="1" smtClean="0"/>
              <a:t>sind</a:t>
            </a:r>
            <a:r>
              <a:rPr lang="sk-SK" sz="2000" dirty="0" smtClean="0"/>
              <a:t> </a:t>
            </a:r>
            <a:r>
              <a:rPr lang="de-DE" sz="2000" dirty="0" smtClean="0"/>
              <a:t>interessante Fotos</a:t>
            </a:r>
            <a:r>
              <a:rPr lang="de-DE" dirty="0" smtClean="0"/>
              <a:t/>
            </a:r>
            <a:br>
              <a:rPr lang="de-DE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6" name="Picture 4" descr="G:\442878059 st4nKaa\2guhrn1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4357670" cy="2286016"/>
          </a:xfrm>
          <a:prstGeom prst="rect">
            <a:avLst/>
          </a:prstGeom>
          <a:noFill/>
        </p:spPr>
      </p:pic>
      <p:pic>
        <p:nvPicPr>
          <p:cNvPr id="3077" name="Picture 5" descr="G:\442878059 st4nKaa\4n8paucw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500042"/>
            <a:ext cx="2978124" cy="1714512"/>
          </a:xfrm>
          <a:prstGeom prst="rect">
            <a:avLst/>
          </a:prstGeom>
          <a:noFill/>
        </p:spPr>
      </p:pic>
      <p:pic>
        <p:nvPicPr>
          <p:cNvPr id="3078" name="Picture 6" descr="G:\442878059 st4nKaa\7na0siz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1480"/>
            <a:ext cx="2366947" cy="1668465"/>
          </a:xfrm>
          <a:prstGeom prst="rect">
            <a:avLst/>
          </a:prstGeom>
          <a:noFill/>
        </p:spPr>
      </p:pic>
      <p:pic>
        <p:nvPicPr>
          <p:cNvPr id="3079" name="Picture 7" descr="G:\442878059 st4nKaa\66radluh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428868"/>
            <a:ext cx="3475024" cy="2019304"/>
          </a:xfrm>
          <a:prstGeom prst="rect">
            <a:avLst/>
          </a:prstGeom>
          <a:noFill/>
        </p:spPr>
      </p:pic>
      <p:pic>
        <p:nvPicPr>
          <p:cNvPr id="3080" name="Picture 8" descr="G:\442878059 st4nKaa\u1wnw6z6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928670"/>
            <a:ext cx="2143140" cy="1349385"/>
          </a:xfrm>
          <a:prstGeom prst="rect">
            <a:avLst/>
          </a:prstGeom>
          <a:noFill/>
        </p:spPr>
      </p:pic>
      <p:pic>
        <p:nvPicPr>
          <p:cNvPr id="3081" name="Picture 9" descr="G:\442878059 st4nKaa\ul1kossy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500570"/>
            <a:ext cx="2071702" cy="1285884"/>
          </a:xfrm>
          <a:prstGeom prst="rect">
            <a:avLst/>
          </a:prstGeom>
          <a:noFill/>
        </p:spPr>
      </p:pic>
      <p:pic>
        <p:nvPicPr>
          <p:cNvPr id="3082" name="Picture 10" descr="G:\442878059 st4nKaa\pwf5m169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786322"/>
            <a:ext cx="1643074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accent1"/>
                </a:solidFill>
              </a:rPr>
              <a:t>Niedere</a:t>
            </a:r>
            <a:r>
              <a:rPr lang="sk-SK" dirty="0" smtClean="0">
                <a:solidFill>
                  <a:schemeClr val="accent1"/>
                </a:solidFill>
              </a:rPr>
              <a:t> Tatra</a:t>
            </a:r>
            <a:endParaRPr lang="sk-SK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0000"/>
                </a:solidFill>
              </a:rPr>
              <a:t/>
            </a:r>
            <a:br>
              <a:rPr lang="sk-SK" dirty="0" smtClean="0">
                <a:solidFill>
                  <a:srgbClr val="000000"/>
                </a:solidFill>
              </a:rPr>
            </a:br>
            <a:endParaRPr lang="sk-SK" dirty="0"/>
          </a:p>
        </p:txBody>
      </p:sp>
      <p:pic>
        <p:nvPicPr>
          <p:cNvPr id="1026" name="Picture 2" descr="H:\P1020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4968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Der </a:t>
            </a:r>
            <a:r>
              <a:rPr lang="sk-SK" dirty="0" err="1" smtClean="0"/>
              <a:t>Gipfel</a:t>
            </a:r>
            <a:endParaRPr lang="sk-SK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30225"/>
            <a:ext cx="5214974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Flora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Pulsatilla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slavica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052736"/>
            <a:ext cx="4838650" cy="387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   Fauna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286148" cy="257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3929058" y="642918"/>
            <a:ext cx="4643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latin typeface="Arial" pitchFamily="34" charset="0"/>
                <a:cs typeface="Arial" pitchFamily="34" charset="0"/>
              </a:rPr>
              <a:t>←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Rupicapra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rupicapra</a:t>
            </a: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28868"/>
            <a:ext cx="3738590" cy="280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ĺžnik 6"/>
          <p:cNvSpPr/>
          <p:nvPr/>
        </p:nvSpPr>
        <p:spPr>
          <a:xfrm>
            <a:off x="1142976" y="3357562"/>
            <a:ext cx="3682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Marmota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marmota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→ </a:t>
            </a: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Erholung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2547939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85794"/>
            <a:ext cx="3286128" cy="219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://www.lgtrade.sk/images/galleries/ntatry-turistika-tat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286124"/>
            <a:ext cx="3000364" cy="2281527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71285100"/>
            <a:ext cx="33464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Fotografia 8 z 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/>
              </a:rPr>
              <a:t>  </a:t>
            </a:r>
            <a:r>
              <a:rPr kumimoji="0" lang="sk-SK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3078" name="Picture 6" descr="http://www.lgtrade.sk/grafika/lightbox/close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0"/>
            <a:ext cx="161925" cy="20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235</TotalTime>
  <Words>108</Words>
  <Application>Microsoft Office PowerPoint</Application>
  <PresentationFormat>Prezentácia na obrazovke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Aspekt</vt:lpstr>
      <vt:lpstr>Landschaft</vt:lpstr>
      <vt:lpstr>Berge und Umgebung</vt:lpstr>
      <vt:lpstr>Flora und Fauna </vt:lpstr>
      <vt:lpstr>Hier sind interessante Fotos </vt:lpstr>
      <vt:lpstr>Niedere Tatra</vt:lpstr>
      <vt:lpstr>Der Gipfel</vt:lpstr>
      <vt:lpstr>Flora</vt:lpstr>
      <vt:lpstr>    Fauna</vt:lpstr>
      <vt:lpstr>Die Erholung</vt:lpstr>
      <vt:lpstr>Snímka 10</vt:lpstr>
    </vt:vector>
  </TitlesOfParts>
  <Company>gjar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Landschaft in Vlkolinec</dc:title>
  <dc:creator>student</dc:creator>
  <cp:lastModifiedBy> </cp:lastModifiedBy>
  <cp:revision>23</cp:revision>
  <dcterms:created xsi:type="dcterms:W3CDTF">2010-10-25T10:14:46Z</dcterms:created>
  <dcterms:modified xsi:type="dcterms:W3CDTF">2010-12-04T07:42:54Z</dcterms:modified>
</cp:coreProperties>
</file>