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258" r:id="rId3"/>
    <p:sldId id="267" r:id="rId4"/>
    <p:sldId id="260" r:id="rId5"/>
    <p:sldId id="261" r:id="rId6"/>
    <p:sldId id="262" r:id="rId7"/>
    <p:sldId id="263" r:id="rId8"/>
    <p:sldId id="274" r:id="rId9"/>
    <p:sldId id="264" r:id="rId10"/>
    <p:sldId id="266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5" r:id="rId20"/>
    <p:sldId id="277" r:id="rId21"/>
    <p:sldId id="278" r:id="rId22"/>
    <p:sldId id="280" r:id="rId23"/>
    <p:sldId id="281" r:id="rId24"/>
    <p:sldId id="282" r:id="rId25"/>
    <p:sldId id="283" r:id="rId26"/>
    <p:sldId id="285" r:id="rId27"/>
    <p:sldId id="288" r:id="rId28"/>
    <p:sldId id="289" r:id="rId29"/>
    <p:sldId id="284" r:id="rId30"/>
    <p:sldId id="286" r:id="rId31"/>
    <p:sldId id="287" r:id="rId32"/>
    <p:sldId id="290" r:id="rId33"/>
    <p:sldId id="291" r:id="rId34"/>
    <p:sldId id="292" r:id="rId35"/>
    <p:sldId id="293" r:id="rId36"/>
    <p:sldId id="295" r:id="rId37"/>
    <p:sldId id="296" r:id="rId38"/>
    <p:sldId id="294" r:id="rId39"/>
    <p:sldId id="297" r:id="rId40"/>
    <p:sldId id="259" r:id="rId41"/>
    <p:sldId id="279" r:id="rId4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73637-BA15-47CF-B53C-E3F19388128C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8889F-7210-4676-8040-EB4214C7BDA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8889F-7210-4676-8040-EB4214C7BDA9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8889F-7210-4676-8040-EB4214C7BDA9}" type="slidenum">
              <a:rPr lang="sk-SK" smtClean="0"/>
              <a:pPr/>
              <a:t>31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8889F-7210-4676-8040-EB4214C7BDA9}" type="slidenum">
              <a:rPr lang="sk-SK" smtClean="0"/>
              <a:pPr/>
              <a:t>33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Obdĺžni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Obdĺžni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ĺžni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A812B65-9A1B-42FF-8DDA-365A2B0950AF}" type="datetimeFigureOut">
              <a:rPr lang="sk-SK" smtClean="0"/>
              <a:pPr/>
              <a:t>29. 11. 2015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6RbauVizB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VZ2T-GhP8U4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sk/maps/place/Mirsk%C3%BD+z%C3%A1mok/@53.8298119,22.8758061,6z/data=!4m2!3m1!1s0x46d93bacae2ce0cf:0xb86d05ccb3162758" TargetMode="External"/><Relationship Id="rId13" Type="http://schemas.openxmlformats.org/officeDocument/2006/relationships/hyperlink" Target="http://www.photoandtraveling.com/kisinov-chisinau-hlavne-mesto-moldavska/" TargetMode="External"/><Relationship Id="rId18" Type="http://schemas.openxmlformats.org/officeDocument/2006/relationships/hyperlink" Target="http://travelchannel.sk/narodny-park-orhei/" TargetMode="External"/><Relationship Id="rId3" Type="http://schemas.openxmlformats.org/officeDocument/2006/relationships/hyperlink" Target="https://www.google.sk/url?sa=i&amp;rct=j&amp;q=&amp;esrc=s&amp;source=images&amp;cd=&amp;cad=rja&amp;uact=8&amp;ved=0CAYQjB1qFQoTCJvnnoT8l8kCFUZXFAodSY4JJg&amp;url=https://sk.wikipedia.org/wiki/%C5%A0t%C3%A1tny_znak_Bieloruska&amp;bvm=bv.107467506,d.d24&amp;psig=AFQjCNGjsm--gbbY103UJBiFH-HuNYmzOg&amp;ust=1447867256490710" TargetMode="External"/><Relationship Id="rId7" Type="http://schemas.openxmlformats.org/officeDocument/2006/relationships/hyperlink" Target="http://www.apartmentinminsk.com/" TargetMode="External"/><Relationship Id="rId12" Type="http://schemas.openxmlformats.org/officeDocument/2006/relationships/hyperlink" Target="https://sk.wikipedia.org/wiki/Ki%C5%A1i%C5%88ov" TargetMode="External"/><Relationship Id="rId17" Type="http://schemas.openxmlformats.org/officeDocument/2006/relationships/hyperlink" Target="https://cestovatelia.wordpress.com/cesty/moldavsko/saharna-mekka-moldavskych-putnikov/" TargetMode="External"/><Relationship Id="rId2" Type="http://schemas.openxmlformats.org/officeDocument/2006/relationships/hyperlink" Target="http://www.statnevlajky.sk/" TargetMode="External"/><Relationship Id="rId16" Type="http://schemas.openxmlformats.org/officeDocument/2006/relationships/hyperlink" Target="https://www.google.sk/url?sa=i&amp;rct=j&amp;q=&amp;esrc=s&amp;source=images&amp;cd=&amp;cad=rja&amp;uact=8&amp;ved=0CAYQjB1qFQoTCNvGmfqumMkCFchvFAodrp8HcA&amp;url=http://about-eastern-europe.com/saharna-monastery-manastirea-saharna/&amp;bvm=bv.107467506,d.d24&amp;psig=AFQjCNENw4qKd-0FG6NLUehrzvoWK7p0LQ&amp;ust=14478809002515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ikimapia.org/21631286/Narach-national-park" TargetMode="External"/><Relationship Id="rId11" Type="http://schemas.openxmlformats.org/officeDocument/2006/relationships/hyperlink" Target="http://www.mundo.cz/" TargetMode="External"/><Relationship Id="rId5" Type="http://schemas.openxmlformats.org/officeDocument/2006/relationships/hyperlink" Target="https://www.google.sk/url?sa=i&amp;rct=j&amp;q=&amp;esrc=s&amp;source=images&amp;cd=&amp;ved=0CAYQjB1qFQoTCPCGmu3-l8kCFYO4FAod-NsEbg&amp;url=https://az-europe.eu/sk/226048-50-neuveritelnych-budov-po-celom-svete-ktore-su-umeleckymi-dielami-neuniknu-ani-vasej-pozornosti/n&amp;bvm=bv.107467506,d.d24&amp;psig=AFQjCNHq0vBDgM8X4EXS85R05Xl3XMLpCQ&amp;ust=1447867977009350&amp;cad=rja" TargetMode="External"/><Relationship Id="rId15" Type="http://schemas.openxmlformats.org/officeDocument/2006/relationships/hyperlink" Target="https://www.google.sk/url?sa=i&amp;rct=j&amp;q=&amp;esrc=s&amp;source=images&amp;cd=&amp;cad=rja&amp;uact=8&amp;ved=0CAYQjB1qFQoTCNesobCrmMkCFUc9FAod7LMDlw&amp;url=http://cz.depositphotos.com/23206162/stock-photo-capriana-monastery-stone-church.html&amp;psig=AFQjCNH_7-mZom2hLTrDZAFQbBfYZnq3lA&amp;ust=1447879977366966" TargetMode="External"/><Relationship Id="rId10" Type="http://schemas.openxmlformats.org/officeDocument/2006/relationships/hyperlink" Target="https://www.google.sk/url?sa=i&amp;rct=j&amp;q=&amp;esrc=s&amp;source=images&amp;cd=&amp;cad=rja&amp;uact=8&amp;ved=0CAYQjB1qFQoTCL-k7oeYmMkCFcNvFAodwGEH_Q&amp;url=http://moldavsko.net/&amp;psig=AFQjCNEQRf7CPgBF19MA8xDRdjjQEQdmmQ&amp;ust=1447874664498767" TargetMode="External"/><Relationship Id="rId19" Type="http://schemas.openxmlformats.org/officeDocument/2006/relationships/hyperlink" Target="http://www.placesfortour.com/moldova-orhei/old-orhei-in-moldova-orhei/" TargetMode="External"/><Relationship Id="rId4" Type="http://schemas.openxmlformats.org/officeDocument/2006/relationships/hyperlink" Target="https://www.google.sk/url?sa=i&amp;rct=j&amp;q=&amp;esrc=s&amp;source=images&amp;cd=&amp;cad=rja&amp;uact=8&amp;ved=0CAYQjB1qFQoTCIjqyq_9l8kCFYtyFAodt6AF0w&amp;url=http://hn.hnonline.sk/svet-120/kremel-uz-ma-vojny-plne-zuby-a-chce-ju-ukoncit-tvrdi-lukasenko-868176&amp;bvm=bv.107467506,d.d24&amp;psig=AFQjCNGaZi3B1x5S7MT5S64qUycLmQieJw&amp;ust=1447867512002258" TargetMode="External"/><Relationship Id="rId9" Type="http://schemas.openxmlformats.org/officeDocument/2006/relationships/hyperlink" Target="http://ulaherova.blog.sme.sk/c/381165/po-roku-opat-na-bielu-rus-bielorusko-2015-1-5.html" TargetMode="External"/><Relationship Id="rId14" Type="http://schemas.openxmlformats.org/officeDocument/2006/relationships/hyperlink" Target="https://www.google.sk/url?sa=i&amp;rct=j&amp;q=&amp;esrc=s&amp;source=images&amp;cd=&amp;cad=rja&amp;uact=8&amp;ved=0CAYQjB1qFQoTCNylobakmMkCFcxvFAodRboGCw&amp;url=http://e-excursii.com/en/print/24&amp;psig=AFQjCNGpr81FBxC0G-0VAcNBaNE7ulJtjA&amp;ust=1447876820432016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Bielorusko</a:t>
            </a:r>
            <a:endParaRPr lang="sk-SK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77000" y="6477000"/>
            <a:ext cx="2667000" cy="381000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Petra Tamášiková 3.D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34" name="AutoShape 10" descr="Výsledok vyh&amp;lcaron;adávania obrázkov pre dopyt bielorusko ma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6" name="AutoShape 12" descr="Výsledok vyh&amp;lcaron;adávania obrázkov pre dopyt bielorusko ma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42" name="Picture 18" descr="https://upload.wikimedia.org/wikipedia/commons/thumb/a/af/Europe-Belarus.svg/260px-Europe-Belarus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2328" y="-1"/>
            <a:ext cx="6151671" cy="518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Brestská</a:t>
            </a:r>
            <a:r>
              <a:rPr lang="sk-SK" dirty="0" smtClean="0"/>
              <a:t> pevnosť</a:t>
            </a:r>
            <a:endParaRPr lang="sk-SK" dirty="0"/>
          </a:p>
        </p:txBody>
      </p:sp>
      <p:pic>
        <p:nvPicPr>
          <p:cNvPr id="60422" name="Picture 6" descr="http://media0.webgarden.name/images/media0:510a6fa0ebd4f.jpg/100_94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4552950" cy="3038476"/>
          </a:xfrm>
          <a:prstGeom prst="rect">
            <a:avLst/>
          </a:prstGeom>
          <a:noFill/>
        </p:spPr>
      </p:pic>
      <p:pic>
        <p:nvPicPr>
          <p:cNvPr id="60424" name="Picture 8" descr="http://www.valka.cz/html_images/11_2006/ximage1163626117.jpg.pagespeed.ic.6k-ouEtgG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714989"/>
            <a:ext cx="4724400" cy="3143011"/>
          </a:xfrm>
          <a:prstGeom prst="rect">
            <a:avLst/>
          </a:prstGeom>
          <a:noFill/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0006" y="0"/>
            <a:ext cx="324399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NP </a:t>
            </a:r>
            <a:r>
              <a:rPr lang="sk-SK" dirty="0" err="1" smtClean="0"/>
              <a:t>Naroč</a:t>
            </a:r>
            <a:endParaRPr lang="sk-SK" dirty="0"/>
          </a:p>
        </p:txBody>
      </p:sp>
      <p:pic>
        <p:nvPicPr>
          <p:cNvPr id="61445" name="Picture 5" descr="http://photos.wikimapia.org/p/00/03/80/54/08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599107"/>
          </a:xfrm>
          <a:prstGeom prst="rect">
            <a:avLst/>
          </a:prstGeom>
          <a:noFill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1905" y="0"/>
            <a:ext cx="305209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9" name="AutoShape 9" descr="data:image/jpeg;base64,/9j/4AAQSkZJRgABAQAAAQABAAD/2wCEAAkGBxQSEhUUExQWFhUXFx0YGBgYGBwgHxwaGBodHBscGhwaHiggGhslHxcYIjEjJikrLi4vGB8zODMsNygtLisBCgoKDg0OGxAQGzQkICQsLCwsLDQvLCw0LCwsLCwsLCwsLCwsLCwsLCwsLCwsLCwsLCwsLCwsLCwsLCwsLCwsLP/AABEIALcBEwMBIgACEQEDEQH/xAAcAAACAgMBAQAAAAAAAAAAAAAEBQIDAAEGBwj/xABDEAABAgUCAwUGBAQEBgEFAAABAhEAAxIhMQRBIlFhBRNxgZEGMqGxwfAUQtHhI1Ji8TOCotIHFXKSssJjNENEc+L/xAAaAQADAQEBAQAAAAAAAAAAAAAAAQIDBAUG/8QAKxEAAgICAgEDAwMFAQAAAAAAAAECEQMhEjFREyJBBHHwYZHRMlKBocEU/9oADAMBAAIRAxEAPwAMS4zu4L7uM7uPf5HjglEbpgoyozuorkIHAixIifdRndwWBgMSBjQRG6YQEoymMESEAEO7jDJi0RJCuUK2AN+Hic/SAMxCnGR8rwUtZVn5RtIg5MNC9OnctHYeznsiykTVzLpNQSAPiSLwr1U2WoClFKhlt/SCdF2tMl2dw73+XhGOWWSUajo1x8Iy92z0VctJSQY5jtX2Zlzn/mZgd0nnb3hYWPWLOyO0lzyQLMHL4guVJmoJUoW6GPOXLG+6Z3PjNdaF3Z/sNp0oaY61Eu7s3Qfd45jtj2KmS3MrjQHOz5NgPzFmx1j0KZrwM25giKpvaqLA/KNYfU5ou7siWHG1XR44vTEZDGKzJj1PtDsoajEtAc3UwBGLnc2OOkcTr+zFSllKh4ciOhj0sP1Sn9zhyYXD7CEoIDpzt47bH5foRTpHdSyQAGd+XQjmA0O1aV/Hbx5xVrNOFIUCLM5D48+f3Z4j6iHP3x7XQY51o5nUTpau8SADxXubOrBcfd2LQDqy4JcpYDKTYHBYZZtznaCNYCF2NTOSkcRLsFDq4bbnaB9TMdSgTkWF2JdxYkMM9TY4z821P5Z6SohLnKKnb8pSXO5IL74YF+vlFk6WgyiSp2TSU0m6lJITgZZOQ12w4igLKQ5IFiXZRvgAhNwbgG/5hzic6Z3hoT3iJCeJKVhi5cAlsikqA5Bg+5VfLNFoMmLWtqqZqXFEspFINgHqFycknJazWhelKe/JKHqJQS4NQUWfBuRd2J3gjVzO6HQhkMMB2UojYMlSfEqZ6TFMpFC8qFwXDvY2sTzDDqIlNodmu1nlqoSKUAlLndSU5U2XJYbAnpHNzSbOFYtybdvr5w87b0pWpKgCVzUpWgAqLJxk5uCG2KfF0s8FPAocQJSQ4sQWZx4RtjVRr5HLslLms5Zrm2WfxfDM5faBpkoU1DDsR+nS0E/h6StLVKAAsX8cZvb5QXIWlDpUP/tqcAi6zZI937c3jVR2Q3QljIJ12kMpZQXLbs2z42jICj29KPKHuh7JlkOVVOLWb+8DStMQoFaO8q5HP1h33XdoYJpbYFyH5kZ9Y9LLl+EcGLH8sUT+xCEhlAqJuNgNr5gP/l66gmlz0hx22rDClw+7/EwplTFJ91REVjlJxsnJGKlVGpvZsxLuk2D2vEdLoVzCyElRActy+xBCNTMwFKvaOz7MSEIoEsJWoBwNy2SR5wsmaUFsePFGb0efd1Gd3HU9p9gOVLCgFqU9OzHJfYu/7Qh1GnCVMFO2bNeNIZlPoznilHspTo3FlJ8Ie9i+zaFpKpqiGLCkhjbnCiVplKLAffnDXT9iLMqqqlRUwSWYjmS9t9onLPVcqKxxt3xs6LTdmaVKWCEFwzqAJw2+8cT2l2YZajTdGx6fWJTkLQopVkZu/wARFKoWKEou+V2GWakq40VoSNw/nGMOsWARaEJbJd8NtG9mNAtMM+wJSVTk1h07g+FoEMvzgyRoVd2qaLBJA3+G3KJnL20VBO7o7Xs+TKQVUAJB2G0FztYhAzaOI0c+aTwkvawD+becE9ozQGpWSQWJ69RgGOCWF8qbO6OZcbSHM7tcKWMgQTrNRLWkg0naOY06u8IBq6t92g6f2WmkKS5Lg08weT3eE4JNJ6Gptq0HaVVmQ5bN832inW9k/iDdNDblvkDB2p0yhxISxbDjYejwCe1lU2F+kTFu7iVJKqkI9V7OTAeFiNnLbb/tA2r9n1pBDVDc83zbfeGU7tRZ3Not0naQpIW9T2MdSyZUrOXhibo5TU9nAyluCEC6yGsVF3uRcq8y8cSUBJWkC38xe4YgKvYhtgQL3u4jt/brtNcuXRJYoW6lgC9iH3tsfI+B857T1NLjG5Bzu78928bdfP8ArMznKq6NsMOKA5+jQbJYK6qNy7k7/Ec2i+ShIu6Xxl3YX2894AOuCmNSkkWemz7Brvj4W3gfv1i5L5Bd/Xm2x+lo5eLNwrWaosU5CcMS2XFlH+ojBveByumWVgOU0jf8wUXVgvwtA6tQHIO7A3Jww8CbRtM7vEsopSKgFHchsDO4N8XDtFKLAYDtOYrTcTUoWpKWSSzsVVFT1DjJCSWBc+CYvNUVEqMwqJVZ3OSQ2Sbvbl1YvtDW/wANCE+6VFYFmCQSALAXepz4bRRKmizEvye2229nv1jRKtlNsJ7BnpkTq50sLDEEKGHyRyWGt1iPfHvwuWAaR3mbmkO5P828BBfvFQBDjDC27eI+cV6MAk1BwxJ/VukO2TQWdZVxKCXPURkSV2L/APIkeP8A/Lj0MZE8o+QPotUhKClvy8iX84MmakLbhNufP6wm/EbveLU6o7mO9wbMFNIP1UoTGq+XwgY9mFT0sAB6t9YqRqepiKZxBsr5w0pLoHxfYf2dp6eF8nLXg5c0jfG5xCc6s84jqNcEh1LCA1ySAG8T4/GJcW3bGpJKkPF61CmrdPU4t97wJOnS1oWgNckpIFyXsWSxJhdK14U1KwoG4ZTv1DRTM7Zk1sZsoLBZq0ggthnhKFDc7Gen0PduRxsOXPpDLSNdx7p93DEfOEiNaASy3OSAbh8G12if40kdfnDlGUuxKUY9Gu1pdahQhgLBhzL7eMCf8tW4DXO36tiCpOrbk+xETma17lnjRSlFUjNwi9sGndmFAdTM7WIPof2gyWiQAFMDa4Vf+3KIfjiUlJxFZmJYMGIu4guT7CoroY6PRIZRUgJBxd/nsfpEdWsj+ElLgh+Tcx8IFOqt7xMK+0vaCVpyiol1OwTfhGVFyAE3AjN63Iu1VI6HSS0pSmkpCgN7XOXIztnlGaPRIWo1EqGaQbE5y3w6xxy/bvTmoJQuYpLOKBg7vcAfbbwrl/8AEmYlTypCaXL8TkX3IDD0jN5V5Gq1o9PMoSnSmwJw+Pr8Y3p1OUkuWPNo4I/8QpakPOSy2sgXez5sQc2baBpf/EWWCEmWsJIdwsEvlmIA+O8Rzi13sq9noeqKiqq48/kYXJk8RYjryJPJo5ef7bSqXCZjnAIABOWPFbbb5Qu9oPbZVARpnTVldIccggXANm+UV6sYrsT2zv0rs1h4784pUEkYT4PufK0eSyvb7WSyHmV9JgSXvuQxEEzfbvVgMkIU6Sx7u+92BZ+E+USvqIrsTR33ayJCJbz01BwwyfKPLvbHt78UsJlyUyZaAUpdnuRdgQAbJSACWvi8X6zt3UTP8RVYIezsKQ9yGGQeYtvsi1M1SptIqcA2GbB3Zs/UiMMmdzeuioxSF8pYAKFMASSTbJYMAMBx5eVwzMYuMjf6wVOU5c3Dh7nfbwsfjG0SAkrK0uzpI/qYjq7FST1YZETEsASWVfnYg+ecQd3AmGkBLnBLDYMX6BrdfRl2H2MgpTMmFySEoAJZJYAlQbPw8bRX2kBV/DpazAK5c3HiM7W2jN5U5cY/ANgWvlJQE0u6RSkuzGpZwBckFJBfnz4V+rmPlLAPcXc73a+TDDSSFTCQpDKBCw9qgogNexuoNbe+Q1eq7MUHDhRvTSX/AJcnH50+vSNlKuxoATLJBSOK7lncgD5C8YiUeQAFy/Lmwct4COnR2LJalHvJcKIWU1sW4gagniDMOlgclyey0BBQ6UJSCmoJRWpRualXVSxTZyzjo+bzxQuSAtP2qEJCROoAHuhyB5784yCJvY4CiAhADmxe3SwjUZVje/4Hs9C/5asf/kTfVP6QYjshbf8A1E3/AE/7YrVODWMH6Oa6d49uU5Uc0YqwOZ2UoB/xM3/T/tigdnrJb8RM/wBP6Q0nTWTy8f7wGmffn4f3gjNhKKK5fZiyb6mb/p/2xWr2GkLLrXNJJJJq3O+ILkzr/wB/7Q2067ZERkkyoRRzR9gdMkWVN8ag7EYdsQMv2H04fimnxV+0dfPmW/SF+oWXLGFGTHKKE2i9kZEtTpVMSRcEKDi78ukPNP2ICHM+fn+ZP+2K9PMY35fe8MtNNDG4z0hym10KMUxVN7NYt307/uH6RUvs64/jz/8AuH6QwnPVAkxSn3i4zZDijUzQEB+/neqf9sZ+BsP486/9Sf8AbE5qlERJNTDEPk/IqRWrsRK03nzy1v8AE58+G/m8LdR7H6e3vk8yq+QeXMCHcqbY3+UZMU4zGMoqT2X8aEUr2KkU+9MJteq9sDGLmNJ9kZawUqWulma3wYW2xHRyRaNaMXOd97bfpGUscfBaOaR7Gy5dwpJDkMUHHukB1licOB84oX7FyStCjMYJuAB0sbnb0bbDdbMLhm52GOlvOAtRJU9s5HRn+Nx9gxzZFxVooUTOz5MsHhFqXtuSWUw8Q/0AaA53YkkgOkBgzPbhKWvuQzvm5e0T1ilOQLNnJcuXJt/Setz4wOJhpuS4cMzMcczcOSOjPHDLI/gWyiZ2NIVMM0ByVPki5urNmBuA1um18js6QpzSMgKLN1sMm5U1svzvTqZigiovxWLWvkWuN/K9mirTam6gzbPccxjkWpblSdhE85Ndiph8vsiQhmQA7YqNgB5bHzeIzNLJSbS0CxDt/ma/UAs3Tx1Lne8m5DMLubOC2+4v0zA3eKPgNwWx0B2cm3LyiOTvsdMRds9ky0BSgSCSxBw7WV0333hf2VIcJUcKLqDZG7tfYc8x1kvTVhQJIfLOCHdLh/kOdsiF3YeloC5cxJoVUKWwFAprFrhi1v5yORjqhk9uxtCee6U0JKgEOVEO6gfEkNSoH08slynSoGyUJqyWKVUgkn/Oj16iHfaEoFKkEOrvKxc3SUh8ZYPl7UnqKJsoEFIue7oQCGdLAB7OCVIdmsegulJAmLOyJhUu6UnJIu5p2Df1Fs83EPAnuZYmlJAAISV7VFNVLC6VG7ABiou94p7O034eQpSlJmlYClPgDZird1MwFRJO0S1OoUZiEpoUpnIJtSkKPEQGyQB4D+ps5y5SpdCIS9QmbZboQgAhwxILAG/5ehd2ezuYHUrQpKZaFAhgQ1gaVKVUwarkH/M+WYgkVISyQlV1qN6DLVc8WTgA3vcM1qfxqJRSqWDNVMIyX4EqNVyAE2SlAvueUSv0QByEyd3FzuefQt6Rkc4n2kKgDMRUoi5rUH5WSQHZsRkV6Eh2ekpSeQH30g/SotgfH9I53/mBI3Ph+8XaXXqY8J9UD/2Bj35RlRmmh/MDpyB5v9RAYlhxd4EGsUcD4v8AUwDOmfzKbxSfrCin5CTHwQBm3mP0g7RqHP5xySJwwFHyb/aYYaOcxdvU7+oEKcdDi9jydq0XALkcj+l4Em6lPTzBgPV6rmX6Av8A+x+ULpiicJI/ymFGKCUhxL16OY83EMND2iGLB/Ap/V45iSsjf79IZaSeWykeJWPkGhzSCLY1naok+4oekLZ2uL4Hr+wjUyYS5KQerH5lA+cBTFgdOjj6G0EKFKwtWrURt5A/o0SQpRGfl9DAYmgbn1B+cYZ/gfvxi7JoPSo4PzP6wVISCnnChM22QPMQx0KyoXYtv92iZMaQ10oHSJJIBa78ufi+0b0oIG/kR9IkVF8/F/rGDZskVVMX+/KK5k0c08Sbv52bo49YiuY6mOPnAHaGq4rFTAcjy6eEc+V6LiV6jTy1upuKq7tmhgHuMsYDUlCqQm73drve/P8ALAszUqNgSzv4Fs89zA6pirByHH1DH76x50pI1SiH6jShSQMF177BumL4vYeoB0QSoqJZ2bL8KbAXsGChbMQnzlWNTFyfC3jEFpmkAFXl5Nt4fbRnY+MS4BlvZg78yQSP09d4jMCXQQ1quXIkEtZ3tFM4FiHck28z4j7JgbvFBnHMCx/qxezW32iSaSLZmoSHZgtISQLG1ICkvy38AX3jfZ0+lIoUS6k2U42IUEu+1TdUjIMLNXLmkukVEhjdmfDX2YNyiWnUQWJArSS4YkOAQ2QFEuB1KWZi2tUjGZahbm1K0oBAqTxcRuUHZblIBG5YNUxsky6ZhmCYag4lhrBvdLMa1MRbqBmLNRoyoJqDkquoMxFSSS2LiXZ+ps9lnamoVKSgA8djb8ygoFJJIFgxLNk8zFf1e1EEtZOStKQVEgrluGAU4UorBLWpAJPmd3i2Zp3KqZieJJquQyH94tswJcctnAhRpdQlRmIWspuhfE7En/GTR7xLKskMeDmqGX40rmCmW8sqdM11MX3UU2NnRmxcAs4i3BrSChboJxmOlalLQqxSgqzcEG7XCy9/yjMMlyFLUCkJWDQQpwAkslTIQfzhBznlktDULSbyppSmghQVulStlWoJCmwbhD3aK9RLI7xQmAhPduWPDVYgizgqCQTewdi5ED92+hhSESlhKpk1QWUh+7rpwGICbBwxYYeMhZqe05ilGiWgpBpdSpQJKeFRZYKg5ByYyH6b8/7QUzo1TjvV5qb4UiJypx5f6kfUEwFJnkD3yfMn5RajWKxUoeAT+se42zNDBMwq/kbqSf8AwEUpkqOAkDwI+d4rOotetXmIh+KI2WRsx+oiOfgqgmkndZ/7yP8AyEG6ZJ5MN3lJ/wDZRhQrVpULpv1WfkYimeBgN4HMJtsEqHk6YEixBJzwoT/4oLwEZylYCm8WHrYQEVE5fnkRFVPO/n+kC0D2HCYf5h/3E/IwZptakDiIPiVfB1sYTVjm/l9DF0iaB49AB8WgbQJDVWoSboQSTghAPzJJiidNU7kfBMVqmLI9yZ6n/bAcwEG9vE3+UCYNBiNU2Gf/AC/WLpU9RHvsBtV+kLO+5n4xsanYU/6iYbYqGZnc5o9T/shr2XqgMG55JLN4hHPnyjle+zxH0aGXZpJIuCdnKvoN/OFLoaOyTJJuCkjql/kREDUHdOeQSkN4lb89oTzkqAulXpNW3kGG37RCXOScppPMyif/ACeMWajQgM7t4TD4ZqEK+0rEs52uom+7OYJRpdxnmJIBPi6TfowgfUS6Q5Izsk2F+VnzGU0mhiKdJL3A54/UxipGGt5QRMQCcX++cZOfIx9/vmOGWN0UgGc6W+bRuRMJ5vffrG54xzbr0+/OLpaGAtfw+3iI43y2MpqVufj+0QWtWAfsxcH3Db3H30gZamDs9tvv94xl2WiSiKSxuC4IYMGNr7fp1jUmQFLu7lJNhxBQcjcuykODxXIYHeicsN7xvsUm1mcM7+bG8V6XX1oSomhClMlCbGmwaoG6S4Ls7A2Ihq+zmnK2W6icK6GIqYq4bAFkKJAL5TZNqfNjRrVKTNCTR3fNKSBQgFQAqBF6ASCb2AMS7V1xBE1DVAhJCupUQ7A2u1WX/qgKf2o6jLCQoFP5QXqDuo34qjc1DcObONoRfZNC3VzpPEQ7ghYmOK0qTMKSpKcKqSAoh3cvtDJGommWFTEVqmBKWUWFHK9isg1MCDxKLWhRptXN08lU1gUzCZZqAYhKFhQSBYJBWnbKRfME+0EwrEuWoiqYwC1KpSEJSGBBwSpSi7XqZ7Ft3G2kUSXqqwKZSGSBVQEiohP8QAYIBUG6BTGBu09YUTAKEIlzF1KllKqGQpkpYG6RSMZaIabsmZKCF3JbiQkErSp1JPC4JYgA9VMQQC7HX9iTZxCpDqIKlXLUKABDENclG4z1g9sZd6DRRq9IFKeVSUMliZn9IfcNd7NbEagFfspNfimSnyXWXve/DGQ1KH935+49HSd8TkfFX6xjBuXqfrFPeHp8Y0JviPCPQbRKQbLUQLVNEa25nxEBmaTz9T+kTSTyMLl4HQWmb0Hx/WJd8oYJHgSIEqjfecvv1hNsNBJJPM9b/WNHq335wOFnpGgSb7dBBYUFJPK/30idTZcDp/eNS5Cy1gx5hIi4aOYTkH76CDkHEqExOyb/APS/1+kVq1PU/AfWCz2YrmnHP9oz/lsveanyp+qg0JSiOmBBXT4RMB7sLmCEyAl+NbbhKB8wpoxciXYDvCTiyYfqC4lSpam3Hp9tBuglTX4VU8zyYf8ASfsRQmT/AEmzP9gCCpckh1MDtbBfZwWAHTlEvIUojhanSK5qg97E424QkNvkQOtUokGsuN6V38wpNvH1ilKAAOeTfH6DqOUVolIJuwuHs7k9Eh4xU2XRcuXJSGJUs8th48TgeZinvMigBPSr/dG+4QkOJgd2slXxduXq0YmYjYC9gaByfNWfJzD5BRWEgEWJJxfr1z67wQ/LDcz/AG258ogmaBS+4tY/D9ucZ3jl3J63zgAuceTfROmFGpwfdvUhmOW/eMUBhj6/P1i+twb4c7sbdRmKVGzgDmBf9Pg0ZTqtFIC1GxA6/F7nbJgRSiQSVBgCQ4JJzZsvi56xdqp7DicJO425NgNbGb+MQ0WpQokgOBYpSHJJPDs6XKntyPWOJrZTXgW6+YoKSlgAoNVsMtbJal7blrOIzQSUBail1JlgEgfmJCcqR7pLocAXZrtHWzdUkKT/AAylPdsyikuW95KybkAFwHcn/MRpUqSQRKQgKBrWEpcEgJBICcvcso5L8jD5VGkjJ4mJkS092EqVdSQUhi9hUCrcGxLm1nvaAZHZipSmlqJm3Cr0gKBK2ALAf4TVEgDg8Ia62/8AFJSoIDAl3Ienhu5szH1N7kzpVQExSUoI9wkgErVSBSCxFyRSTk5DXcZNf5MujnJWmVKWlfeWQeBJBUO8YhRCE8lLSdnYm7GDp3ZEiauYozFKShRpSb3KiVBLghIdT7PSHuq7SXLlaelUyVWoOlKVlCkg3JqALUNSCLu4d2AgIFaHStVCZdakoUHdQAYKKThmLf8AyEbRfNy2hWbWiWVKrUEJSkoBJdICsBQUQCwSGSAQC7s4iWnatXdlRwlJlhLoUQAQWsAyidxcZwKZ2immQe9m2lhSlhICk2LuXSXFrDa4GYondrKVLP4aSqaAqt6VUhdIuUgMqYxVlvC4Bni59P8AP8iGeolhSiVXPMkg2tcGNRzM7tKctRUAsg8ksH3DAbFxGon/AM8vIcQtKT4+sWd0eQ9TBs/VlveLHA6deFoDvmk9Df6Wj0FkOjiQ7tX3+pjDKV9nHpGiu/L76g/KIsDu/wB7xTyC4k0ht/T+8bLD83xik7Fs7+HK0aCvGF6iDiXhSefxi1CX/dvq0UIdiySYK00lRvS3V2PkwPxg9QOIVp9I7cTHoFHysPrDBejUEuJigP6isDyLfAwRp5stIpv5h/iSDDGT2lJNqkIJDFyA7eBjN5ZeCuKEkjspRv3iA/NiT4Vb+UM5XY6NlC1ypTnyFrwTM1gDmsHZkkt0wXH7wLO161H3Ui1jxfNTPE+pKQ+KQVN7PSm1ZxgM3rn4wKlIumhQHO6gfByCBm0aQFNljk0lOL2zVfxi9MyYlPumkMT7rX3LvcW3hWwoH/CAly7D+lQLHc/DnvElMAbsc+nM5x4GIzajcISxJbi+ZYBm2BMUrUpip1u7Ja4fo98uLGJtsqiCy52JZ6R5Z2At8oisEWYHrzB26i3Ta8bGnN3FzYZN/EJPm7Y9L5emAJykeLMwyEu6vHrBySCgcLLG7A8Rv6bZ8j9Yjh3A36hsuxcMOl4L7qm/uhjdLh2GSSADcG2b5ilMoh3ADABlF3LWqBLU4bd4amFFMo3sWLnDeYFuH59LwSUDAZ2DAEOfAA3H+XeMmSORJIGbi3QjcOGc7m0TQWAAd3ALpLM2CAar2yz4i+QqJFgwu+bAueb4TubtEKxdi5YGkDbqwJceUVFasBNsGkAAMXp4j1fo3SNy3tUQxAIYOeg4Q4O3WBy0CQLqEK3tUXfo7nIJw2CRCXU6MKLugqd04y+M3/taGmo1tJYpd3JBFjzJIILePP07D2A0Gk1EtatQUzVOaZblkJB2ANyTvyaOZRlKdI0+DmNB2+5QlXCyL2HIOXUMCmwDNUctZ1pu0zMVLB4kK4kpJDWySn3bJUFO2NywbsO1PZHQhJWEGVSHC5dbp6pDkE528Y4buZQK+4mGYlJNqB7pIISWzinl0FgZyY+AObF3bKlS1iatQShSilFI4qgXKkilzZ+ZFgNmQ9pzQha6VJVMSi/eKoJAUoWIZYJwQFAueojqO0kKXLZNlBPulbuoHALMEXBs5YE3Z45HtcJJXLmBSVlRSKgnhZL3KTcGsNzKb84vE7dnNOPutG+zZaEoRMVLCJZUQJKVE1klieJVRTSC4CgDvi85mj0cxSkLXO79SmUJgV/KCmyLNcAVOOoDGLF+zsyeETJKlkoCghV2ZL0gAuaiRckgXOTYs/ZH2ZSudOVq0GnTBBYnhUtj7x3CQgBsZyI27t8hM5n2p7aWoKkJYSyokkH3ruA38ocXZiQQCwjWiWrToCZwVU5okJSxIZ6jMFzci3FYMzYa66SkzFakykBSZyO5kpwqVLBA4UkAOSDU35MZBG7Q7TrMtU0mkpSpNKHqCqj3d3PGQQ/C4Q9J3SapRj+Mmixc5Yt/CVYXvlrjhDOMFrWycxkXaeSSlJK9Sgke6meoAeQS37xkZ+zwT7TQWgDFW5bY9f1jS5yDhHy+PrmDNNpiGIAcjc3+hivVadgCaXO6X22OLGHyTZ10DDTBWBfp06B/SKkaRRLBL+vqzQfKCspQ7YckjyCQX84yXOLkEt/0y2PqSfkDBzoKI6LsoFq3GbHdvvwgzupEtiqgEYFifPr1xFXdpJ4gtbtSC9/8qmB9DmNJ0ZJdiDbY2Pk4w94h5LHQZOmJBFQCXL3B+V2Nv7xDTzUPsH3BPQ2t4jaFytHclnuXJUl/jz5/CCtHplMzh+bizXbI6W69Lrkkh0Nu5SQ9AwwVnzBI2doiOyAQCVKHnbwurPlGkBaBwOT932fONopGqm4IbyI6CwaKhkb6E4l8rRkEAEnYDNhnbL8owygkFV+RsoG/hb4iL58xZAJYlmdKnzjb+8VypSg1QF7hy486X+MaRfyJol2dKSpRUSSOvEOoCS4HTe0M1SkkKsF03N+eA4wq/wB7AytOQCo2sDYBi+PeLjHygmQlQDISbEC7G5u7gm19zuIJvfYJEdXJe9lK5EtUA7EOzMCzvvtYxQqUoKCcElrYpyA43swtBOrVxKdFupBvzYW8sh2xAWr0cwpAQSU4CQoNi9ynhzcdDGZRixTspBUsiwxYXKi18/FsMalagJ/MAyiGGxLqfnYsAfHGy+TrCCAXYXUUpSoksztwgi1nfzgxU6WhXuzHLU92lg6gLZAfwtDcGgTL5cxOCkh7GmW6i53aksT5Fot1EshIIs9j7oLC4IdkDDsrLdGgbvyg0y0oVMSSlQCVUi1RKnSQSEjIIYnlAnfBXeSVClQNllQppZyDMlspKbFmOw8hAHJ1gKbu+aUqU6WwQBZj12OWgZc9AyEk3FzTj+qgXB3L9GeMXPTKPdJQkkC4pIfcsumvZsPw7xbOk96KnFVnQPy5LMM4Nz6iK5CogrW1oWrKw1gQyeroezvxWdoFmhaveItdkgM+wVwhw9xceUNtNKSohisEu7JOycVNszNV9BEVdmoUrh4tiFcuYSDjOeURopWc32jx4KUgKayfeJuVZuAcC8a7K1Zk8SF0KDuQAQXP5mDjFgfWD+1NIEEAAgF290HwLMGxCZemItcgsHBDdMKd8+QirjVBu7H3a/tfqu57pM5LLS3uE+IG4LcvUQN2TwUkqZajxLGWBA4Tdk0EpY2LE3uICGnCARUhJyUkGoh9ywBGcwZo9B3qZlkutNlJsDwsAmpLDhJvcu+MxEpWqHtuxsJyQgpYrVsXBAZjxAsCRTdylio84D7S9n0TFyF96upKTcILqV3neEWUCmlMxhk5fF46bs6YDSSAkJUFEkqVgukF+FTB8wYEahaUTiwKyCgsoEAqSDUkhVPMpwTMKbsTFYtfInHyjU6cJIRLSkCUEqqUguyyUlZmA3KSUe8TcoAySIF06AkJmLnNJcCkqLKWQk+6qp1OMPZ884yJyVz0rklTpWotUQ6FBAHvO/um93Bs5Nx+3dCqaEFNPdhIshRoTuKbArIdWwHCzhxFNVr9zKfVCHt/WmdNSsKUEoYEJAsm12szgE8ViwveHunkpEuUuh3JMhKU0jhdSlkF8VgAvmZY2IKX2baUCbmWtgCxZSwDSHNnTXj8zKOBHSdraoJlyzQWEpSMKuVLJZYAZI2Zrl3sBCyNKoL4MH4Fus7bCFlISTguGYuASQwPONRy2o1a1KKgCQdyX+LRkWsComjtkghNndvXoB+nKNI1BNky1gjNVv3BjaARkbc3+x6xHvyCWZIHMfXAjlo7Q1QJIuAOQLvZuV/2jBLA3JD3tv8A9vja8BJ1Iy+7vzbdxsMeUS/EgJcKN9xfm0KhhBoBJNNfuuUkG+z7jmIlJmcRTSluh32tz3gbSz3S+Li5ZrX5P5xZKWFF3JI3Ns3LfbQmBfOlVHiYIsCHyXbG3qPCJypEoMGSnli7Hfn588xRJnBSiBci73z0Ph83i9EogGlKlB+IjAfdzgvzg30BevTocAdXAPzaxu28TkIBLpW9y4Bd23cn9oEruQSG6AKIybkggE29OsUypigwSaOQZqjZrm/M2i42IeTgQwAFzcMbjrsBFSyomk0rSTmrI2D7b8ngYrB4lqUCC17X8/MNFmoSoOQWuOFwAMZa9uUadCDZX5qS1rJrU1t+RiE3UlKSoVFQapx/KBcAkE/tvAWmEwWqquVKChsLkgHi3G5HxgiegEKUabsHNN2I3JJ+Bz1uXsYRK40ALAfkkBwTfIJzc8oH1ZASQ4SSxIJFhyDe7hxzjaJoIIU5SbMLDrTazWs3KNGWVAlAApsBw7M91GxbcNmJfY6NpUAQpUxaSQ38NRcjDqDOrDFjfbZgddqiAe8BpNPdhJICbsSUu5OLFyOsEz0mYgBKaQbAkgpLF+FJLhRIYCztkwIuSuWpBK6A4q7uwFD0kqZuf5enWBAR1KaJaUITKUCS6koQsU3wVBIDOkHis+RdoyJimBXLDUgAZcF6aqSpw+Egt03iOpnhbqUkqLKCqsU/lv3bJ3x5kFxBcjVTUrSQCXSWqdRYsqgOprOoPuAM7VbqhUVDTghKggiYsmkpWSEKyAkSwoqsLliL5EUfjTLBE1UwL/lVUarZdDNcsLbO5grva1FcwhNQCBLSGCQsOXUscRtgDreJyuzTM4goGh08RSqohwqr+GE7AYODtaDl5HQMhAXLrROlJUGVS7FIG1zZQ9OsHaXWfwjSylVXBI6EVFA5k3AbGMQjXpJhnt3aALCpKSoBzyrN3UBi2wjpFdnqpANXRSXy9zlLHx9LREqrQwTUaSYapiXCmfJctsSA5xyPmYTa2aTLeYwUAHBs+1ikMdsgfOHsqbNWClywYulSruHd6gSWNwDy2MamOASSpRDJpSyQXuAoKJUxuPJnxGfRRyGjWlK5cwCaOIMwDF7cI94m5LAco6TQy1kqdKwpJSSog8SgEu5tVcGwcWfBaFGonKMxKSjulqUEgpcKIfKQOQ2xnxDjQJMukKXwlPvlTpKnTcHldZfNwXjWTtCtR7GKal0pS1R4UhrOWs+zszvcq6Eww0Xs5MUupaZ8uXKU6UKUSl3c8NJDOXqGd3FQjs+wJEpJCZUsTCLLn/lB3EslyrytzMO5+mBuLH79Y0hgdXZLyJs8/wC0ew5aTWHSp+Fr8IzUcBIcNtgWeFWpkqUmiZIkqlKVSQtVrKUEkJSCEB0BXvD3m/KBHa9oacFVBBAJBDWu9vEYt1hD2lplI4aRcU5N0hSiBhnTWGBtY7XC6ZdI870aFd9NmzKkhVSShJUl0ooILixfjsos5Fifd1qu0BqBqQsAcCpgAapIBSSmwY4QPAWh1r5CkVWRKBda0pYiotdayBSSVE7M5HOOR7Q0qpFcwBJcFJDksFPcPksFMbsH6RnpuvzRwz0xOEp2QG//AFg/FrxkF6tK1LUpNFKjWHBdl8VwkADOAA0ZHTQhydUoqCUuQcbv6AsBfeNqWp24ieTsryD35tAqlJJeokJsMMPptEkisFi4J3LOX5ee0cZ2BKUJBAqc7gm97tZmF92imVNpUSyXux6/Xf1i4SQB+UgflFr+o+nnEZFKeKpyBgkWtcBg/kXhIZi1VIYLSwLl1HJuSALG5LPF+lJo4EhAYspr73OLte/OBk6ozQTVQ13Ulma+QCaujjq0R00+wd1kOHINxkkJFx+/lGnB1smxlo00IuSAfeJS6jcF3uQbAebYiaNQHaqkBwDSMuH5tvbMQ0enmlLgd2kMkOpIcnDfY8YzTEpBTUVMfdLFkkjyTnBfFoPuIkk7pTYFqruem/3eLwFJTeYxKnBCWN9nVbBAfwilWpc4SBgEfVvo/wA4lo5ZmzsBYCXBVVlQsUgljg329IlMdF8tHELsoglkqdQJxzYtFcw0i6eFDBjsepsOW/rDDVroAqWQaWBSOYvm2bMRYdRAcyYk8AAIFzxHhL5LZ2u/71GSHQdKQSLkhR897AM3RxzeNS1FSRdYDnCQ5a3X1+UUpmJYJmKUwNrOCergnJvBMlApV7rn3XD8J2PTNhbESMwJSgMVmkBwQb1cgre7iw8YC7RTSwdgtQ6zAeZHmN/LEWaiUleVOlgzBgCliyibNcWEVHQgKJUSEuAaWI53Yub0iwe+0H3A2NPU6OEsahgFQ3cl73PLMD/ikkTWBBQQArjNKk7EhKmfDlyztiLNWh5a6ES1yqbEWWWyp3NxcuS+PGFyZa0S0pcGWU2S6VLZRBUosACWJ2bnyioxQWy3VS0qlKmJVLAWwKChaBkJJWoKYG5e/i7QLrdfLC6AgMkJwE3UcqdJpCQ4sOeMw51ctMlCUqSouaUpVNQWewdLd3QD0IDws7QkrRKC5dBCOMqQEUqpd1AlRKmfcC/hFxaehMOl9qzPwyVTZAmS0hisqSxG5Yh+ls9NoartrTpNEtByq9SkAKxYtSX68PVoRaOfLm/4jgh1KJUlKSblmABcubuTFep7SkKCwmVS7UKrelQ4SSpnUndyT4RXprwKx/K0cpSVlM2fWk3ASleCbCkXDnJbeGujmCWhEsrAWw4SVO5/pCjSDfDMSY46XpNRKmBMuak1cXApgwtxVAB+m94hrF6cSkLCZ8ucplComkgs6mL7AYbGIh47+SuR1PZ+soBl0gKcvxku5BA4mVU6nZseBijUa5aCujvATwn+bIcKs494C3J3cPCbTdrd7/BYO1SSlkqUUcTVC/O+bC8X6WcibKmd3UqaEFawoi6gPdS5cgiwPvWHOJ4O7oTkhhLmmdMQgJlC7VGlISSQ61so8nJAt1tDftjRfgwtRInSpxR3c52IZYK0qCi9H+EsO7BIuw4XH/DL2dk/hzOmfxFT2TxjCEsbNuTLeofyAjnAXt97PTUSpqSsnTFClJAPFKTKSbED30grGfygAmwjXjSsyyW/sd97NasL00ilm7sBwAzgMbeLuNr8jDpKycx5H/w/1CNIiZWR3anmlgoDglzZq6ajccUsPmzX/L6XokESkVnjCE1G+aQ/xeNscrWgi00W6oEOr3rHDb+jv1tCmfp3SRZBU9O7kB2zezuxe3mCZk6asN3iUDmlDq9Sun/THPz+w9QlaVy9askLC2my0kKISxS6KQlKhcsM36GJq9mibXwc3292d3a1AoKlrUFGoliA7EqwzjLbB2eOMC50yckT5BCZhUUhlG9JFNKS6g4ADC9Rzv3+rqMydLXKIUlNQU5UlNalKFK2DAEKSHFumYRajUJmS1y5kuoAEOwpVSoOVJZ6r7h82vHM509oxm1J70ccjtGVLFCJppTYVSUKPVyog5exAbG0ZC7WBVaqVKSHskMAOjUxkdaxx8kUOEyFOk0pAKa7KO3OzN0i1Cnd0sBs/Le23xjIyOC7Oug3Tp4QXAAwGs+LtmMW6g4WQB/KNnYtjYHbaNRkCexMq/CJSFKIDKchRKirkWYXup/y/WGXYxCA6qnT76mSCwuAybANeznYmMjIvk2tiIaibUHUGBLi5D1XtSbbOSd2AEDIStSu7CiVKuQGAA2clifH+8ajIIgSXUKAFMm7lnfkzl8+eecFabhT3heliRxEkpHnZ77ftkZCfSGuwghyqYFUhQDK2HPguD94inS6bhJBJwQ1ri9gQHPvZP6xuMgjJ3QNByZGVLsogUizi4NyAz2G/wAcLZs10GlIqKqahim1TAmzHo5bPLIyE+xg51vc3lh0WHWrnfm49IvkFUxKphRWFqdCK6RwggkF3AfYgOz7xqMjWko2K90B6idNRwoVxTfykCoJZhdykkpyc2D9IztKooSqaAkFbVKJXQXICSqormObmwHWMjIaYAk3tiYiaVylVKWLlRcJRcAcSXBtVwsMBi11kztKZRQpToBLJ235Xa5s8ZGRtGKJbKFTylYWAEKaoAORY0ndwCyt9vOCZSFKW5CKl3AItc4DG3R8fPcZFNEthsnsKZ71YFlEpS4a9OzA3+UWy+zpmoVMR3glhIS6WcE0g4SwGbm5PWMjI5cmWSi34/k1xxTkkLZTaef/ADFJBKgSzbs4BuCRh7x1PYuilGYtUuy1vUG4SAsBRDX3wf5vTIyHkk+F/oY5lTY60vbs6UyMlDISXHDSbJJbiA29MRZP9olrmGZOQijVS1y0o94S5RUkOpwQpwDYDbBxGRkZ4ts51J0KUyO+nHTS3BXOMpRswCkqrDEpylRwduZt6bP7XEtMxATMWETjLeqokMFF1TFVO3eAXPujm0bjI3/pVLz/AMKi6Vo5/tT2pCEpMtJC1rCWVgD86uROwfmDtDz/AJgkLKUioJDqcnBc8L9LkW8XtGRkRHI3V+TXHNvs4r2j7cmStRMQVuhdFDhxTwqALuwU5QeEkpy1iEusCilQlKJQpJCkKYO4JKgRggnDMxHKMjIzyfD/AFMptuRR2foUGWgpnWb80sqI5gmpLsXDsMRkZGRM5yUmibZ//9k="/>
          <p:cNvSpPr>
            <a:spLocks noChangeAspect="1" noChangeArrowheads="1"/>
          </p:cNvSpPr>
          <p:nvPr/>
        </p:nvSpPr>
        <p:spPr bwMode="auto">
          <a:xfrm>
            <a:off x="155575" y="-1455738"/>
            <a:ext cx="455295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Belovežský</a:t>
            </a:r>
            <a:r>
              <a:rPr lang="sk-SK" dirty="0" smtClean="0"/>
              <a:t> prales</a:t>
            </a:r>
            <a:endParaRPr lang="sk-SK" dirty="0"/>
          </a:p>
        </p:txBody>
      </p:sp>
      <p:pic>
        <p:nvPicPr>
          <p:cNvPr id="64514" name="Picture 2" descr="https://upload.wikimedia.org/wikipedia/commons/thumb/e/eb/Puszcza_Bia%C5%82owieska_-_orientacyjne_po%C5%82o%C5%BCenie.png/220px-Puszcza_Bia%C5%82owieska_-_orientacyjne_po%C5%82o%C5%BCeni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2224" y="0"/>
            <a:ext cx="2741776" cy="2667000"/>
          </a:xfrm>
          <a:prstGeom prst="rect">
            <a:avLst/>
          </a:prstGeom>
          <a:noFill/>
        </p:spPr>
      </p:pic>
      <p:pic>
        <p:nvPicPr>
          <p:cNvPr id="64518" name="Picture 6" descr="http://tripio.cz/media/images/9/0/img4ee3d70ce1909_1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4552950" cy="3419475"/>
          </a:xfrm>
          <a:prstGeom prst="rect">
            <a:avLst/>
          </a:prstGeom>
          <a:noFill/>
        </p:spPr>
      </p:pic>
      <p:pic>
        <p:nvPicPr>
          <p:cNvPr id="64520" name="Picture 8" descr="PuszczaBia&amp;lstrok;owieska-ol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478" y="3352800"/>
            <a:ext cx="4788522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Zámok </a:t>
            </a:r>
            <a:r>
              <a:rPr lang="sk-SK" dirty="0" err="1" smtClean="0"/>
              <a:t>Nesviž</a:t>
            </a:r>
            <a:endParaRPr lang="sk-SK" dirty="0"/>
          </a:p>
        </p:txBody>
      </p:sp>
      <p:pic>
        <p:nvPicPr>
          <p:cNvPr id="67588" name="Picture 4" descr="http://disanthegioi.info/userfiles/image/2014/castl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8974" y="3276600"/>
            <a:ext cx="5035026" cy="3581400"/>
          </a:xfrm>
          <a:prstGeom prst="rect">
            <a:avLst/>
          </a:prstGeom>
          <a:noFill/>
        </p:spPr>
      </p:pic>
      <p:pic>
        <p:nvPicPr>
          <p:cNvPr id="67586" name="Picture 2" descr="http://www.apartmentinminsk.com/images/articles/old-castles/nesvizh-cast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5257800" cy="3134882"/>
          </a:xfrm>
          <a:prstGeom prst="rect">
            <a:avLst/>
          </a:prstGeom>
          <a:noFill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0369" y="0"/>
            <a:ext cx="328363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Dudutki</a:t>
            </a:r>
            <a:endParaRPr lang="sk-SK" dirty="0"/>
          </a:p>
        </p:txBody>
      </p:sp>
      <p:pic>
        <p:nvPicPr>
          <p:cNvPr id="66562" name="Picture 2" descr="http://insidebelarus.com/media/1373151851-OPEN_AIR_VILLAGE_AT_DUDUTKI_-_BELAR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19400"/>
            <a:ext cx="4352505" cy="2895600"/>
          </a:xfrm>
          <a:prstGeom prst="rect">
            <a:avLst/>
          </a:prstGeom>
          <a:noFill/>
        </p:spPr>
      </p:pic>
      <p:pic>
        <p:nvPicPr>
          <p:cNvPr id="66564" name="Picture 4" descr="http://insidebelarus.com/media/1373151815-dudutki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038600"/>
            <a:ext cx="3543300" cy="2667000"/>
          </a:xfrm>
          <a:prstGeom prst="rect">
            <a:avLst/>
          </a:prstGeom>
          <a:noFill/>
        </p:spPr>
      </p:pic>
      <p:pic>
        <p:nvPicPr>
          <p:cNvPr id="66566" name="Picture 6" descr="http://insidebelarus.com/media/1380544107-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3810000" cy="2454350"/>
          </a:xfrm>
          <a:prstGeom prst="rect">
            <a:avLst/>
          </a:prstGeom>
          <a:noFill/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"/>
            <a:ext cx="2819400" cy="226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Grodno</a:t>
            </a:r>
            <a:endParaRPr lang="sk-SK" dirty="0"/>
          </a:p>
        </p:txBody>
      </p:sp>
      <p:pic>
        <p:nvPicPr>
          <p:cNvPr id="65542" name="Picture 6" descr="Grod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4600" y="3657600"/>
            <a:ext cx="3860800" cy="2895600"/>
          </a:xfrm>
          <a:prstGeom prst="rect">
            <a:avLst/>
          </a:prstGeom>
          <a:noFill/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0"/>
            <a:ext cx="2743200" cy="258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7" name="Picture 11" descr="Skyline of Hrod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4876800" cy="3656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Kostol sv. </a:t>
            </a:r>
            <a:r>
              <a:rPr lang="sk-SK" dirty="0" smtClean="0"/>
              <a:t>Borisa a </a:t>
            </a:r>
            <a:r>
              <a:rPr lang="sk-SK" dirty="0" err="1" smtClean="0"/>
              <a:t>Gleba</a:t>
            </a:r>
            <a:endParaRPr lang="sk-SK" dirty="0"/>
          </a:p>
        </p:txBody>
      </p:sp>
      <p:pic>
        <p:nvPicPr>
          <p:cNvPr id="3" name="Picture 8" descr="Grod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4978400" cy="3733800"/>
          </a:xfrm>
          <a:prstGeom prst="rect">
            <a:avLst/>
          </a:prstGeom>
          <a:noFill/>
        </p:spPr>
      </p:pic>
      <p:pic>
        <p:nvPicPr>
          <p:cNvPr id="68610" name="Picture 2" descr="Grod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657600"/>
            <a:ext cx="3759200" cy="2819400"/>
          </a:xfrm>
          <a:prstGeom prst="rect">
            <a:avLst/>
          </a:prstGeom>
          <a:noFill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6246" y="1066800"/>
            <a:ext cx="2637754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0658" name="Picture 2" descr="https://upload.wikimedia.org/wikipedia/commons/2/2b/Potato_pancak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074" y="3048000"/>
            <a:ext cx="5072926" cy="381000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1676400" y="3505200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draniki</a:t>
            </a:r>
            <a:endParaRPr lang="sk-SK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0660" name="Picture 4" descr="http://www.globespots.com/pictures/europe/belarus/kvas_9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3102042"/>
          </a:xfrm>
          <a:prstGeom prst="rect">
            <a:avLst/>
          </a:prstGeom>
          <a:noFill/>
        </p:spPr>
      </p:pic>
      <p:pic>
        <p:nvPicPr>
          <p:cNvPr id="70662" name="Picture 6" descr="http://i.colnect.net/images/f/2528/063/Piva-svetlae---60-go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71900"/>
            <a:ext cx="4114800" cy="3086100"/>
          </a:xfrm>
          <a:prstGeom prst="rect">
            <a:avLst/>
          </a:prstGeom>
          <a:noFill/>
        </p:spPr>
      </p:pic>
      <p:pic>
        <p:nvPicPr>
          <p:cNvPr id="70664" name="Picture 8" descr="https://wherethefoodis.files.wordpress.com/2012/01/belarus11.jpg?w=553&amp;h=4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267325" cy="3952876"/>
          </a:xfrm>
          <a:prstGeom prst="rect">
            <a:avLst/>
          </a:prstGeom>
          <a:noFill/>
        </p:spPr>
      </p:pic>
      <p:sp>
        <p:nvSpPr>
          <p:cNvPr id="8" name="Obdĺžnik 7"/>
          <p:cNvSpPr/>
          <p:nvPr/>
        </p:nvSpPr>
        <p:spPr>
          <a:xfrm>
            <a:off x="3733800" y="1066800"/>
            <a:ext cx="1440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DRANIKI,</a:t>
            </a:r>
          </a:p>
          <a:p>
            <a:r>
              <a:rPr lang="sk-S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MACHANKA</a:t>
            </a:r>
            <a:endParaRPr lang="sk-S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>
                <a:hlinkClick r:id="rId2"/>
              </a:rPr>
              <a:t>Moldavsko</a:t>
            </a:r>
            <a:endParaRPr lang="sk-SK" dirty="0"/>
          </a:p>
        </p:txBody>
      </p:sp>
      <p:pic>
        <p:nvPicPr>
          <p:cNvPr id="71682" name="Picture 2" descr="https://upload.wikimedia.org/wikipedia/commons/f/fe/Location_Moldova_Euro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2870" y="0"/>
            <a:ext cx="514113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Štátne znaky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2708" name="Picture 4" descr="Vlajka Moldavs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5524500" cy="2762251"/>
          </a:xfrm>
          <a:prstGeom prst="rect">
            <a:avLst/>
          </a:prstGeom>
          <a:noFill/>
        </p:spPr>
      </p:pic>
      <p:pic>
        <p:nvPicPr>
          <p:cNvPr id="72712" name="Picture 8" descr="http://moldavsko.net/obrazky/moldavsk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1449" y="3124200"/>
            <a:ext cx="2853705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Štátne znaky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16386" name="Picture 2" descr="http://www.statnevlajky.sk/data/flags/ultra/b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5162550" cy="2581275"/>
          </a:xfrm>
          <a:prstGeom prst="rect">
            <a:avLst/>
          </a:prstGeom>
          <a:noFill/>
        </p:spPr>
      </p:pic>
      <p:pic>
        <p:nvPicPr>
          <p:cNvPr id="16388" name="Picture 4" descr="https://upload.wikimedia.org/wikipedia/commons/a/ae/Belarus_co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276600"/>
            <a:ext cx="321648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5780" name="Picture 4" descr="Bankovka moldavský le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67200"/>
            <a:ext cx="4418482" cy="2240535"/>
          </a:xfrm>
          <a:prstGeom prst="rect">
            <a:avLst/>
          </a:prstGeom>
          <a:noFill/>
        </p:spPr>
      </p:pic>
      <p:pic>
        <p:nvPicPr>
          <p:cNvPr id="75782" name="Picture 6" descr="Bankovka moldavský le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76400"/>
            <a:ext cx="4876800" cy="2459008"/>
          </a:xfrm>
          <a:prstGeom prst="rect">
            <a:avLst/>
          </a:prstGeom>
          <a:noFill/>
        </p:spPr>
      </p:pic>
      <p:pic>
        <p:nvPicPr>
          <p:cNvPr id="75784" name="Picture 8" descr="Bankovka moldavský le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191001"/>
            <a:ext cx="4800600" cy="239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Kišiňov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4754" name="Picture 2" descr="Botanica Chisin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371600"/>
            <a:ext cx="9144000" cy="5486400"/>
          </a:xfrm>
          <a:prstGeom prst="rect">
            <a:avLst/>
          </a:prstGeom>
          <a:noFill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3769" y="0"/>
            <a:ext cx="253023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Kišiňov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6802" name="Picture 2" descr="http://blog.sme.sk/blog/836/86919/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4114800" cy="3090404"/>
          </a:xfrm>
          <a:prstGeom prst="rect">
            <a:avLst/>
          </a:prstGeom>
          <a:noFill/>
        </p:spPr>
      </p:pic>
      <p:pic>
        <p:nvPicPr>
          <p:cNvPr id="76806" name="Picture 6" descr="Chisinau, Kiši&amp;ncaron;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81000"/>
            <a:ext cx="4457700" cy="2971800"/>
          </a:xfrm>
          <a:prstGeom prst="rect">
            <a:avLst/>
          </a:prstGeom>
          <a:noFill/>
        </p:spPr>
      </p:pic>
      <p:pic>
        <p:nvPicPr>
          <p:cNvPr id="76804" name="Picture 4" descr="Chisinau, Kiši&amp;ncaron;o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733800"/>
            <a:ext cx="4267200" cy="28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Tiraspol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7830" name="AutoShape 6" descr="data:image/jpeg;base64,/9j/4AAQSkZJRgABAQAAAQABAAD/2wCEAAkGBxQSERUUExQVFRQVFB0UGBgYGBcYGBcYFxcWFxYYGBYYHiggGBolHBgYITEhJSkrLi4uFx8zODMsNygtLisBCgoKDg0OGhAQGywkHyQvLCwsLSwsLCwsLCwsLC0sLCwsLCwsLCwsLCwsLCwsLCwsLCwsLCwsLCwsLCwsLCwsLP/AABEIAMIBAwMBIgACEQEDEQH/xAAbAAABBQEBAAAAAAAAAAAAAAAAAQIDBAUGB//EAEkQAAEDAgQDBQUEBgULBQAAAAEAAhEDIQQSMUEFUWETInGBkQYyobHwFCPB0RUzQlLh8VNicpKTBxYkQ3OCorKzwtI0NURjdP/EABoBAAMBAQEBAAAAAAAAAAAAAAABAgMEBQb/xAAqEQACAgEEAgIABQUAAAAAAAAAAQIRAxIhMUETUSJhBHGB0fAyQlKRof/aAAwDAQACEQMRAD8A6+EQnQiF6R5o2EkJ8KPEB2R2WM2U5Z0mLT5pWBxfFeJZalerDHmlUFJzYEnDPa3NEaw8+AvzXH8VwhYyrHadiMURciHBstnSzhYTp3gu2pcL7TEVqWj6LWdm+JBa5gD2vZo5jjJI6laFb2cAwdag24e0ua03yvs6GugEtzAa3XI4Sn/03UlExuFez9V1Cu1zz9oZVaab3btpNHZGeRBIn8l13Da7n02mowsqRDm8iNY5g6hScPb91TO/ZtmdfdGqsQuiENPBlKVlYYJvamrHfLBTn+rJd8/krEJ0IhWSMhQYjBMeWFwns39o3o6CJ/4j5qzCITA5X2TpGlicbRIIHais3wqT+AC6mEnYjNmgZoyzvEzHr806FMFpVDbt2JCSE6EQqENhEJ0IhFiGwiE6EQgBsIhOhEJgNhEJ0IhADIRCdCIQA2EQnQiEANhEJ0IhADYRCdCIQA2EJ0IQBJCIToRCgobCIToSQgCFuHaHueB3nANJ5huaP+YqSE6EQgBsJYSwhMBIRCWEIAbCWEqIQA2EJyIQA2EQnIhADYRCdCECGoToSQgBsJYSwiEANhCdCIQA2EJ0IQA2EQnQkhACISwhACISoTAahOQgCxkRkVjKjKsdRtpK/ZprmqyWpCxGoWkrQiFOaaTInqFpIIRClLEmRVYqI4RCcQiEWFDYRCdCSECoSEQlhCAEhEJUQnYDYRCdCIQFDYRCchADYRCWEsIChsIhKiEAJCSE6EQgVDYRCdCIQFDYRCdCSEAJCISwiEANhKlhCAL0olJKFgbiyhNQgBUiEJgEJpCckQIYWpMqkSJ2KiPKkyqVInYqIoRClhI4gJ2FEcJr7A+CstokmADOukfE+KQ4VxEwAJy355svpKlzS7GoP0ZXCce6sHF1J1MtMQ6bzuJAV5WHYfKSHva2wM+JcIv4fFcs/j9T7SMM2mwvL8ocXOa297gAkW6qPNFcs0eGUncUdChTYbCPJLX5QQ0O7skQZG8RdpXL8T9qewrOpvp5spPea6JEmLEfiq80PZKwTfCOiQuYZ7bUSL06o8mH/uWrwTjDMSHFsy03BEQCTl3MmAqWSLdJilinFW0aUIhLCFRmJCISohFgVseXim7swC/9kHQmd7hPw2bIM8ZovGk9LlSkJUu7Kv41X7iQiEqEyRmYTEieUidtRqNR6p0KKrhWucHRDho4WcPPcdDZPpP1B1HoQdCPyStjpDoQlMdUqdhpJpRKSELM0HJEiEAKhIhACoSIlACoSIQIVOp0i4wExMrsLqdQAlp7MkFpLTIuLjqlJ0rKirYzidR1Gl2haHAagG9pmLRsVV/TbzhRUpUu7UeaR7TukEixAHvN1vOyyqnDn06b3OM5qHeElxFQEF1+VxHmtWB+jaXiwg8iHTPwXM5t7M6Y40laRYo47EVKdfMWU61IuAyAEd0NOjp15+Cp8FfVNRnaVjUbUo9rl0bJqgGIsf4q9w5oBxkX+8qGJmDlbKp8HcM+GA0+zGDf+lg302CVj0mHj+Fsb27pcXUq7AJJsx5dF7zt/d6q3wvBtdxGs5zQSzKWncEvaCRyMEhT4wZji8rZPbUgSdDGe3WLeoS8J/8AccR/Zb/1aal9Fx4f5FLiHDarxiDJJp1MrC+pOZozOfI1kNAIG91zvtvbFO+tyu8re7XvP3tQW1/VPt43+SwsZgKNXiDhXE0xRNQxI91wF8t4uUS3HjqLbOAYfNdn/k8I+/8A9z/vW6zh2AZTNVtAPpAAe6XXzOBMPPMarVbjPv8AsOxDGiHhwNiA5sQ0AR67Jw+MrJyT1x0hyF7mBY66p5pOkDKb+G3mocNjKr676dQMGRwgtB3DoPeJ2IUPCK9Sq6qypVzOY8sloa0t7rriBY2ButvMznWFF0Yd2YCBcE68iBy6puLdTpD7yo1roJF49AqHAqbqtOo2q5z+89skknSkRBPqszFtjhtNzmXa82NiA5z9xPMFS8kn2UscUabOIUKtPI1+ap2eY2dYgDN3iOfJefVPaLEsc4Cs6zjqGu3/AKwK6jEUxQxDxTEZqQgcg4Nm5PQ7bri8Uy55kk6ef14rGU3F8s3xqL5SNzgvtRiKlanTcWkOeGnugG5ixEQVqUPaKr2OIcWsJoODf2u9Je0kmbHurmOAtjEUDp94wkzp3hK1W0iMNxJ22cOb61Cqjlk+xTx4/R0nszxd2JpFzmhpa/LYmDYEG+mvwWnVsWu5GD4H+Iaua/yeumjU/wBoD6tC6HiFYMaJBMuHwOb5BdcZXC2cmSKU2kWELn6ftMyO89jXbgNc4DzBuhHliT4p+mdMhIfT0/FMJI6j4/xTAkQmym4Zxc3OQWjk4AWmATPPXzSbSGk2SJElNwIkGbm/mdOieAgQwuHMWQHg7j156KhiuJVRXezJTDJFImTmhzHvbGm0pPZ97206LAR2bjV272ZtYwQeUHlssvKbeLazR3iDpOhUowzpAjUTqNo/NZ5NV1NpdUeXNr5XEADO0VXMggRaPxRiMKC7FNOZzXUg6C4kAkOPdmYuJ9EvIw8aJcNXD6tSmYb2YBLiRBkkW9FO7KG1G52l/ZuJaCMwGkxM8vVc+MMKgxDSAf8AR6ZExYjNBnbxW/Xo98ut/wCnqNJ395pF+Wvqoc20XoinsUOL3pO1/Vuv/h/FLka7h1HPOWWExvDjbzVbEGada5Pv7/7L0UlUtdwtjS5rTDPeMXzyB4mIUdmr4NbB1KebFZdWvfnt+1DT52j1VThmPD3UMsBr6OYWgwKpGm3h1VjAgB+MI3qPJ8mtB+RVLhVVgOFaCcxouIECCBU7xkWFxp16KiK+iDHY9zRigwGWVaZs25zyN7O0aoeF/wDuOI/st/61NWcfxfshiSG5jSeywmZfIBOttCq/DXxxGv1Y3/rMCl9Fx726JsZVcKxZIAdVqzztRZHpmPwVfC34n44dw/4gjige3E5m96atQZLD/U0pIPMzof3RoouF1w/iIcAY7FwIIIIPdMEHRIa4/Qv4GkRgKrYIIpvA5m9SCPGxV2uJxVIgmBSMiTHvtIt6qlw+q77HWmA7LUAvP9IGpcRXIxFJ0w0UTmFtbZZOyozdFmm0fbKpm5DJHgNfQgJvCMor4jK4EmqC4D9nuvgHrafMKua+XFueQ6HtaGg6SImNv5hZmD4pTw+Krl8gVajXEgZoIY8XA012SckuRbGz7MNa0VQ0R97UJHUmmSsnifGWVcGHhri0ns8pMQAS1riBMkOb59FBwLjlNlR8MIY+q6oS0bvLZJjaYuqGL4kzsjSABAfnBFjdznuHxHxUuarkG10auNqZsQ5sG9EHSNKYIE7XHxXCvcJNtHRtzhdGOJZnlzgQckAzJENIAtAjRc7Wpkkkbn0m6zlJMuLJ+FvAr0zIgVGnoO83VaX2omnxGiJPdc+YOxhoHPU+oWRhTkLXB12kHzGisVsU52dwkFxh0WnvTf106pqelFZFVWaPsfxNtDD1M5hxILRBMnL8p5qB/GXOqPe+IdTdAnR0aiXC0DQXsqFOq0EWOu+sdRp/NTcLY51Uh0w5lQgxEkU3HWR8losl0jbT+H+T5dc/f0XcL7QVabGsaKUNED7qkfiWylWLW+7cWQTFrIT3O9Zfwnpf6PXAUSJjdeb/AOdNRkjMJPqPyWbiuN1w7OarpA13GovPiOa2edej53Sz1N1SGvv7sgeQzfj8FxuI9psU2sKJFJ81AxjiCBfKJLWnbNEpnCeKOBOeS1wpAudJJL6JzDbvExfxVPB1Wuxjajn5W0nTcTmuAegtfySlJNm0Pimeh0WFgOZ0nU2gaAGBe1uaqHi7Q6DCjfxNlWmTSdNjYCSIMXEyLrnabC6oybS7LH4m3ktHKuDJb7s6rHvb2jxAkVWTGt6Ton0KTgjxkoak56sdPvHfmm8QrNFZ9nEmpTFge6cjyCemvwRwR4yUNffrbH+lK5zo6LT8SckgT/pAbfkaxaT5CU6tUPa4gRpQaR1kVN/L5qv9oPZElkH7QGxe/wB+W5r8/ejrCmrVfvK4gyKLT6tf+SYjEfjBTNfMACcOzunmJ7qfguNTWc17tadQARaSQWx5NI/muX4zjMuYPzFzqbBygiDpuNvNZdXizi0OtIYWnXUluWNeXxWWreglI7yriW9lXMzZx8Z7O6pU6rPsrW1I7MsD7Ag5mPOpFyYIgdFzGD4sezPUEOOwBi5v4eqsVeL0/snYkd8FokagNMm4GpveURlZTlaO79nMS1zsWJBfLnPgEE7SZtNtrXUXBg0OwYsCKVSBfTtXTHhA9VhezHG6bKld7nBrKhg2Jvk5a6+QU3BuJ0muowSewpVLC4M5qhIEiD7w8lohJbGjxeuyMYDlEPpZiSOdp+HqosI+OJVbTLG6a3rsHpeT4LF4h7S0ahrZT+uynYnuQQI025rc4aw/pCqTMdmL+NVnRJlpc7E3EiG4iTb7+oT/AIGHv4Qs/sO04gxuZzJw8gtMOBABHj4FM9tcQGGoA7vdo+xOzqNBogE33WIONt7VrtXNw5Y4lu5aGTqN5HkbpNhqVfoWKPHDFVhMyXCWiQYBHu6tM39dU+vjazg0hji1oN4IEXIBOkR4rEwfETRcSGNMtI70mMwAJFgZiQN7oxXtgS4CsX9nIzANLQWz3svXVQqmjJMtUsTULi2pnykWcC1wBzB2jnCNPksvGveCWy0GJgu96fwtuVax/tJgXOaaTnNaG3zAiXSbxeLRuuW4vj2VXlzXNI2T8USWjp8PijTNnDPEEtNjIExtHjqoKznWMk32ga7fFYXCMXlz6EReCPorXpVC5uYi5MR8/nPj4LGa0uhllryDHPfYCJAgeMKNtKRII6zffU9N1GxxLQb2MXv9aLd4JXY3JnJAdTe13v3JJ6eCceRoz6WEJ2c4QZyt2jXSwi9+ag4gKtP3mOadDIy6SYg3uLidVoYLEvD3AgmnDg1onKZboek7nRZ3GHOce+7NzJPwMXdfw5lN0gYtPEAtb3TaxEX/ALpNlrcCLRXa0AaOAMi+ak+Letr6rAo03WMsy7AGDvJtMG3jdbvst2TarXVC7O2ZIcC0ZmnLnEWnTXa904R+QhKFfDlolsmNczfxiPRIqhGXutbIFpDpB6ggoV0x2YdWuMwNo0u0eAU1M5xAhwaZcHOgHUXPmDrt6ZtKtY2kO6n+a3cDVyi2psplPSSjZNaLNggZTNrZWBlvXbmsfBBwe7Ox95juu1noFrVKLgzKROSo8E2AIaWjM0HUZrWnQ8lzNKoGvknWRrrOqp3TtGn9p0mLq0QZw7XtEd4BuIpuHMd8Fr97iPNUTjqzSIz5S4H3XbERJgxCwsXWDZAgTfn6bQo8DQc4kySGjM6QdMzWSOV3D4ou9+DLk9rxmIaKzwQZzsboNSx+W+nNN4Me5Q19+ry/pCq/EOIUA82rF7qgaBlDW9o1pLRJiBBmd0ez+LblptdSeHE1HNcCzJ+tOYazPeAuFoa9F2rVd2R//QBcA27cj+RScSYT9o1aRRaQ+2oDjpP1KY3iLC0EUamXtQxzXFstd2jhnMOMjMJVXjnGHN7draUZWBpeXG+cEBxEWAiPMIYjzniuJLokgkRJEEeXMLHq1i020+tloYp+cukWMnpe9lmPwthYm4A5gkSubVG9zNuyxhapLXDTcg2J8OqCLB25BjkBcSfipmYEaE96Yn5fNN+zkAQT7xjr5bJRywb5AnwzT2L25ZJcP7UQ8+7rEx8Oa2MDSyBmZwDuxDNZ0FXuwJ5x5rEp0iAAHEOLgc8xA70jqDY+Su8QquDacA3pXI5mpU31uIV+SLWzLvYi+wta9zwWwXEt15EHQRqV6VUw1dlR+JEPpMaQaTc7qjj3HHI1rTmcQAInrsvLKdW8SfXre31quhqcXcMV2kuBaMrhAMjMDobCwGnNWsg1JHOe0vtvVxLiKlFrYqOJaC4XLWMLTO4yD1KoN43ROXtKdTMP2g4EyBrqFY9puHNdiHmk4PYXZycpaZd3iI2IJiI5dFkY3DsOUNblM5dSSYBkkHe0Wtda7COpw/tBhXC5Lf7TXD46Kw7EYd7SKbqRJ0MtMHYwVxGOwrBl7MuuYvEzuRG38Etfh+VoIeHEi7b25C4ufzSpCOlccW0R2FN45tLfzBUNTFVGx2mEe6AO9kLh1vBXPVqNSkGmYkT3XRHQ5CIPQqdvGMTTj72q0HSYcI/3h+KKA6HhOMDzUimGC0AtubXmfq60Hty2LQJvEEWO9lzbPaVwANQF5/eHdmOY0nwVz9OMdBNQgZfdI90m5AIFxr5kpNCNSowMaXFro1gGZjWARf8AirvBKHbU6Ts2Vxc5uVzRDZdDS58ixB5TYrCbxphyjtWhoMkEG9jcRoUDjlEOytJcTEGDAMgiIIvbcFSofQzqMLh6zCYIBYHSTEmBoGuF99eum2RixmZnzgOc64JEGbybXbHzFk4VahguYWiATESdCLTJkEKLEVWaFjYBjx31HTlHwXPOdPcTlRTa0tDjlAzCTJjyB11mRrYALc4ZxAVK2GAYwHPo0Q4TBg7O0tN+qrUsUCSzK1w7rgCwOEAhwuQbc/CEvCHdpiaReGxnbsASJMju2N/ktVKmFkeLw9N73O9yXHugkAEGDYG1whWH4VuZ3dYIe4RPJxHJCl6rGcrg8M6e8DBPxHj1WthXkOboBIJ8J+G6zamNBYYN5EDnCgdjN5nYzp/K/wBQsJSySItne1OKMLXt3IeQdjnrte2esA/BcvUw7TqfmFU+1t/ZdckE26fBQnEFx6kga8rSOeyJTyz5dFanVF59CnM6i0SbW08f5qTDV25ibHMzKY/tB0erQFjYzEn3RYiyjZWyg6jznxgjVCxSrduyNzvK3tY8tEwXNeH+JDct/ASsl3tI9jGAu91xy6T3nSZI1vf1XNtcXCROu/PxTtYm4F5HMaWT+XbHbOrw/tLVbnMiahzHx1Dhyi/xUP8AnG53a5iCasEk3IA/ZHQmPRc0+rLrXVerVyiPgmoSe1itm/X4iLxeVW+325ER4yfFZOHraH8/gpcwibRKjwJcgXPtJEzJP0ENxh57c/JZz8Vrv4eN/BQHHjLGW9vxlaLDfQJGuccRfUT5pKnFH35nbkfFYdTEkgDffqrQr5oGUHu6bza9+myrwpDo16dUup5jtqY8gB8Vt+zeDZUe575Aa0HLHdOaReDJAtYHzCxqIL5Y1o90QDqI0j1i3Nb/AAHDPph3aAZi2A7vmDPJrTMi0nROCdlLk0O2oTejRkSY7PQT4XOt/wAUVuH4SoBUdSaDpmBe3fSWgjpfmrLSNdTaCWv2EaRHXVTNdTylkG7Ig5hLpnPH4SdV0UWY9TgGEe4OAqtOogtIG5IB0vHwVbE+yTJmniA0TJD2mDG2ui0anHKTarmmckFptfNo4w0t1vuoKXG6DQAM8tLsp6O0kTePoooNjKxHsXiJHZFlSnmknNeNBFrkeImFmcT4LiGj7ym5zWu94XAbvH8NF1L+PsIaA4gs0OS7tNRmER47m+6ucL4v2tTJL7wTqLg7FziBJjSEUwPJsXiGlxgz10+HgoH1PkvbcQaZeHimXM7TsycoJkg2LiZBsdYFuqG4ei9wYGta0N94tY50/u5WjvCCJI66wnYqPEKdS+o9QNL7rT4VgX4ioMjCRMkgWga6fJesVcLSa8NBpuJ93ukTHIkaz8UzHYQCA6lTJHINm19vEWUuf0OjmTTOY2IgyZnX4fUrPxGLAIbDjtz3m+38lse0eLyhrWiMo3m1uR5rnCS5xGc+o3uBziIXG1bt8GM+TUwtZxBNsppuDjDSYPIwD8fLnBhOIFlVrmwcrgYO8XidlRwlRwztOpEEgyJB35b8lEJ2n8uSp70vRJ0mOxYNV5zNEvcYIfoSSNkKnQ4PVqsa8PbBaALcgG362SrX4s2RztSiGtaHOk662bOuqjxNKxOYnp0i51sdLKziaZsIvlHqfJMZSIgEQCJvvfl5KE+yUGEBs2Jtm6kE/wAQm05aZMWJgc5ubeSmqs75LSDFrEEX8DH0VE9kEO5/VhuixhiTM7AHz/mmPpS4ZSIj1Gvlom1Xkgncn6Klo1cgaQPPbYXH4q62JBlaJGbKZvIsQJ38dlDTxu4OuoPS9uikxNQEE67eSpNw+ZsjbXppc8r80RS7GS/aXHQbT5eSeC3MZkiP4BPw9G4m/W3W0qLEy0yQIi+m/wBfJO03QiWmxoAynwsZidwJUNWqQd40j63UWHfvvOvT6hOc4Awbzz2RVMZbw4BERO+0m2gBN7lMpVaQdOUGDOmXXaJ2SZWObE3g3HPlCR4AZ3mxIBB3kbHqbpIEV8XiJdaANhAsrhDGhha9uYjvWNtJBBEKhVYMoOa/LxAIv5qxRxLAzLl3kknW0DqIkrRrahnU+yNJtR5dVxIYGGYLHGQBMjLoJtHguu7XB6/bWx/s3rz3g+Jc0sAkNm9/e7wV7G1SGkQ2zyNBpDYVwSoaO2GKwQ/+ZMXtSefkmnimAn/1R/wn/NcOaxzQQLsnQTJpzMpKdIFgkfUlUOzqK54eXOd9sd3jP6l51Oijy8P1+2uv/wDQ9c4KDeWyQYdsaBOhWdLl4eP/AJj/APAepcLjOH0yT9rqGQWn7h+hhcs+i07KJ9FvJKgs9Ab7Q4CB/pNTugAfdEReZ01Jm+t0H2kwgnLiDB2dQc74Ajr6rz6lRHLdWBSb+6EaUPUdhX9oMKY+/dFpii4aOLrQo6vGcHtVd4dk6BJkwc0i8x49AuW7AWkAJG0Gk6BFIWos8exAfUkHM2BB6BoiZuB5rDqN7pIaI5+e95/krXEhNRx1uJ6R8VVf3iJkbm3odyVxL2ZEdSoACT7w6yOkbRoJUlMd29p0/NS5gymWzPmJJMbDqfkosIJa2+3l4J9AalLieQBoFh/ZQqmSNSQemVCy2ERupQ+DYvMGSJGXW/7PyurPYlznOyAtHcaJLrkftOz+8YmBtOlgm4ruuD8jczTZg1tlnNBve9o3RgsG7vuLagYIc0AEE/vW1ja97rZJLezalZGTm95xOT3eV/ey7jn6qLE0bNAtt01vv15bK7VwbyWw1zbZi6B70X3tcbc9TqoKWBqTJA8yBzkCJ33Tco1yirSRQriwHIJ9FsNm5BuRbaAOkXvPNaTeHPcdWCLTm+oCdheE5GxLGkmSZzEmxF/2QI25KFkh2zJUUq+DkC22oI9T06+KzaNTKZDdDqN7jVdNiKFMhodVsLEg2Npjpf4KHF4KlUa6avvXMRE3i1oA5C3yQsuNFbGDiMRLQSLnlp0mSm4p8gAwZHhtv1WsOFUcsCv6wRp46eaYeF0RANc5hBNhBHMCTGxQs0P4mIwqYymDadzZPq4bNcEaea2q3CKRAHbabwPlKe1uFb+04+HLlpCfmT3V3+QGI4ZIBIcQOptt6apKvEHGQDYiL3W9UGEMjTNubFvK3JZOKwNNtwXRtoZ8506q4zT5QrM7Q80jX3nVXqtSnlGVgnneTrI+uitO4haGsZBF7AkjaVet+h2bPspg62KdLWUYpx7zqgImeUzp0WljuD1MzmllGzjfPU38/BaP+S5oDHu/eMR+6Gm3rJ9Fd4pHb1P7ZVHTirtGfg/ZKvVy1M1PLlyx3phrcg/Z6Ken7F1g0A1KYN59/mf6q6TgrvuRpqfmei0HPI5ehP4rRIylVs49nsS/etT9HfjCkHsSY/XN/uj8XLrS87fI/mkdUO8eRKNydjlv8yRH64HwaP8AzTm+wzd6rvIN/MrqmOMc/Mj5hMNeNR8Wn5o3Hsc232GpA/rKnoPyKmb7F0R/rKh82/8AitOrxmkDDngEbd3foFUr+0tFn7zueVoHzClyS5YrREPZChGtU+Y/8U4eyOH5VP7yyuL+1paCWDuRuId6gn1hZ+E9qqocO9mDXXB3GkE/ks/NEVoxfaHChmIe2/cNptLblvnB5LHMSZknx0/FdH7QY1tes5+VomBziBAufFZrabBbQncD587lYWkZvkzaWFe5pjQnc6CRoDqVdo4TLOw94aJXOECOdtvr+CRzpi2aOR+cobbFY/tALd3zAP4JExxd/WHRCVDKP6dqum8QNZ5DTef5o/S9Utkm03O5sR6Lo6fDKLQSGC/ieX4pafDqRsGt9NNN/NK8f+I9SOZGNqGA17iTF5HUb6KShn1Jk6a3j89F01HB02ABrQJvodtPkn5m2MfDbmjUukDkciKLveII1HIm1oHnKKNKo52jo5mdBy6/ku1Y1u9400+gmsgmJa3yPT8/gn5H6HZyFSg/SHX0BJAg38Z69N1C3CVCQQHxtMmM09NF3oyye958/BTMozcPaRMWCFkfotJs4R+BquAJBm5m4sJ6W1+SkZw2tlBiDA5jUk78vxXY1qYj3tt7TE8tVEW30nztaEnkYmmcYeCV3HSPPXa3qns4JVGrQY5GZ9ev4rtWuG1vGTvCQ0yYlwF/XQafW6PNIVM4pnAKuYnKDvE7mfknP9m65E28CRbSfzXZOpxv1nbXdNJIgnn6I80g3OTHsxUH7Qn4A+PopMP7OPDvfgaW1XVBwIuVFUA2gHok80mJtknsxU+xsLQMwLpnTy+uas4rGB7nOvczHKeqzGZpnayQ4mBA8+iXmkOOWUTo+FcQptBDi4Em2uUbXGkytd+MIaXNcHhuw+iuIpV3zzbYnUTy+S6XglKnUBhjmGIIzHTkDNgt8eaT2bLjJSe5bpYyu8AtpiSeriPgFP2Nb9uo1niQPhcpH8MpGJBMaSrGGwVKmO5Ta3qGMHyC31srSiu7Cgi9dzjvka51o/qws3F4FrQHVKrgZsHGPRoLp+vPoatwff8AUj5LiMYG0qjstyDcOuQdYJGyyyydCewYig3KJOYzEiwieoBJ8lWFIenqrGJxzABmF9dTy9FRqV2nc9FxvczkyWpRziC6yps4TTZJD3XEdOn1ZWqdabhSNIOtr+n1+KE2hFH9GMEkOhztzMEeCrDgo1NS/Ta+kLUcBzv8fh9WULQJM/XqqWQKKH6DE3fvNxfrb61TsVwYGzXgDkQYFtVfZR0nx+ipadNodAKflDcxxwYD/WD5fCChaxoDd49QhPyCpi5RBtvHzSUT8/wahCgSEA758R8kjx8vwQhBUR+H0PiB5XTHNHL9sjygIQq6EuRtM90HcC3TVXqYuBtb8EIS7NI8lTEG/oloOObXl80IQxdkh0H1sFVDjGp+iEISH2Pbt9bFMBshCzGS0dB5/IKriTcj6vMpEKlyZ9FPAVD3rnUb+K062g8PxKRCeTkgr4b3nrpfZc/fOG2Sf+VCFeP+orHydWDopKbrIQuw6Rjz81xPtQ853XNoQhRk4InwYuDMgz+8UPFx4fiEIXK+TnfBbpa+SeNR5/JKhZsYyNPP8U4tFvD8kqEhsc7fw/BQRceXyCRCYwrHvHxSIQkan//Z"/>
          <p:cNvSpPr>
            <a:spLocks noChangeAspect="1" noChangeArrowheads="1"/>
          </p:cNvSpPr>
          <p:nvPr/>
        </p:nvSpPr>
        <p:spPr bwMode="auto">
          <a:xfrm>
            <a:off x="155575" y="-1638300"/>
            <a:ext cx="4552950" cy="3419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7832" name="AutoShape 8" descr="data:image/jpeg;base64,/9j/4AAQSkZJRgABAQAAAQABAAD/2wCEAAkGBxQSERUUExQVFRQVFB0UGBgYGBcYGBcYFxcWFxYYGBYYHiggGBolHBgYITEhJSkrLi4uFx8zODMsNygtLisBCgoKDg0OGhAQGywkHyQvLCwsLSwsLCwsLCwsLC0sLCwsLCwsLCwsLCwsLCwsLCwsLCwsLCwsLCwsLCwsLCwsLP/AABEIAMIBAwMBIgACEQEDEQH/xAAbAAABBQEBAAAAAAAAAAAAAAAAAQIDBAUGB//EAEkQAAEDAgQDBQUEBgULBQAAAAEAAhEDIQQSMUEFUWETInGBkQYyobHwFCPB0RUzQlLh8VNicpKTBxYkQ3OCorKzwtI0NURjdP/EABoBAAMBAQEBAAAAAAAAAAAAAAABAgMEBQb/xAAqEQACAgEEAgIABQUAAAAAAAAAAQIRAxIhMUETUSJhBHGB0fAyQlKRof/aAAwDAQACEQMRAD8A6+EQnQiF6R5o2EkJ8KPEB2R2WM2U5Z0mLT5pWBxfFeJZalerDHmlUFJzYEnDPa3NEaw8+AvzXH8VwhYyrHadiMURciHBstnSzhYTp3gu2pcL7TEVqWj6LWdm+JBa5gD2vZo5jjJI6laFb2cAwdag24e0ua03yvs6GugEtzAa3XI4Sn/03UlExuFez9V1Cu1zz9oZVaab3btpNHZGeRBIn8l13Da7n02mowsqRDm8iNY5g6hScPb91TO/ZtmdfdGqsQuiENPBlKVlYYJvamrHfLBTn+rJd8/krEJ0IhWSMhQYjBMeWFwns39o3o6CJ/4j5qzCITA5X2TpGlicbRIIHais3wqT+AC6mEnYjNmgZoyzvEzHr806FMFpVDbt2JCSE6EQqENhEJ0IhFiGwiE6EQgBsIhOhEJgNhEJ0IhADIRCdCIQA2EQnQiEANhEJ0IhADYRCdCIQA2EJ0IQBJCIToRCgobCIToSQgCFuHaHueB3nANJ5huaP+YqSE6EQgBsJYSwhMBIRCWEIAbCWEqIQA2EJyIQA2EQnIhADYRCdCECGoToSQgBsJYSwiEANhCdCIQA2EJ0IQA2EQnQkhACISwhACISoTAahOQgCxkRkVjKjKsdRtpK/ZprmqyWpCxGoWkrQiFOaaTInqFpIIRClLEmRVYqI4RCcQiEWFDYRCdCSECoSEQlhCAEhEJUQnYDYRCdCIQFDYRCchADYRCWEsIChsIhKiEAJCSE6EQgVDYRCdCIQFDYRCdCSEAJCISwiEANhKlhCAL0olJKFgbiyhNQgBUiEJgEJpCckQIYWpMqkSJ2KiPKkyqVInYqIoRClhI4gJ2FEcJr7A+CstokmADOukfE+KQ4VxEwAJy355svpKlzS7GoP0ZXCce6sHF1J1MtMQ6bzuJAV5WHYfKSHva2wM+JcIv4fFcs/j9T7SMM2mwvL8ocXOa297gAkW6qPNFcs0eGUncUdChTYbCPJLX5QQ0O7skQZG8RdpXL8T9qewrOpvp5spPea6JEmLEfiq80PZKwTfCOiQuYZ7bUSL06o8mH/uWrwTjDMSHFsy03BEQCTl3MmAqWSLdJilinFW0aUIhLCFRmJCISohFgVseXim7swC/9kHQmd7hPw2bIM8ZovGk9LlSkJUu7Kv41X7iQiEqEyRmYTEieUidtRqNR6p0KKrhWucHRDho4WcPPcdDZPpP1B1HoQdCPyStjpDoQlMdUqdhpJpRKSELM0HJEiEAKhIhACoSIlACoSIQIVOp0i4wExMrsLqdQAlp7MkFpLTIuLjqlJ0rKirYzidR1Gl2haHAagG9pmLRsVV/TbzhRUpUu7UeaR7TukEixAHvN1vOyyqnDn06b3OM5qHeElxFQEF1+VxHmtWB+jaXiwg8iHTPwXM5t7M6Y40laRYo47EVKdfMWU61IuAyAEd0NOjp15+Cp8FfVNRnaVjUbUo9rl0bJqgGIsf4q9w5oBxkX+8qGJmDlbKp8HcM+GA0+zGDf+lg302CVj0mHj+Fsb27pcXUq7AJJsx5dF7zt/d6q3wvBtdxGs5zQSzKWncEvaCRyMEhT4wZji8rZPbUgSdDGe3WLeoS8J/8AccR/Zb/1aal9Fx4f5FLiHDarxiDJJp1MrC+pOZozOfI1kNAIG91zvtvbFO+tyu8re7XvP3tQW1/VPt43+SwsZgKNXiDhXE0xRNQxI91wF8t4uUS3HjqLbOAYfNdn/k8I+/8A9z/vW6zh2AZTNVtAPpAAe6XXzOBMPPMarVbjPv8AsOxDGiHhwNiA5sQ0AR67Jw+MrJyT1x0hyF7mBY66p5pOkDKb+G3mocNjKr676dQMGRwgtB3DoPeJ2IUPCK9Sq6qypVzOY8sloa0t7rriBY2ButvMznWFF0Yd2YCBcE68iBy6puLdTpD7yo1roJF49AqHAqbqtOo2q5z+89skknSkRBPqszFtjhtNzmXa82NiA5z9xPMFS8kn2UscUabOIUKtPI1+ap2eY2dYgDN3iOfJefVPaLEsc4Cs6zjqGu3/AKwK6jEUxQxDxTEZqQgcg4Nm5PQ7bri8Uy55kk6ef14rGU3F8s3xqL5SNzgvtRiKlanTcWkOeGnugG5ixEQVqUPaKr2OIcWsJoODf2u9Je0kmbHurmOAtjEUDp94wkzp3hK1W0iMNxJ22cOb61Cqjlk+xTx4/R0nszxd2JpFzmhpa/LYmDYEG+mvwWnVsWu5GD4H+Iaua/yeumjU/wBoD6tC6HiFYMaJBMuHwOb5BdcZXC2cmSKU2kWELn6ftMyO89jXbgNc4DzBuhHliT4p+mdMhIfT0/FMJI6j4/xTAkQmym4Zxc3OQWjk4AWmATPPXzSbSGk2SJElNwIkGbm/mdOieAgQwuHMWQHg7j156KhiuJVRXezJTDJFImTmhzHvbGm0pPZ97206LAR2bjV272ZtYwQeUHlssvKbeLazR3iDpOhUowzpAjUTqNo/NZ5NV1NpdUeXNr5XEADO0VXMggRaPxRiMKC7FNOZzXUg6C4kAkOPdmYuJ9EvIw8aJcNXD6tSmYb2YBLiRBkkW9FO7KG1G52l/ZuJaCMwGkxM8vVc+MMKgxDSAf8AR6ZExYjNBnbxW/Xo98ut/wCnqNJ395pF+Wvqoc20XoinsUOL3pO1/Vuv/h/FLka7h1HPOWWExvDjbzVbEGada5Pv7/7L0UlUtdwtjS5rTDPeMXzyB4mIUdmr4NbB1KebFZdWvfnt+1DT52j1VThmPD3UMsBr6OYWgwKpGm3h1VjAgB+MI3qPJ8mtB+RVLhVVgOFaCcxouIECCBU7xkWFxp16KiK+iDHY9zRigwGWVaZs25zyN7O0aoeF/wDuOI/st/61NWcfxfshiSG5jSeywmZfIBOttCq/DXxxGv1Y3/rMCl9Fx726JsZVcKxZIAdVqzztRZHpmPwVfC34n44dw/4gjige3E5m96atQZLD/U0pIPMzof3RoouF1w/iIcAY7FwIIIIPdMEHRIa4/Qv4GkRgKrYIIpvA5m9SCPGxV2uJxVIgmBSMiTHvtIt6qlw+q77HWmA7LUAvP9IGpcRXIxFJ0w0UTmFtbZZOyozdFmm0fbKpm5DJHgNfQgJvCMor4jK4EmqC4D9nuvgHrafMKua+XFueQ6HtaGg6SImNv5hZmD4pTw+Krl8gVajXEgZoIY8XA012SckuRbGz7MNa0VQ0R97UJHUmmSsnifGWVcGHhri0ns8pMQAS1riBMkOb59FBwLjlNlR8MIY+q6oS0bvLZJjaYuqGL4kzsjSABAfnBFjdznuHxHxUuarkG10auNqZsQ5sG9EHSNKYIE7XHxXCvcJNtHRtzhdGOJZnlzgQckAzJENIAtAjRc7Wpkkkbn0m6zlJMuLJ+FvAr0zIgVGnoO83VaX2omnxGiJPdc+YOxhoHPU+oWRhTkLXB12kHzGisVsU52dwkFxh0WnvTf106pqelFZFVWaPsfxNtDD1M5hxILRBMnL8p5qB/GXOqPe+IdTdAnR0aiXC0DQXsqFOq0EWOu+sdRp/NTcLY51Uh0w5lQgxEkU3HWR8losl0jbT+H+T5dc/f0XcL7QVabGsaKUNED7qkfiWylWLW+7cWQTFrIT3O9Zfwnpf6PXAUSJjdeb/AOdNRkjMJPqPyWbiuN1w7OarpA13GovPiOa2edej53Sz1N1SGvv7sgeQzfj8FxuI9psU2sKJFJ81AxjiCBfKJLWnbNEpnCeKOBOeS1wpAudJJL6JzDbvExfxVPB1Wuxjajn5W0nTcTmuAegtfySlJNm0Pimeh0WFgOZ0nU2gaAGBe1uaqHi7Q6DCjfxNlWmTSdNjYCSIMXEyLrnabC6oybS7LH4m3ktHKuDJb7s6rHvb2jxAkVWTGt6Ton0KTgjxkoak56sdPvHfmm8QrNFZ9nEmpTFge6cjyCemvwRwR4yUNffrbH+lK5zo6LT8SckgT/pAbfkaxaT5CU6tUPa4gRpQaR1kVN/L5qv9oPZElkH7QGxe/wB+W5r8/ejrCmrVfvK4gyKLT6tf+SYjEfjBTNfMACcOzunmJ7qfguNTWc17tadQARaSQWx5NI/muX4zjMuYPzFzqbBygiDpuNvNZdXizi0OtIYWnXUluWNeXxWWreglI7yriW9lXMzZx8Z7O6pU6rPsrW1I7MsD7Ag5mPOpFyYIgdFzGD4sezPUEOOwBi5v4eqsVeL0/snYkd8FokagNMm4GpveURlZTlaO79nMS1zsWJBfLnPgEE7SZtNtrXUXBg0OwYsCKVSBfTtXTHhA9VhezHG6bKld7nBrKhg2Jvk5a6+QU3BuJ0muowSewpVLC4M5qhIEiD7w8lohJbGjxeuyMYDlEPpZiSOdp+HqosI+OJVbTLG6a3rsHpeT4LF4h7S0ahrZT+uynYnuQQI025rc4aw/pCqTMdmL+NVnRJlpc7E3EiG4iTb7+oT/AIGHv4Qs/sO04gxuZzJw8gtMOBABHj4FM9tcQGGoA7vdo+xOzqNBogE33WIONt7VrtXNw5Y4lu5aGTqN5HkbpNhqVfoWKPHDFVhMyXCWiQYBHu6tM39dU+vjazg0hji1oN4IEXIBOkR4rEwfETRcSGNMtI70mMwAJFgZiQN7oxXtgS4CsX9nIzANLQWz3svXVQqmjJMtUsTULi2pnykWcC1wBzB2jnCNPksvGveCWy0GJgu96fwtuVax/tJgXOaaTnNaG3zAiXSbxeLRuuW4vj2VXlzXNI2T8USWjp8PijTNnDPEEtNjIExtHjqoKznWMk32ga7fFYXCMXlz6EReCPorXpVC5uYi5MR8/nPj4LGa0uhllryDHPfYCJAgeMKNtKRII6zffU9N1GxxLQb2MXv9aLd4JXY3JnJAdTe13v3JJ6eCceRoz6WEJ2c4QZyt2jXSwi9+ag4gKtP3mOadDIy6SYg3uLidVoYLEvD3AgmnDg1onKZboek7nRZ3GHOce+7NzJPwMXdfw5lN0gYtPEAtb3TaxEX/ALpNlrcCLRXa0AaOAMi+ak+Letr6rAo03WMsy7AGDvJtMG3jdbvst2TarXVC7O2ZIcC0ZmnLnEWnTXa904R+QhKFfDlolsmNczfxiPRIqhGXutbIFpDpB6ggoV0x2YdWuMwNo0u0eAU1M5xAhwaZcHOgHUXPmDrt6ZtKtY2kO6n+a3cDVyi2psplPSSjZNaLNggZTNrZWBlvXbmsfBBwe7Ox95juu1noFrVKLgzKROSo8E2AIaWjM0HUZrWnQ8lzNKoGvknWRrrOqp3TtGn9p0mLq0QZw7XtEd4BuIpuHMd8Fr97iPNUTjqzSIz5S4H3XbERJgxCwsXWDZAgTfn6bQo8DQc4kySGjM6QdMzWSOV3D4ou9+DLk9rxmIaKzwQZzsboNSx+W+nNN4Me5Q19+ry/pCq/EOIUA82rF7qgaBlDW9o1pLRJiBBmd0ez+LblptdSeHE1HNcCzJ+tOYazPeAuFoa9F2rVd2R//QBcA27cj+RScSYT9o1aRRaQ+2oDjpP1KY3iLC0EUamXtQxzXFstd2jhnMOMjMJVXjnGHN7draUZWBpeXG+cEBxEWAiPMIYjzniuJLokgkRJEEeXMLHq1i020+tloYp+cukWMnpe9lmPwthYm4A5gkSubVG9zNuyxhapLXDTcg2J8OqCLB25BjkBcSfipmYEaE96Yn5fNN+zkAQT7xjr5bJRywb5AnwzT2L25ZJcP7UQ8+7rEx8Oa2MDSyBmZwDuxDNZ0FXuwJ5x5rEp0iAAHEOLgc8xA70jqDY+Su8QquDacA3pXI5mpU31uIV+SLWzLvYi+wta9zwWwXEt15EHQRqV6VUw1dlR+JEPpMaQaTc7qjj3HHI1rTmcQAInrsvLKdW8SfXre31quhqcXcMV2kuBaMrhAMjMDobCwGnNWsg1JHOe0vtvVxLiKlFrYqOJaC4XLWMLTO4yD1KoN43ROXtKdTMP2g4EyBrqFY9puHNdiHmk4PYXZycpaZd3iI2IJiI5dFkY3DsOUNblM5dSSYBkkHe0Wtda7COpw/tBhXC5Lf7TXD46Kw7EYd7SKbqRJ0MtMHYwVxGOwrBl7MuuYvEzuRG38Etfh+VoIeHEi7b25C4ufzSpCOlccW0R2FN45tLfzBUNTFVGx2mEe6AO9kLh1vBXPVqNSkGmYkT3XRHQ5CIPQqdvGMTTj72q0HSYcI/3h+KKA6HhOMDzUimGC0AtubXmfq60Hty2LQJvEEWO9lzbPaVwANQF5/eHdmOY0nwVz9OMdBNQgZfdI90m5AIFxr5kpNCNSowMaXFro1gGZjWARf8AirvBKHbU6Ts2Vxc5uVzRDZdDS58ixB5TYrCbxphyjtWhoMkEG9jcRoUDjlEOytJcTEGDAMgiIIvbcFSofQzqMLh6zCYIBYHSTEmBoGuF99eum2RixmZnzgOc64JEGbybXbHzFk4VahguYWiATESdCLTJkEKLEVWaFjYBjx31HTlHwXPOdPcTlRTa0tDjlAzCTJjyB11mRrYALc4ZxAVK2GAYwHPo0Q4TBg7O0tN+qrUsUCSzK1w7rgCwOEAhwuQbc/CEvCHdpiaReGxnbsASJMju2N/ktVKmFkeLw9N73O9yXHugkAEGDYG1whWH4VuZ3dYIe4RPJxHJCl6rGcrg8M6e8DBPxHj1WthXkOboBIJ8J+G6zamNBYYN5EDnCgdjN5nYzp/K/wBQsJSySItne1OKMLXt3IeQdjnrte2esA/BcvUw7TqfmFU+1t/ZdckE26fBQnEFx6kga8rSOeyJTyz5dFanVF59CnM6i0SbW08f5qTDV25ibHMzKY/tB0erQFjYzEn3RYiyjZWyg6jznxgjVCxSrduyNzvK3tY8tEwXNeH+JDct/ASsl3tI9jGAu91xy6T3nSZI1vf1XNtcXCROu/PxTtYm4F5HMaWT+XbHbOrw/tLVbnMiahzHx1Dhyi/xUP8AnG53a5iCasEk3IA/ZHQmPRc0+rLrXVerVyiPgmoSe1itm/X4iLxeVW+325ER4yfFZOHraH8/gpcwibRKjwJcgXPtJEzJP0ENxh57c/JZz8Vrv4eN/BQHHjLGW9vxlaLDfQJGuccRfUT5pKnFH35nbkfFYdTEkgDffqrQr5oGUHu6bza9+myrwpDo16dUup5jtqY8gB8Vt+zeDZUe575Aa0HLHdOaReDJAtYHzCxqIL5Y1o90QDqI0j1i3Nb/AAHDPph3aAZi2A7vmDPJrTMi0nROCdlLk0O2oTejRkSY7PQT4XOt/wAUVuH4SoBUdSaDpmBe3fSWgjpfmrLSNdTaCWv2EaRHXVTNdTylkG7Ig5hLpnPH4SdV0UWY9TgGEe4OAqtOogtIG5IB0vHwVbE+yTJmniA0TJD2mDG2ui0anHKTarmmckFptfNo4w0t1vuoKXG6DQAM8tLsp6O0kTePoooNjKxHsXiJHZFlSnmknNeNBFrkeImFmcT4LiGj7ym5zWu94XAbvH8NF1L+PsIaA4gs0OS7tNRmER47m+6ucL4v2tTJL7wTqLg7FziBJjSEUwPJsXiGlxgz10+HgoH1PkvbcQaZeHimXM7TsycoJkg2LiZBsdYFuqG4ei9wYGta0N94tY50/u5WjvCCJI66wnYqPEKdS+o9QNL7rT4VgX4ioMjCRMkgWga6fJesVcLSa8NBpuJ93ukTHIkaz8UzHYQCA6lTJHINm19vEWUuf0OjmTTOY2IgyZnX4fUrPxGLAIbDjtz3m+38lse0eLyhrWiMo3m1uR5rnCS5xGc+o3uBziIXG1bt8GM+TUwtZxBNsppuDjDSYPIwD8fLnBhOIFlVrmwcrgYO8XidlRwlRwztOpEEgyJB35b8lEJ2n8uSp70vRJ0mOxYNV5zNEvcYIfoSSNkKnQ4PVqsa8PbBaALcgG362SrX4s2RztSiGtaHOk662bOuqjxNKxOYnp0i51sdLKziaZsIvlHqfJMZSIgEQCJvvfl5KE+yUGEBs2Jtm6kE/wAQm05aZMWJgc5ubeSmqs75LSDFrEEX8DH0VE9kEO5/VhuixhiTM7AHz/mmPpS4ZSIj1Gvlom1Xkgncn6Klo1cgaQPPbYXH4q62JBlaJGbKZvIsQJ38dlDTxu4OuoPS9uikxNQEE67eSpNw+ZsjbXppc8r80RS7GS/aXHQbT5eSeC3MZkiP4BPw9G4m/W3W0qLEy0yQIi+m/wBfJO03QiWmxoAynwsZidwJUNWqQd40j63UWHfvvOvT6hOc4Awbzz2RVMZbw4BERO+0m2gBN7lMpVaQdOUGDOmXXaJ2SZWObE3g3HPlCR4AZ3mxIBB3kbHqbpIEV8XiJdaANhAsrhDGhha9uYjvWNtJBBEKhVYMoOa/LxAIv5qxRxLAzLl3kknW0DqIkrRrahnU+yNJtR5dVxIYGGYLHGQBMjLoJtHguu7XB6/bWx/s3rz3g+Jc0sAkNm9/e7wV7G1SGkQ2zyNBpDYVwSoaO2GKwQ/+ZMXtSefkmnimAn/1R/wn/NcOaxzQQLsnQTJpzMpKdIFgkfUlUOzqK54eXOd9sd3jP6l51Oijy8P1+2uv/wDQ9c4KDeWyQYdsaBOhWdLl4eP/AJj/APAepcLjOH0yT9rqGQWn7h+hhcs+i07KJ9FvJKgs9Ab7Q4CB/pNTugAfdEReZ01Jm+t0H2kwgnLiDB2dQc74Ajr6rz6lRHLdWBSb+6EaUPUdhX9oMKY+/dFpii4aOLrQo6vGcHtVd4dk6BJkwc0i8x49AuW7AWkAJG0Gk6BFIWos8exAfUkHM2BB6BoiZuB5rDqN7pIaI5+e95/krXEhNRx1uJ6R8VVf3iJkbm3odyVxL2ZEdSoACT7w6yOkbRoJUlMd29p0/NS5gymWzPmJJMbDqfkosIJa2+3l4J9AalLieQBoFh/ZQqmSNSQemVCy2ERupQ+DYvMGSJGXW/7PyurPYlznOyAtHcaJLrkftOz+8YmBtOlgm4ruuD8jczTZg1tlnNBve9o3RgsG7vuLagYIc0AEE/vW1ja97rZJLezalZGTm95xOT3eV/ey7jn6qLE0bNAtt01vv15bK7VwbyWw1zbZi6B70X3tcbc9TqoKWBqTJA8yBzkCJ33Tco1yirSRQriwHIJ9FsNm5BuRbaAOkXvPNaTeHPcdWCLTm+oCdheE5GxLGkmSZzEmxF/2QI25KFkh2zJUUq+DkC22oI9T06+KzaNTKZDdDqN7jVdNiKFMhodVsLEg2Npjpf4KHF4KlUa6avvXMRE3i1oA5C3yQsuNFbGDiMRLQSLnlp0mSm4p8gAwZHhtv1WsOFUcsCv6wRp46eaYeF0RANc5hBNhBHMCTGxQs0P4mIwqYymDadzZPq4bNcEaea2q3CKRAHbabwPlKe1uFb+04+HLlpCfmT3V3+QGI4ZIBIcQOptt6apKvEHGQDYiL3W9UGEMjTNubFvK3JZOKwNNtwXRtoZ8506q4zT5QrM7Q80jX3nVXqtSnlGVgnneTrI+uitO4haGsZBF7AkjaVet+h2bPspg62KdLWUYpx7zqgImeUzp0WljuD1MzmllGzjfPU38/BaP+S5oDHu/eMR+6Gm3rJ9Fd4pHb1P7ZVHTirtGfg/ZKvVy1M1PLlyx3phrcg/Z6Ken7F1g0A1KYN59/mf6q6TgrvuRpqfmei0HPI5ehP4rRIylVs49nsS/etT9HfjCkHsSY/XN/uj8XLrS87fI/mkdUO8eRKNydjlv8yRH64HwaP8AzTm+wzd6rvIN/MrqmOMc/Mj5hMNeNR8Wn5o3Hsc232GpA/rKnoPyKmb7F0R/rKh82/8AitOrxmkDDngEbd3foFUr+0tFn7zueVoHzClyS5YrREPZChGtU+Y/8U4eyOH5VP7yyuL+1paCWDuRuId6gn1hZ+E9qqocO9mDXXB3GkE/ks/NEVoxfaHChmIe2/cNptLblvnB5LHMSZknx0/FdH7QY1tes5+VomBziBAufFZrabBbQncD587lYWkZvkzaWFe5pjQnc6CRoDqVdo4TLOw94aJXOECOdtvr+CRzpi2aOR+cobbFY/tALd3zAP4JExxd/WHRCVDKP6dqum8QNZ5DTef5o/S9Utkm03O5sR6Lo6fDKLQSGC/ieX4pafDqRsGt9NNN/NK8f+I9SOZGNqGA17iTF5HUb6KShn1Jk6a3j89F01HB02ABrQJvodtPkn5m2MfDbmjUukDkciKLveII1HIm1oHnKKNKo52jo5mdBy6/ku1Y1u9400+gmsgmJa3yPT8/gn5H6HZyFSg/SHX0BJAg38Z69N1C3CVCQQHxtMmM09NF3oyye958/BTMozcPaRMWCFkfotJs4R+BquAJBm5m4sJ6W1+SkZw2tlBiDA5jUk78vxXY1qYj3tt7TE8tVEW30nztaEnkYmmcYeCV3HSPPXa3qns4JVGrQY5GZ9ev4rtWuG1vGTvCQ0yYlwF/XQafW6PNIVM4pnAKuYnKDvE7mfknP9m65E28CRbSfzXZOpxv1nbXdNJIgnn6I80g3OTHsxUH7Qn4A+PopMP7OPDvfgaW1XVBwIuVFUA2gHok80mJtknsxU+xsLQMwLpnTy+uas4rGB7nOvczHKeqzGZpnayQ4mBA8+iXmkOOWUTo+FcQptBDi4Em2uUbXGkytd+MIaXNcHhuw+iuIpV3zzbYnUTy+S6XglKnUBhjmGIIzHTkDNgt8eaT2bLjJSe5bpYyu8AtpiSeriPgFP2Nb9uo1niQPhcpH8MpGJBMaSrGGwVKmO5Ta3qGMHyC31srSiu7Cgi9dzjvka51o/qws3F4FrQHVKrgZsHGPRoLp+vPoatwff8AUj5LiMYG0qjstyDcOuQdYJGyyyydCewYig3KJOYzEiwieoBJ8lWFIenqrGJxzABmF9dTy9FRqV2nc9FxvczkyWpRziC6yps4TTZJD3XEdOn1ZWqdabhSNIOtr+n1+KE2hFH9GMEkOhztzMEeCrDgo1NS/Ta+kLUcBzv8fh9WULQJM/XqqWQKKH6DE3fvNxfrb61TsVwYGzXgDkQYFtVfZR0nx+ipadNodAKflDcxxwYD/WD5fCChaxoDd49QhPyCpi5RBtvHzSUT8/wahCgSEA758R8kjx8vwQhBUR+H0PiB5XTHNHL9sjygIQq6EuRtM90HcC3TVXqYuBtb8EIS7NI8lTEG/oloOObXl80IQxdkh0H1sFVDjGp+iEISH2Pbt9bFMBshCzGS0dB5/IKriTcj6vMpEKlyZ9FPAVD3rnUb+K062g8PxKRCeTkgr4b3nrpfZc/fOG2Sf+VCFeP+orHydWDopKbrIQuw6Rjz81xPtQ853XNoQhRk4InwYuDMgz+8UPFx4fiEIXK+TnfBbpa+SeNR5/JKhZsYyNPP8U4tFvD8kqEhsc7fw/BQRceXyCRCYwrHvHxSIQkan//Z"/>
          <p:cNvSpPr>
            <a:spLocks noChangeAspect="1" noChangeArrowheads="1"/>
          </p:cNvSpPr>
          <p:nvPr/>
        </p:nvSpPr>
        <p:spPr bwMode="auto">
          <a:xfrm>
            <a:off x="155575" y="-1638300"/>
            <a:ext cx="4552950" cy="3419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77834" name="Picture 10" descr="http://romaniaandmoldova.com/rmwordpress/wp-content/uploads/2009/11/tiraspo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050" y="3438525"/>
            <a:ext cx="4552950" cy="3419475"/>
          </a:xfrm>
          <a:prstGeom prst="rect">
            <a:avLst/>
          </a:prstGeom>
          <a:noFill/>
        </p:spPr>
      </p:pic>
      <p:pic>
        <p:nvPicPr>
          <p:cNvPr id="77826" name="Picture 2" descr="http://city.samondeo.com/images1/tiraspol-moldova-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4953000" cy="3719931"/>
          </a:xfrm>
          <a:prstGeom prst="rect">
            <a:avLst/>
          </a:prstGeom>
          <a:noFill/>
        </p:spPr>
      </p:pic>
      <p:pic>
        <p:nvPicPr>
          <p:cNvPr id="7783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1"/>
            <a:ext cx="2514600" cy="304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Ungheni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8850" name="Picture 2" descr="http://www.bci.md/media/Ungheni-Republic-of-Mold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92617" cy="5410200"/>
          </a:xfrm>
          <a:prstGeom prst="rect">
            <a:avLst/>
          </a:prstGeom>
          <a:noFill/>
        </p:spPr>
      </p:pic>
      <p:pic>
        <p:nvPicPr>
          <p:cNvPr id="78852" name="Picture 4" descr="http://ungheni.md/site/wp-content/uploads/2012/02/ungheni-geograf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1641" y="0"/>
            <a:ext cx="2352359" cy="257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Soroca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9876" name="Picture 4" descr="http://e-excursii.com/produse_img/03201523181510460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8153400" cy="5492458"/>
          </a:xfrm>
          <a:prstGeom prst="rect">
            <a:avLst/>
          </a:prstGeom>
          <a:noFill/>
        </p:spPr>
      </p:pic>
      <p:pic>
        <p:nvPicPr>
          <p:cNvPr id="79874" name="Picture 2" descr="https://encrypted-tbn2.gstatic.com/images?q=tbn:ANd9GcSHnIzKUgdoKLKw4NXn4RXYM6PM8xfkq_ZSPLQj9-_uIwhhCJp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1" y="4282663"/>
            <a:ext cx="3429000" cy="2575337"/>
          </a:xfrm>
          <a:prstGeom prst="rect">
            <a:avLst/>
          </a:prstGeom>
          <a:noFill/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"/>
            <a:ext cx="2362200" cy="294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Lumânarea</a:t>
            </a:r>
            <a:r>
              <a:rPr lang="sk-SK" dirty="0" smtClean="0"/>
              <a:t> </a:t>
            </a:r>
            <a:r>
              <a:rPr lang="sk-SK" dirty="0" err="1" smtClean="0"/>
              <a:t>Recunoştinţei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22" name="Picture 2" descr="http://www.travel.md/wp-content/uploads/2011/08/soroca_thanksgiving_candle1-678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9" y="1295400"/>
            <a:ext cx="3677643" cy="55626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362200"/>
            <a:ext cx="2362200" cy="294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4996" name="Picture 4" descr="cooler201509211357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5715000" cy="3475137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62200" cy="294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002" name="Picture 10" descr="cooler2015092113570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09949"/>
            <a:ext cx="5781883" cy="3448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8" descr="cooler20150921135704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29200" cy="3339704"/>
          </a:xfrm>
          <a:prstGeom prst="rect">
            <a:avLst/>
          </a:prstGeom>
          <a:noFill/>
        </p:spPr>
      </p:pic>
      <p:pic>
        <p:nvPicPr>
          <p:cNvPr id="5" name="Picture 6" descr="cooler20150921135704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063874"/>
            <a:ext cx="6096000" cy="379412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"/>
            <a:ext cx="2362200" cy="294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Pevnosť </a:t>
            </a:r>
            <a:r>
              <a:rPr lang="sk-SK" dirty="0" err="1" smtClean="0"/>
              <a:t>Soroca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0900" name="Picture 4" descr="https://encrypted-tbn0.gstatic.com/images?q=tbn:ANd9GcR7LzsypIQH3PeYAXEZrNfnahO1VcLId-ey2kwRUhfYd3JfmAHe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057400"/>
            <a:ext cx="6334537" cy="39624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"/>
            <a:ext cx="1828800" cy="227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3498" name="Picture 10" descr="http://openiazoch.zoznam.sk/img/notes/byr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5498966" cy="2667000"/>
          </a:xfrm>
          <a:prstGeom prst="rect">
            <a:avLst/>
          </a:prstGeom>
          <a:noFill/>
        </p:spPr>
      </p:pic>
      <p:pic>
        <p:nvPicPr>
          <p:cNvPr id="63502" name="Picture 14" descr="http://openiazoch.zoznam.sk/img/notes/byr2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0125" y="4038601"/>
            <a:ext cx="5753875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81200" y="1775191"/>
            <a:ext cx="6705600" cy="1882409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82950" name="Picture 6" descr="http://www.tripzone.cz/content_img_cs/001/klaster-capriana-w-16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5956060" cy="3962400"/>
          </a:xfrm>
          <a:prstGeom prst="rect">
            <a:avLst/>
          </a:prstGeom>
          <a:noFill/>
        </p:spPr>
      </p:pic>
      <p:pic>
        <p:nvPicPr>
          <p:cNvPr id="82952" name="Picture 8" descr="http://st.depositphotos.com/2204592/2320/i/950/depositphotos_23206162-Capriana-Monastery-Stone-Chur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050" y="3819524"/>
            <a:ext cx="4552950" cy="3038476"/>
          </a:xfrm>
          <a:prstGeom prst="rect">
            <a:avLst/>
          </a:prstGeom>
          <a:noFill/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2728"/>
          </a:xfrm>
        </p:spPr>
        <p:txBody>
          <a:bodyPr/>
          <a:lstStyle/>
          <a:p>
            <a:r>
              <a:rPr lang="sk-SK" dirty="0" smtClean="0"/>
              <a:t>Kláštor </a:t>
            </a:r>
            <a:r>
              <a:rPr lang="sk-SK" dirty="0" err="1" smtClean="0"/>
              <a:t>Capriana</a:t>
            </a:r>
            <a:endParaRPr lang="sk-SK" dirty="0"/>
          </a:p>
        </p:txBody>
      </p:sp>
      <p:pic>
        <p:nvPicPr>
          <p:cNvPr id="82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0"/>
            <a:ext cx="3200400" cy="39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Sahanrna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3970" name="AutoShape 2" descr="data:image/jpeg;base64,/9j/4AAQSkZJRgABAQAAAQABAAD/2wCEAAkGBxQSEhUUExQWFhUXFxwZGBgYGB8bIBwdGRwcGBkeHBgbHiggHBwnHx0fITEiJSkrLi4uHCAzODMsNygtLisBCgoKDg0OGxAQGywkICQsLCwsLCwsLCwsLCwsLCwsLCwsLCwsLCwsLCwsLCwsLCwsLCwsLCwsLCwsLCwsLCwsLP/AABEIAKgBKwMBIgACEQEDEQH/xAAcAAABBQEBAQAAAAAAAAAAAAAGAAMEBQcCAQj/xABMEAACAgAFAgQDBQYDBAcFCQABAgMRAAQSITEFQQYTIlEyYXEHFEKBkSNSkqHB0bHh8BUkM4JTYmNys9LTNEODwvEWFyU1c5Oio7L/xAAZAQADAQEBAAAAAAAAAAAAAAAAAgMBBAX/xAAlEQACAgICAQQDAQEAAAAAAAAAAQIRAyESMUEiMlFxBIHwYRP/2gAMAwEAAhEDEQA/AJvU5M0znLa2LGYyiTWVGjzCml2Uj0hUYBbBLKR88e+IcjmcsPMR8w5iEgpXJ16xeqQhiqhQS2kgbAAVzjjpWcaPNSyTCoDmWj1H4wkBnJAHOkSE8GxVVuMdeNPFMbqQspUo4eMqCNSDSwpeb06FGrnzGIIXUBytjlSnWJ5I5cq7TREIHD7oWUlmHrJsFwwCkjuBwMUPTMznkjeUZqVabyypmYPdaj6dR9Nd+2DLITTZy5HdVcxaNKy0SyIfiCWFALhtV2Pho3iu+zf9k5YolaGdmOjSp1BEDljsf+IaS9tt9yq96MY50fq+dUELmJJXUhdL6jTEWFOoEn4TX/NzgmX7xOnqjljZtWqZJdIU+kjUA3oO/wABr07XvQIclHFM0jyCCSVTZWIkhdIBBNLrLe23B2G5vvKQxglwVZJDZBPoU6RGoFqKWgQVJ74dJoKKXomezkDlJ9UqUNJZC1BQWLB1YlhdH4fld4uuheIySUmj0kAtrTdWUX613NrVb+5qsTMtl2hD21J5liwCACqihpqvVdAC/wBcd5zqeXV/KarWgdrC6hsPz+X51iiMLkHHuI+VjKrpLFudzV87DYDjj8sPjD8jD3CwsLDALCwsLABy2PRjwmsdYVALFTmopHcjdUvtf67YtseXh06MasjRxiMfET9axEzmYN0DYxJ6kCVFDviBFX4jikV5ZKb8I7SdzQF4lxNYGu7JrnDYmNiqA7D/AOmJqxDmt8LJjRR0qgY6x4cNQSE8gj51X9bwhQdJx5rHuP1x6y3zhBRgA5dLGODq23Hzw9jh4wcAHLqD3qvnWHcc6BjyRwovsMAHeOJpAotjQxyQeQf1xxGrHdqHyH+eAD2I6wG3A9vf64fwsLAAsLDU84QWTjifNqgskfrgAkY4LYHZ+sSO3oGlRzf98XeXjbSNVXW9cY1xa7FUkz59PSpMxmmictDDJJNoYtpSw+lm9fJY1YHJb2GH8t4a87M/dTIBpJQOoLX5gsEMuxX0GgSN7H1K8l16OOac5iDzDpYuU9VRglY9URHqJOrU5DdySFAxDl8TTTRSSZNUy0S6rIVChXdACTssluPSRR/WuRpFDrqeRbK9QgiVVkDQlCGCjyydQ1aiCDZPJWtxYs7VS9FjzBzMkYYQwlo1b1MSqJodNOoEFSxJoFm1DsxBdaWaVVQOcwVi/aMn7NlSIEsjgnf4h6m3FbWScWnQOnxvkoo8xMsPoVmhRQgAl1OGYEkytzfHvWwGBI0pjmMy6g5bMyny1EalA9FGUliTo9G63RIsVQFC5/RfHFRjzptLsxFFNQJ3BDvGQbINBlAqt7AFnfhjpwjj9OYEjMipuAAdKnYqCL5sEUaF2bNsdd8P6VV4lGoMJJFKrpOkEFje977AkjYHthuJhFyXi2KS0lHYh0DOCRdWovSwAvVvexOwxI6v00KFmypkfVQpXMkZoaVDLdVexPar98CfiDw28QE+Wto43VmKsHZTQ0uuobKrcrZsDnmifw51WOUK6OFYbSyPaHUBp0tE4BNjfY7HjmsH2B54a6/I+Y+7OHjnSOyr2VIB3APsNlvc7e9jB4pxUZTpH7YzOyuaBUhQpsimsjnYKN+wxcVikUzD3CwseHDtmHuFhYWNAjZpkBUORbGlBNWaOwHfviQMDHirrkcGZyMbBD5kxssL0DSyqwP4SWYC/bVgnGFXbNZ4xO3t3wguE/G+IM2eIJAG3vh0rFbok5pmA9IxE+IVo3xLglDb98OlQcanQtWRMjAQTY2P+uMTcLCxjdjJULCwscsL74w06wsNLMLIsbfPHatfGADrCw1POqcnHpOobHb5YAscvDMs9cbn2/zx28YIojbDEWSVTYxpjs9VZK3I+lcYkDHjNWIGaz2xAsHAlYXRLlzCrzioz3UTuLojsP74dZZSmpRX/V7nFLTO9GycVhBdsnKTJuWhknq70g7k/wA8XMXTIwdVWe171XtiP00yLSFfSPxEH/DFnhJyd6GitHDkDnHYx4y3j3E9jmReN+oeQ5+7ZciU6lL6C8bURqBBIr4QCxFeobmzgHy/VfNheCKJJZptLl4xqKjVqZWSgyqLC6uAbFnVsc+JvFGWiV5RHeYhcp5co+JWLC13ojncC/h7VgM8KzwRpI0wjMpBlKyKCrBmjIU0rNsL9QoDUdQIGINIYtZMnBkgUZXgfMkx6XIPlRGwZNWxDlQUNtsWvtgu8FP5d+ZpYSv5celAaj0lwDoAX4r2qhv8wArMZPL514ZIZGWNY2adS5fyiz+WmnUdvka2CithWCNfFi5BFywf7xClI9xSKQtBRpcmuaG/O4GwwIwu/CvRTBnJXhlk8pTqeFxQ1MWB0b76QNqGk6ucHsxpCwUtQsD3/LA50HMecfPh0gVTxWDuwBsHTaHvXB32vfFpmupSabijLG6INAjetW5+RFVucUiqQHv+yo3haLSQjgggk2OdhfYEkjtvtiOOgRxqixqLQDRYHIAB1EDfVQv6Ym5LOhuCAKGpT8SlqoMBsO/5++JkcoJIF2ObBH+PONpMBrKswB1gAg7aeCOxrt9PlhwzDDhGOGiBxuzDtWBx7iESglVdXqKsQt9gVBNfmMTcanYCwPeOvEX3DKNOAC1hUB41N7/QAn8sEOKLxr0GPPZSSCVtAI1B/wBxl3DV3HYjuCcAI+e+qfaDmZyfMkJF3Wlav6V/q8a39lfjls8kkUxHmRLqD1yvBse4Nb97xg+e8MTo7AAOAdmXhh2I1U36jGt+DvDadN6Zms2zxTyyQldHxRj2jI2LEmr4429zj0tDs2IY4kiDc44yE6yRo6EFWUEEcURYrDxOGQjOViAqu2O8eXhXgA9wseHHt4AFiHM4Di2bg7VtyO9f1w9LLXf64BupeI0Xq0MGoaDE6O2rZZXKsinegaUjcX+0GBxM5fAYZM2Sdudtt8OOznYittiDiMxZTz9QP646XN72wPyxRx8klLwdw9PB3eyfkdsTY0CigKGErWLxDzOfVe/8sJtlNImlsRJeoKLresV/+0u++I6q0p9I+p/vh1j+RXP4Hc31At8iDh/pshBpgbPc/wBMO5HpWk6monsPbFlglJdIIxfbPLwyIkQlqAJ5OHyMeFcTKEGfqiAWps+2KTOeJmTMRppGho3JJIG6lCTVknYkcc88jD3U8q4Z2SNmG5AHevb+mBzxTkC33Wb1qsc9yjdWERFMSp3ZdWgUOb73itQStkrm2EzdXYm0A3H1v2r8sWOVzLsoJqz8sV/hRldfNBtnRSTRAUGyq2e+9kc7i+2CDCuUX0hlGXlmVGOHO5iMBjHDBJealNANNFrCQjUNJCG2Zq7pve4J+sRZOCEv5VKbBnAViCRRLM51OpA0nmxtwNqTqvSooMqn3gN5IkkmeRCdayySGTcCrG+k2ey98ceNwZ8vk8nlblXMvuHc35cY1SEk3t+GyCAXFb6ccyKkbwD4WjmvNlRH5swljAUX5XMag/8Au7ov6D+MCyBgk6103TOrqwdmVkEM2yyUCwCsNrAsXpY788DAv0XM5vL5ojNNloAwKgeZQUANptbAVm3NirC8bi7bqeYy+cYf7wZSjoFAdArNQkIXTXIKizVg898Z2gHIepnKF1QSRoih9x58QWiKLCpEIAHyArZt6p874nkzKySxsIPWI1IZtWpVZmZI1TU6VYttP5UcGPUSfIYaEhk2MSkhtT0aVl2Gk7Lzx7bYyLxfl3jzQzBOhkUHyktWtb1ahfwkBhqHK7XexVtrQBNP4obLNCrS6zMG1yGJ2kRVPqXYgmqIU6WPY92wbeGs000jSGUGNQojVWA5FkMg9gVrjY9xRxkOUzE0sY0R63lmqF31F0kOluTsfTvpNA88Hco6Fn2y6wLJEXitmuJdUZRWLgg6hodbFo3IGwwRlsDXLx7eIPSOqxZpPMhbULo7UQRyCDuDgW+12bMRdOeTLEgowMmk0fL3DcdgSCfkDixhOm60w6pHF6vJOXcaqGky61PxVeyiuatq5wTxyXj40j6nIrWCQbu9wf1x9SfZjnJJumZaSbVrKEW3LAEhWs7mxW/fnG0a0WfiXr8eTi1udz8I9/8ALGL9b+0LMSk6XKC+x/r/AK4GOvtf60XzrpfpjpQPpRb+d4Fs94czMcRlZVpVDOgb1orGgzJ2X53t34NZ2atHp6s3v74YzfjiVVEUX7NQfUV2LHi2bk99uPlisy8UkrrHGpZ2NADvgmh+zqQi3aISE21yCgO3FknvY9xjXS7NCT7HvHGYkzceUZi8bh9jR06VL2DzyKr543CR8YR4F6Cen56KYNG6n0OVbdVbZm0sBsNiSPbG4mTUAVIII2INgj3B74aFMjkdEb1FmF2O1D+t/wBsORqy/L64o+idVD53ORaVBjaMg6aLqUAJJv1U1rY42xfiU6rxRXRPpkwHEaWVhvQrDoUne9vbFd1VpfLk8hQ8iqSisaDNVgFu2+Fih5MH/tC642VyxeIVI4IUjtsBde4JH64wnN9QzBFu7D/vNX+JxeTdJz2ed5M7LKhDH9nqKhOxGnheOw7b3jzo3g3KzMyqxZl5BJ/yxGeVWXhjpbDn7KfE8mYQ5aY6mjBKNdkqK9JPer2+QPtjSEhtQCSPrVY+e+peCfIBeF2RxwQxHPa+Rf1xrngHPZx8mhzsemUGlLfEyUKZl/C3b3NXQvFseTmqRLLjUXYUnN6FoAmu5xGzGfDCit/XfHcWUZjuKH+vfE1cmgHwj88O3FE0pMoBGXbYcngYuclk2jJ9Vqe3G+H41ReAB9BjtJgdsLLJejYwocwsNSFu1fneKfNZ+RGpq+mFjFy6GlKi6eQDkgfXCDXVHAuheVq3J/w/tgh6fltC78nmzeGlDj5MjLkMdYz0cMRaZiqn0lgCaJ+gJH17YyHrfXsusqSRyZg5lFVTYJdowRN6yKr4eXYNSg1jUuvRujiZZwiUVeJ1tZCfhs8qdq2/tjIvF3RvPzDNCrwAIfPQMf2hJ9DA3upZSCdyDd3dYiygfZJ8zOkXkLDCHcSzqwOtqIJLldgWI02NV1z2B0hNC6ut69/ljK/B/UZfKjKuUilkuSWSzI7bUEQA6IyeSSeTsLwddOYCMftFbdtwCw+I/iJNkcc8jDJPwK3QNeI/EqmKdUhkdBYzOY8keWirsdKykCZ72CrY+taSC9L6eI5EzD5kLIwEccU/mK0UWrfzArxqW0epkA0ijQ7jROkeZ1OVnm0rlMvO4iiHMzxSMiyynjSGUlUH4hZ4AwYeSNZbc2AKPAq9x8ze/wBBhKHsyd+tiZwsYWJUYW8eWZkZb7GGVqYgXp59XIOJWa6f1KQPGuViliDBkkkYxSXudakksKugGNgVsNsaYmTUO0gvUwAO5qhx6ePzrEjGKAWYB1fpmchdJJsvUsZBVgipER+LdGFuLuy1kLxzffiXosrwu7tFA+osU1D9oqt6CSSS5oKdWogCqJAIG4dQgLoRupBBDCtq77/K9sC3WOnQTfsAI4pA9bitV+q1X4WNdyCRdg3jJQoy7A+LxCmZTy3ZcrLHp8wxp5laCFRyx5QgrVXRrvWCTpnTM1JDCJpUJLEsgULakaCVOmgGHq+H4msEYx3ruTbLzsoLI1WVaMgsb9t7sHUp2FAcHbBV4H8UyxF2zczqxQLBJIHYEarejRHYChv/ANU8iaewNB8CkxSSxyH8WhGBJVgulq1HfUPMA0m+KB2OH/FfiQq8mVjW3MZ1NzQI3IHBoH374vOhgSwxOziY6D69GnVZBvQRa7gbfLFB4zyCHMJK9KvkuCeC26gBj7WRXvivUbNSTZjSZfp6yKBNIJFYMC6DRYNi1Iorfa8b94e8QJmI2YjT5YGs/g4uwx7ULo7j+eMUy/RB9w84TzGYJqeMSaqOrQbRhsoO52sDue+y9J6SFyLQlzpZHGruorT/ACAwRbKZFGtGM+JOjPPn3neRVh1CQvdHsSFHvtzwP1GJ83VcnmHm1mQHMLoL6GCm6Aph7lUPJvTXBIPEOXKZPMvt6fN3PrJGuGqBNDkEDtuNsLO+HvIbLyJPK7NmYY5QZQdHmG6dVFqTxRP64RyZSOOPlkHpHh4ZSYsZwx3hYeUQQ7AMF3OzEduSD88XfU+mzNkMvCyrqkzJQCVmOolXe3aM3vuAgsA0O2LHMQkTg6mP/wCJIKvmo1Y/4H5YtepiRcgrChLCJmiNA6SiSRxn2JAPO+B7FT4gV0Pw80GbSMoigo0hVJXAKrSklHFiibDX255GDv7VuqTZDp6NlPQBIqMRvpQqwFE3+LTv88UHhNZJlhmnYGU5fMprOx0hoiuoj21E38zgi8R9djhiGQkAkkaIRFjWnWy0AFIOo96+n5UxtJMlluTTMFy3jDNRyCQTS6999ZPO5523PbH1N0jW0cbSbOY1L/8AeKgt/O8YDlIcnksyjGYmaJwdLRDQCOxvb+YrkbgY3bw51dc2hZVYAEA3xuL2buPyH0xSM1VInki7RdnEWQ6Rzz7YlAY5KY1OjJKzOvGU5SWUULZFckgt6QADwRW4rn8sZH9nSzDPkornWjF6HAsG2Yg0t0CRvvjc/FsAkdlI4TR9Q25wL+G+lfdzIyoqCVACBe1VsCxujyfoPpjklJKTOmMW4or/ABHJItQyAktJYrT8KhXWjsb3HPzxrKHQNVEnADnI7dJXGsxsrD32od/kP5Y0mCUOoZdwRYxXBJbJ5ot0NwZsEbnfEi8IKMe4q6Jq/JGkgJ74biyhBsnExjWIs2eA2W2PyGBJg6HJpwu5NAfz+mK5sv8AeCW+EcX3OEsLyt67C88YmZWYAaeaNWBh/b12J7u+jzp/T/Kv1WT8qxMGPEa8ethG72x0q6AD7W8kXyrSxylJYh8Oo6XUkWPL4ZuwPz/LA/4T8QtmMnPOvkLMg0N5jHWyiIb2SSKZee+m6sUbL7RVlTVKCZUUGOTUgqJWNq63QZhZGzA7i6q8ZB0lDFPKjGLQCfiRm3ZWK6KpgaHv9b3uV7HDjoeaEOQy0GYfy5GM8aIrG+XWRjItiroDm9zvsRqPSczk1hRVKMAOa1fUX8jtXaqxjnTum5rMQO6zOBTpKrADSpQSSFpTek2+ojbZSKN1g0+zyFT0+E+obyUEGpaErgaSDuMV5aJ1sMPC+RWNn0NJp7KxtSS7szL/AM2rBFeM48M/aFH5ksOa0oY5HVXVSAw1EAt7NQFnub47v9T+0aFXAQBwWYbG2pUc3pBv4gN6I03RN7c6zQS7Ho0A48UYAuhfabBKB5qiLdQTqsWasiwPQLG5o+wwcJKHUMhBBFgjcEYeOSMtoB44FvE0PliSaF1SUqCwIDFvL+DYn0gaTZ2B3+RBOhPfDcsK7mhZFX3r2v2xr9SBGU+K8qmZVZMxGomSMPIXv1LZIAKAqY+FNbgm69OKdjHLl5mIDygDydO4LfHIpFEK6jUtEb8e2NUBizeXYKwVn1RWAB612Y6e/wAN0eQMDnTvCixhljMZcJRDK1F1JbUxcsWDUQwBugvtiEo7GM76J4gkyUob1xoERSlhSyEAKzd/dtQHJrBf9ovWJWg1UAFjJamDelyNNna/hJ23Oxwz1bopzeT8wSAqcyR6vSVRmCeUX5IEnqX8O9DYDFJ40XTCYpJrljRYU0gqdCgNUi/ACFNDRsask4xWtGFT4Y6nFLmKjUqHy5VgWYnWaUH6EnYcV88fQvTf+Gv5/wCJx8m+GM15eYVl9NEirqxYNWTXat8H7/aPnFNCOShsAS97fR6OKqSixowlNUgjmS8u9geqSMGtvimgX+mK/LZMCSYgGznsvub3/wB4ZuTzxhvpvVHzULRrFNAxKsrvEzoGjcSDjceoDm9u2K3oM00WeRc5J5ceouzMERWZA7RnUVokMbA533GFLpfPgKcyf2sZ7f7SkJPsEicWflYr9MSet9ZCZNWcaI5GdFk3ItixGwU1sOTsf0xznczlSrSRSwTeWZJdDSqAZHVgfgUlidR9J23HsMR/GMGXbI+RlZTK6+WFjSUyUqEDdbIAAHPy5xr0KqbVnng/qcLNHGriTQkgpBqNSNFypA400TXcbYn/AGmdL15rKyatJ+QFkqy3bH3Brbf54Hvs2yUuXklDsYSwQLarbEFtgx/LbBn4+TW+UvnUDV99S/rjYv0mTSjOkZ/1rpUSnMXM4nuZ44RKbZIy1aUNj8J5BvSTjY/CuW8vKxLZIA7/AFO2Ml6/kEPVkc3fkybaTWr9tVtVXRPftjYOgf8As8f0/qcPDsnNtosMB3jTxrJkGC/cppgwtZEI0k9xtZDfIjfte+DHFH4yRTlW1CwGU8X3A2+e9fnhpWkLGr2ZH1Txp1HMOWTKiK6+Ij2r8X9sQjN1eT8aIPlX/wAig4uepZ54s1k44gFSZmVgyVdCwff2xQdQ6nm2yWbYSOZIc5oXSN9Pp225G/GOZJvZ0OdHs3SupaWP3puCaGoX+Z4+oxd+HvHc5aCBrEiPUiGxrtqQKVBoAHiqIW7v04vepdQkhi81owyCtQU7hSQC24HHJ/pWKnqfhVM1RJClVDGQVRXck+29VXFkHbBGVM2StbNbyPUBIWGkrpbTvwTvdEbGqPHtiYRjO/vLZdvJmnlkPwxplYz5jAcBnVvSva6Ub7nvg9hkVhpU/CACLsrYsA0eax0xdnKzsOp2vDlYrouoZcSGJZYzKLtA4L7c2t3tiajknjbDiJneGlyy8j/HHOfn8uN232Uni/5Xv9MUvg/rPmwDW6sykgst6TuQtEsxJqu+9g4W6GoIQKxG6nM0aF1Vn07lFFswHIUd27gd6rEq8Rc5mdMRfZdrJIJoe9DmsAGXdR6zljOxEwjMpdXDivKl01ZjJtXb4SR8QrY3vmPSZwMxUmXWWPWDS1QamjW7BUiySBtxzWCn7Qs9lMxmpgxUssQaKVA1NINyKNrRoCj7WCCScBH305LMa4WDxMvp1g0wNEhlUj4WF1Y4H5x8jBznM3OmXny7A+ZP5cyS0AArgxnW63ysY5F7kc4uvAcjx5GJdS7GT4NxvK52I2/TGadR8Rfec1JPNr/aRldKMQAaAUCyBo59Jvnj20LwHEwyMQ2O8nBsf8R+DjbYAL1PMMczPTBf20oJN9natvntWIObzKra0ex1jhgORVb0b324POJPUGCz5htZDrmZPhBJrW/0A3/17x+pvurxsWsl1jmCsQiKx9RKhSoSxpHNjuBiCxrkZY9PCwiD6wxFEhG1BQdqNkEEnsoI2ODz7PfFJhdcu+diij5plLX20a3C6GojY7DbbtgG6TH97zQEWW8wsfVEoGnkDVaMooGzVVwKO5N54hyiZVtEsS+cNRJlKsz2CEMaqtRr6jYLElgDvW448dga3H9pGW1BSkoB2vRdMTSqFG7E123+WLbM9Ty+ayjSC5IwLYKCSK59Iomvb5YwgFXOupGXf/hybBkoAqSDqSrawABQAYEUZvhPqUomuFwiBhp/EGIXUL0gFj8tgLv54xZZr3UNRrvQMr5chfylaSZg0rqpUoSpZPSxrSFoUu9k/PBPHFtvR/L/AFvgZfryQQyTZoFXg1Uuu7sAqARQYmxVqCL+Vmj6H9pfmG5Yxo2sx76NjqJJNMBQ22bfjcX0xaFYV9fnhysTyGPUZHUaV2LsdIH5hVv/AJcY940yAzDTSZdtWwY24LHRVAICfUOLs7AcY2vrcEcuXfzAGTQW3NfhNEN2+vzx8+ZqFct5iLL5ktBpDpYBDSn3pwQV7VXtWFyJWh4r0tgrFnQZxIqhtVkLpFAkMp24q7OCLw3J1Bgy5VZHIpGpD6a/CeNxxvgaykiLIsi7U11xyeBvttt/fBR0nPao8wZGZI5mZzpFnV69ADbWdRW/dVa8JKhsfuWrC3wn0fOtmSeoI/leW1BnUW1rW2u+LxD8bTLllMsILREohiamSiJCzdwTaqOf8cQ/s8zIg+9zNYAhHHBbUKJ96BJ+QvDGS68Rlymo2LJ1DZgQfTe9DUdRI5A7AjCqaSstnio5KB3J+Jo47CQghj8DElRx2O305rti1j8WzAGstHoPI0iv10YmdMgEfUo4Rlo13DeZRvgEi+AQTW3tgk8D9bzOYy2cmllLGMApewHpY8LQrjn2w7d9GxiuLbV/sEct4zQH/wBmRSdjoJH6gMAcX0XXHzzQUzSRxsdSEgNXYK7VY1UDq3APzBxdpmnfKZmaZY5Ag2Vo07qFA+G9z6vffkbYEps/obMyeQVGXkC+kaXIdjFGNPDbbb713OBfAslFq4ob8TZ2aLPPGupELKQrIjlQ4BNFburNb3WNm8Dddys0XlQ5gSOhNqzguN+dN2BjJ8vCs9SNraQgEtNGCxIAofGAK4AAHHvgh+yLJRrnJnUay2ti3sSwu9W4ParPOCE0pUZkg3G6qkbBge8Y5fUkbWaR709iSCAT3sC67b/SiDFD4mnQr5esBwQdN7kb71yR9MWye1nPD3IB+qZgrmMqNKkOxBLKSRxRU2KP5HEKbNSeRmNwCk1KQo4utwbBPzOLbqORd5MuyiwjWx7AbYWY6FrjljhkV3lcP7BaayL3vbHE7OvRYCLUgBFhl3+djfAz4r6SVy6iAP8As0IpW/CDd79wd+DyfyMolCIAa2UWR8hub9sVvUIUzETrqUpJE/qv0kbHkHj6HDIPDAxJ83LmImUmRUTS0WUmhiJeiCW9ZPw7aiFIAPHfVfBWUnjgqaGKDf0RRnUVWgB5kn4325H64w/qM6M0KpCAUhVkaJ1WmYBGqVIw6kbsAxN0Ri3OdzJXQmazCKBQBdSwB5GoKGO5O5/TF3kjDshjwTyPSC7MQwQdeaaRo1UxXqJGzlRHufw+kHc+/wAxjSICCLUgg8EGx+VY+ev9kE8zzn6Pp+vw1eCLwr1Z+n6hGfMjbdlkck3+8CeDW1d8Th+SrpnTk/CdWu0aP4o6wqJJEoDTFNSxltBdbAPlt3YE8XzXAIOM9+z/AKkIknM91FIw8x29VSM2lAgJAJYEkAcUfUCdLPjfxXBmkMTpJLG3rUqQrxHkiqYFbA9VbAmj2Gc9F6hI02hA73IrKgf0krWksT6SboWRti0trRw3Wj6EyHigEKpBMuguVAulAs6m4DA7Hci9rxZydSMSxlxqQg63Fejuti9xW1+4HN1jKfDGV8ibVM0QaRWCiMgGMhqNgG19ILbb787DBvm+t/d8mHLJqYBk1sCG0EFhqokki/UfrthYN1cjGzNftbysTuZEIVkby3Sgbu2VlI9RsGzqGxoYzqYalNk+452Ox4/1/Yr8c5/LuyNlwQrLbI2r0lgtfEt6SACN+BwLwG+fytbGt/oCO3v/AEwS3K0CY2p4B+EX/Pf5Gsa99n7L9wh27yd/+1fGXNJCIHVlYza1MbitOkWHVuDvYPfdcal9n0J+4Q3tvIKPylfDDGc9ZbTnJFJBDZiUmxVetvnvxiDm+oMJGdXKsdtSvyCCrBdPCkf27498Rx3mszqIFTyV77yNvXcYqgtVW/8Al8v9c4IxV2KEvhHPywOWgYow32qztR9YA2+R25+uImYz0uYzGuZnkOrdmOrvQo+21V8u+PemxadOkklq+Vb72O/GHWBQkVVjV+ffSe43PHvjnlPbNLka41YRlmUKxHpoqd2O1b3e3fbEfos/3UK6TMst1oVfUpNjfVVmid/y3G+JcUyrABLYVm3IJ1H5jewd9scdZyGXgiOl3dyQVLHc33ruO1nHFDJUuLu2/Hmhip651eSVnbU5DMWYM12fdgKF/liBB1SQDSCa3Nf94UTXFkYcDVe2732/P/HFcFbsNvl749KCVUKzYvs+8ZaVMEyvK+YKrqLkhQRpWlbYDc3XsPyo+tANnMxqB8pXiVqPw6owq/U7GvnXPGKXwIWfOQA3/wAQ8f8AVUn+mL7qup26kqqrJrKliaKmNm0UL9XBFb4k2/JbH7Jf3kz7NgA2Nrrb8sX3RdBTSz71wd+4vSB33vsMC8jaT8wecTOlONYvcAE/Q7b3h5QuJOM2pWgpzEsccMqqxU2pQ3eocG62257bX71im6TOVoC9mobWCSCG+IURW2n54b6lIzF1XUyb6gBdA1Z5qrN388MP1AgAa6YGrG9b3X8h3HBwY8XGFDZMjnLkwt6OZF6lDqVwVLa63UgRkruOfr+W2L3wZEV6V1MdwpX/APr/AM8UngssZwzEFFR2ZidyQLrfsN9h/nix8J5/yunzxvsZ3225pV332F7jvwdsR5cXT/mdeKVwb+id4ZzNdPzMUpbzZZRWq/hAjFkngbEVzhvqedWRCs0oAIFnUFOxu9ezb9xY4+uKbKeDYszlJJ9bLIkoXTqtSrKpJ3F8knY1ipn8MxRyKjaiWjaQEcEKL5vnG1yWmP8A9YqV8S5MeQA3mR2/60hb/FjjmDrkOUl83JZoRORpZNJaNgflVL+tdxWIPSfD8EzxoEf9pCZQT2ANUfnscOeMfC8WXgVloXst7bn3v6Y1Qp9sJZlJVxQTweLM46gjNgKKIAUGqN8g7+w9x/Mu6TncxmIkeabWKNKqhRsatjVlv0HyPOMZ8IvDCxMkyixRthWxvjGhdC8cZYPFllIYMdKlA2xO9kEcXyb2v2ulqXJrdBLHBQtJX9hPmgureUqVBZlBv0jclh2Gx3xU9L6tBmWeMRNHdsGBUF9O54478+x/NufKs/UMxpTbyCpf8ILxKFGr+gvt8sQPBPhyWJxqMX7MyK4Unl465K2dyDd++NZFBf0jMxzRhoW1KPTZsbjnmvfAt47RMuY/K/ZmYsHEZZb2tmOk0RwDYv1DfasSOgxZnJ5Oc+WDIJCyoz2CNKjZgDfHy/LAT1Hq+czDa3y5JFqLPwgncABe9dz+eBrQ+Ok7bKXNNmUkRI5BpdtK0qWPlQH8xzjubIZ1QWknKL3JcqP12xJy2UzPnRTPEtI4JFni9xx7YNvFvh6ebKSIiBnLKwQHfZhsCTQFfTjDR8Wbknb9L0Z1N0eUsVbMepV1sCxJC++54xKyXhegspksGyp44+or9cFf/wBkpTmdegaGygjYs4vzCNxV32G/GIM/h6bL5OMO3qUlXCHXuxJWv3iRQ7fnh7/0jNyoE5TT0LVQPVvwvcc0b+WK+SQLrRGejyoFAkEMDfIo70b/AK44lzEZa2tGBP4bF8b7189uMRMtA0poAmvxC9hud+cWSOUu+kZ945NUZJaqFbD1CiN/l3P54K8r1lQyjMFcxGpJYEWoJofs2IJUjajW1dxgCfMPF6C2/wA+wPsRzxi5GS1ZYuJFGlrIsWR7kA7rvV/PEMqrfywK/r05dmNkLqOgXdKTqA+dYqIjeJDyXte1YhxtWLRutgSAbv5Y2X7PswTkIb3Nyb0N/wBq/wAt8Yyn1xr/ANnx/wBwh+sn/ivjUBnPiCJZM9KHPlBppLY8fGwH045/xxbw5ZFzDs8AeGONTGvwhlcVZZEXWLB2au++InX+nSDNzPr0t58hSh8Nu1cDk3+v86rN+bEoDlgSWU2W3FVRvb/l/ljmmlk1GX+DJ0T+t9R1qp8sxtGTHeotsrWqiydlFjk3eK6WUki+R+lXdV2P98WPRc7HFl5Q4OokAfTuB7fXf5VivzRQnWoO5Nhms7URuQL2vGY1Tca68ivey46JKsj0wWvZthfe9Iuvl9MWnioSlEIkJVyRpBJFcg3XA4o4o/D06oWZjVAkb1R+db/pghj65p1/Duu1hWU/unQQbPyNHg7Y48qlHMpRV0NGq2ByTU6hee3ffjb8+MXs/TvLiVwbs2ykbjimPyv/AFviBn8ykk2u4hwSYkrcX+BtNfTjFzldeY1OFmN+nUQu4AvkkUfoDjpyqWq/ZqgNeC+oBOoK7UFUNt7+llAHeyTi4eb/AHPNzFwvnZmQqhu2FsDvxsW3B9iMVUfh9oi0jISvPqYA8azdKSBpB2B98d9Tz5mjOrhjS+qlSh6aUIAAB3Hb+Y200ktDxTjFoB842+/OLDpDgAkrY4v/AAF4gZ+NgaYUe+/9tsdZQ6R6vgvffmt65x1uNxoiyZmpfJsRrdnkrdXuAD3xAklOrUSSe4I9t9/cYckjVzsxHtq2A+jYbbLGr2qzdfL2J5w8VoC56DmmA9RtKPoBIJPbvxdXd8cHBZlrSABgotrIrcUo2F7gc0N9x+oLks4yMTe+w/L5Ad+MHPQektLHqk1q2ohgGIOwtbBIo45fyMfLZXFKtF74QOkLE4IeVgLKkHRHEDSkfCupav8AFQ+mL/PdAR51ktwVikSgpYEOKJu9iOy4ofD+WjgzUfNuGC97IUluD/jgzzfUUgGp9lvc2o0j3JZgK/PCwVIsyr6P4aijeE1IfKh8tdSgAi79W167Pahhjxf0eOTTairDEAcnfmucEeR6hHKA0dlasH0kEHewVYgj88ResUSL/wBc4ZmXsEYPC6H/ANyn1P8AXveLTpnQI0cP5YVl2G3618sD3WfHjZbN+SsYaNdIc3v6qO30B/PBx/tGHcmRAKrUXUCzwvPxfLBVDOwI+0Dx68DHL5Y04Hrf2PYD59/74D8r4m6hIV1ZplXejpUcUPwrv8X0xU9QcNmpi5rVK1nmhrN/yxOkkSU+WrfBrWI0FBTUGS7Xm7/kMUdRRkotKzU/BHiVs1rhmH7VPxEUHAqzps0RYv5UcXebyA+QX2Gx/XGReDcwMvm42c+ldWvRZKjSRuoWzvtQHNY0jqfiuHyzoLanVjH+ycbWQNVrtup/l9TP6MhclY9Jkh+d1uePb/RwSyosi0bo+xI+fI3GMG8JeIpY80ryyO6MG1rd36SRpUkAG64rG6rJsCDWwxrVMacWuxlump+7+Gt7O2Mx8XdNzMGoalMDLRsmuTpDGqZ/Y1YqyRiR4q65NH1CODWwikr8Tk2xI9PqqrrYDFp4ozGZSFAkK5iLTUisCWscbA2calRKatGO9RhAY+mtLUacMP6/rv3wl6iYwFjqrsmqv8wcTeoTmyPu2gjcBlugfUAbFnnn5jFdLmDw0SqDz6K/w3/THStkBnX6gwP67/kRiwjZtF6dIHc7c+w71eICTBPhAv8Ae34+h2x0JWlNu1mv9VWMlFMDiU013e2GScOS0TthvScagOhJjZvs9/8Ay+H/AOJ/4j4xZRZrG6+ActWQhH/f/wDEfGSdGpAB1/qMkGZmbZmGYk0FxYUiQkULG213uNsdeIutakCPGDIpG7lDsykN6V35N82D+gq+qAy52WNmAX7xJuTVKHa9/piX4lnXMS/s2Qqo0hq0kgVzZN/U77n6DkligppyW/k23Wipz8xaIOzF3drZj3oEfrxviIL03YHf6mv88Sur5IoqEEEKKYA3R98NRwDSLPqo0PrVXi0XHjaMpjnTptBBFk8cWSe1YlKpUGSXUt2u6td70Ppt74b6LCvnoZWIjBtq1XwRtp9Wx74Luq5yHyxFDbXRv1+q+QxJDWb5N4nNpSNjBgbkWs6S5C2N6utjwNVHvtjWPDeaTyghZGdRbVRPq5LVsGJvbGRyRCObS3pUG2Wwa+XsT9cHXRur5WJdEWoCgWOkWW433Fmvy9sGZdMpDTJXiPPSapFXUVdSKG1HdVAbjdhuN9m+WKro2T86EI7eXHNpRGY7az6tVchbYcV+gxd5nrUEi1b2N1JUbEcEequfrgZ8QZoSZVNNp5aqwo16gB7MeO2FjXQ0mUvivILDmmSNgVATSQSeQL5ANg3sQMSeu5SKCSNUFWu+r1DUCVJFfh5oG635xVzyWIS17oO/AV2Ui/8Alv8APBH9qUmnPAUCiwpoA2oGzv7nnHVXgk6pg1nIr2DE8k7UPp2GG54wQKe+2+3PPLE8frjh1versdu3thuaLjSp22+uGiI0TuiZF5JB5YsqQbFivY3t/LB10Bpcu6wv5YV9Tmru+BueeB+Q98BnTneGMsqMJCCA1Mee1cbc8c188TD1mTWshjFqlbq1X9L/AMMRyW+ikUab0uRTmI/3hq0/L0nFn4zGrI5m9gInP8jjN/BvWnWeRmJF2QStVqO4Ht+uDLrWe+9QtCJWAagSD2G9b++2J+10WWyy+zkH7hlyT+D+pAxI8WZD7wBGT6Tu3G4G/f54ayfUFhiSNDpVFCjfbbbEHPdYGq2ehp3pr9wDjG7NSozPxTl0izpjXgeUq0B+6o3xp0PhuAHSQ1D1VqPN1z32rGW+JJC+d1oGYal3om6AvGlp1+7tjxW99/nhpdIbk3oyHqR/by//AKj/AP8Ao4tvBWUMueyyjUKlViVNEBTd323rFfncpI00pWNzcjEUpP4j8sFP2c9OnXOqSksVo4EhjNA6b/EK3qt/fDS6LKuDDbO+DI2zbZp45WJkOotIrK4YaB6StihVC/8ADEjO9KiWKYiJRSsFJHwjRex9rv8AO8Wec61JckbZZyigASqVIY7HaMHUBf1xQZ3OO8bJ5cxJUi/KIG4I39PzxHfkjpdGZeCBecgBANkjf5owxuqyLpFsvbbGMdA8PZuCeORoJKU2dr7EY0qLNvuTFJ/Dh5vY02nQKePkU9SyJ1cFD3480H+hwbT5hNPNj6Ypuso0gJEDswQhTpHPIFk7b44yWVlksSL5R08urEdtvQGPz4xjdpEqRlnifrAnmd01LqIsE8UKxTjciySPnjTuq/Z1JK/mLmYBtVFZfn/2e35YrW+zXMb/AO9Qfwyf+ljojJJHO4uwIkCKD6TvtZ3r6YagcA3v8th/PBq32aZn/p8t+sv/AKWGh9m2Z/6XL/rJ/wClhuUfkOLBHMlW9Q2PcVhlbwbN9mubHEmXP0kI/kyDHv8A91+cPD5b/wDe/wAsYpIGgPSZb3FVuKxtXgPOXkYjp7yd/wDtHwFRfZZm+75YfPzb/wAFxpng7wpJDk4o2kiJXXupJG7sdjp+eM9LBWjIOv8ATcz94n05acgzSEERubBcnY1VHnbFanRM4dhlpx/8J/8Ay4WFjXSQtkvI9HzQY68tOVqiPKc37fh+mGj0LMEknLz/ACqGT/y48wsTXdhbJvR+lSxyo75XMMoPqXynFj2vTtjaOk9GyzRqyZMLYun8wn8wxGFhYyWNN2xoyZap01V+GEJv+CJV/nRP88N5roMEra5cvregNTLZocb4WFg4Iexs+HMqOMmn5p/ljmXw9AyFPuiBWBUgRAbEUdwLGFhYFjSNs9y3h+NCxSEgtV7E8AKOeDQHGJK9Pr8Dn62f5mzhYWN4hZ193Yfgb9DjnyG/cb9Dj3CxnELPRG/7jfocI5Zjyh/h/wAsLCwcQ5CGU/7O/wDl/wAsdfdz/wBF/wDw/wAsLCwcUHI98pv3D/Cf7Y8KN+438JwsLBxQcjhoW/cb+E45ZX40P/CceYWDibyOPIf91v0OPVy7/ut/CcLCwcQ5Hpgf91v0P9scmGT91v4Tj3CwcQ5HBhk/cb+E48eF/wB1/wCE/wBsLCwcQ5HPkSfuP/Cf7Y9EMndG/Q/2wsLBxDkcnLv+6/8ACcc/dJP3X/hOFhYOIchDKy/uN+hwvu8n7j/wnCwsZxDkL7pJ+4/8J/tjhunv+438J/thYWDiHJjbZCT9xv4Ti/6QjCJQQQd9iK/EffCwsMog2f/Z"/>
          <p:cNvSpPr>
            <a:spLocks noChangeAspect="1" noChangeArrowheads="1"/>
          </p:cNvSpPr>
          <p:nvPr/>
        </p:nvSpPr>
        <p:spPr bwMode="auto">
          <a:xfrm>
            <a:off x="155575" y="-1227138"/>
            <a:ext cx="4552950" cy="2562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972" name="AutoShape 4" descr="data:image/jpeg;base64,/9j/4AAQSkZJRgABAQAAAQABAAD/2wCEAAkGBxQSEhUUExQWFhUXFxwZGBgYGB8bIBwdGRwcGBkeHBgbHiggHBwnHx0fITEiJSkrLi4uHCAzODMsNygtLisBCgoKDg0OGxAQGywkICQsLCwsLCwsLCwsLCwsLCwsLCwsLCwsLCwsLCwsLCwsLCwsLCwsLCwsLCwsLCwsLCwsLP/AABEIAKgBKwMBIgACEQEDEQH/xAAcAAABBQEBAQAAAAAAAAAAAAAGAAMEBQcCAQj/xABMEAACAgAFAgQDBQYDBAcFCQABAgMRAAQSITEFQQYTIlEyYXEHFEKBkSNSkqHB0bHh8BUkM4JTYmNys9LTNEODwvEWFyU1c5Oio7L/xAAZAQADAQEBAAAAAAAAAAAAAAAAAgMBBAX/xAAlEQACAgICAQQDAQEAAAAAAAAAAQIRAyESMUEiMlFxBIHwYRP/2gAMAwEAAhEDEQA/AJvU5M0znLa2LGYyiTWVGjzCml2Uj0hUYBbBLKR88e+IcjmcsPMR8w5iEgpXJ16xeqQhiqhQS2kgbAAVzjjpWcaPNSyTCoDmWj1H4wkBnJAHOkSE8GxVVuMdeNPFMbqQspUo4eMqCNSDSwpeb06FGrnzGIIXUBytjlSnWJ5I5cq7TREIHD7oWUlmHrJsFwwCkjuBwMUPTMznkjeUZqVabyypmYPdaj6dR9Nd+2DLITTZy5HdVcxaNKy0SyIfiCWFALhtV2Pho3iu+zf9k5YolaGdmOjSp1BEDljsf+IaS9tt9yq96MY50fq+dUELmJJXUhdL6jTEWFOoEn4TX/NzgmX7xOnqjljZtWqZJdIU+kjUA3oO/wABr07XvQIclHFM0jyCCSVTZWIkhdIBBNLrLe23B2G5vvKQxglwVZJDZBPoU6RGoFqKWgQVJ74dJoKKXomezkDlJ9UqUNJZC1BQWLB1YlhdH4fld4uuheIySUmj0kAtrTdWUX613NrVb+5qsTMtl2hD21J5liwCACqihpqvVdAC/wBcd5zqeXV/KarWgdrC6hsPz+X51iiMLkHHuI+VjKrpLFudzV87DYDjj8sPjD8jD3CwsLDALCwsLABy2PRjwmsdYVALFTmopHcjdUvtf67YtseXh06MasjRxiMfET9axEzmYN0DYxJ6kCVFDviBFX4jikV5ZKb8I7SdzQF4lxNYGu7JrnDYmNiqA7D/AOmJqxDmt8LJjRR0qgY6x4cNQSE8gj51X9bwhQdJx5rHuP1x6y3zhBRgA5dLGODq23Hzw9jh4wcAHLqD3qvnWHcc6BjyRwovsMAHeOJpAotjQxyQeQf1xxGrHdqHyH+eAD2I6wG3A9vf64fwsLAAsLDU84QWTjifNqgskfrgAkY4LYHZ+sSO3oGlRzf98XeXjbSNVXW9cY1xa7FUkz59PSpMxmmictDDJJNoYtpSw+lm9fJY1YHJb2GH8t4a87M/dTIBpJQOoLX5gsEMuxX0GgSN7H1K8l16OOac5iDzDpYuU9VRglY9URHqJOrU5DdySFAxDl8TTTRSSZNUy0S6rIVChXdACTssluPSRR/WuRpFDrqeRbK9QgiVVkDQlCGCjyydQ1aiCDZPJWtxYs7VS9FjzBzMkYYQwlo1b1MSqJodNOoEFSxJoFm1DsxBdaWaVVQOcwVi/aMn7NlSIEsjgnf4h6m3FbWScWnQOnxvkoo8xMsPoVmhRQgAl1OGYEkytzfHvWwGBI0pjmMy6g5bMyny1EalA9FGUliTo9G63RIsVQFC5/RfHFRjzptLsxFFNQJ3BDvGQbINBlAqt7AFnfhjpwjj9OYEjMipuAAdKnYqCL5sEUaF2bNsdd8P6VV4lGoMJJFKrpOkEFje977AkjYHthuJhFyXi2KS0lHYh0DOCRdWovSwAvVvexOwxI6v00KFmypkfVQpXMkZoaVDLdVexPar98CfiDw28QE+Wto43VmKsHZTQ0uuobKrcrZsDnmifw51WOUK6OFYbSyPaHUBp0tE4BNjfY7HjmsH2B54a6/I+Y+7OHjnSOyr2VIB3APsNlvc7e9jB4pxUZTpH7YzOyuaBUhQpsimsjnYKN+wxcVikUzD3CwseHDtmHuFhYWNAjZpkBUORbGlBNWaOwHfviQMDHirrkcGZyMbBD5kxssL0DSyqwP4SWYC/bVgnGFXbNZ4xO3t3wguE/G+IM2eIJAG3vh0rFbok5pmA9IxE+IVo3xLglDb98OlQcanQtWRMjAQTY2P+uMTcLCxjdjJULCwscsL74w06wsNLMLIsbfPHatfGADrCw1POqcnHpOobHb5YAscvDMs9cbn2/zx28YIojbDEWSVTYxpjs9VZK3I+lcYkDHjNWIGaz2xAsHAlYXRLlzCrzioz3UTuLojsP74dZZSmpRX/V7nFLTO9GycVhBdsnKTJuWhknq70g7k/wA8XMXTIwdVWe171XtiP00yLSFfSPxEH/DFnhJyd6GitHDkDnHYx4y3j3E9jmReN+oeQ5+7ZciU6lL6C8bURqBBIr4QCxFeobmzgHy/VfNheCKJJZptLl4xqKjVqZWSgyqLC6uAbFnVsc+JvFGWiV5RHeYhcp5co+JWLC13ojncC/h7VgM8KzwRpI0wjMpBlKyKCrBmjIU0rNsL9QoDUdQIGINIYtZMnBkgUZXgfMkx6XIPlRGwZNWxDlQUNtsWvtgu8FP5d+ZpYSv5celAaj0lwDoAX4r2qhv8wArMZPL514ZIZGWNY2adS5fyiz+WmnUdvka2CithWCNfFi5BFywf7xClI9xSKQtBRpcmuaG/O4GwwIwu/CvRTBnJXhlk8pTqeFxQ1MWB0b76QNqGk6ucHsxpCwUtQsD3/LA50HMecfPh0gVTxWDuwBsHTaHvXB32vfFpmupSabijLG6INAjetW5+RFVucUiqQHv+yo3haLSQjgggk2OdhfYEkjtvtiOOgRxqixqLQDRYHIAB1EDfVQv6Ym5LOhuCAKGpT8SlqoMBsO/5++JkcoJIF2ObBH+PONpMBrKswB1gAg7aeCOxrt9PlhwzDDhGOGiBxuzDtWBx7iESglVdXqKsQt9gVBNfmMTcanYCwPeOvEX3DKNOAC1hUB41N7/QAn8sEOKLxr0GPPZSSCVtAI1B/wBxl3DV3HYjuCcAI+e+qfaDmZyfMkJF3Wlav6V/q8a39lfjls8kkUxHmRLqD1yvBse4Nb97xg+e8MTo7AAOAdmXhh2I1U36jGt+DvDadN6Zms2zxTyyQldHxRj2jI2LEmr4429zj0tDs2IY4kiDc44yE6yRo6EFWUEEcURYrDxOGQjOViAqu2O8eXhXgA9wseHHt4AFiHM4Di2bg7VtyO9f1w9LLXf64BupeI0Xq0MGoaDE6O2rZZXKsinegaUjcX+0GBxM5fAYZM2Sdudtt8OOznYittiDiMxZTz9QP646XN72wPyxRx8klLwdw9PB3eyfkdsTY0CigKGErWLxDzOfVe/8sJtlNImlsRJeoKLresV/+0u++I6q0p9I+p/vh1j+RXP4Hc31At8iDh/pshBpgbPc/wBMO5HpWk6monsPbFlglJdIIxfbPLwyIkQlqAJ5OHyMeFcTKEGfqiAWps+2KTOeJmTMRppGho3JJIG6lCTVknYkcc88jD3U8q4Z2SNmG5AHevb+mBzxTkC33Wb1qsc9yjdWERFMSp3ZdWgUOb73itQStkrm2EzdXYm0A3H1v2r8sWOVzLsoJqz8sV/hRldfNBtnRSTRAUGyq2e+9kc7i+2CDCuUX0hlGXlmVGOHO5iMBjHDBJealNANNFrCQjUNJCG2Zq7pve4J+sRZOCEv5VKbBnAViCRRLM51OpA0nmxtwNqTqvSooMqn3gN5IkkmeRCdayySGTcCrG+k2ey98ceNwZ8vk8nlblXMvuHc35cY1SEk3t+GyCAXFb6ccyKkbwD4WjmvNlRH5swljAUX5XMag/8Au7ov6D+MCyBgk6103TOrqwdmVkEM2yyUCwCsNrAsXpY788DAv0XM5vL5ojNNloAwKgeZQUANptbAVm3NirC8bi7bqeYy+cYf7wZSjoFAdArNQkIXTXIKizVg898Z2gHIepnKF1QSRoih9x58QWiKLCpEIAHyArZt6p874nkzKySxsIPWI1IZtWpVZmZI1TU6VYttP5UcGPUSfIYaEhk2MSkhtT0aVl2Gk7Lzx7bYyLxfl3jzQzBOhkUHyktWtb1ahfwkBhqHK7XexVtrQBNP4obLNCrS6zMG1yGJ2kRVPqXYgmqIU6WPY92wbeGs000jSGUGNQojVWA5FkMg9gVrjY9xRxkOUzE0sY0R63lmqF31F0kOluTsfTvpNA88Hco6Fn2y6wLJEXitmuJdUZRWLgg6hodbFo3IGwwRlsDXLx7eIPSOqxZpPMhbULo7UQRyCDuDgW+12bMRdOeTLEgowMmk0fL3DcdgSCfkDixhOm60w6pHF6vJOXcaqGky61PxVeyiuatq5wTxyXj40j6nIrWCQbu9wf1x9SfZjnJJumZaSbVrKEW3LAEhWs7mxW/fnG0a0WfiXr8eTi1udz8I9/8ALGL9b+0LMSk6XKC+x/r/AK4GOvtf60XzrpfpjpQPpRb+d4Fs94czMcRlZVpVDOgb1orGgzJ2X53t34NZ2atHp6s3v74YzfjiVVEUX7NQfUV2LHi2bk99uPlisy8UkrrHGpZ2NADvgmh+zqQi3aISE21yCgO3FknvY9xjXS7NCT7HvHGYkzceUZi8bh9jR06VL2DzyKr543CR8YR4F6Cen56KYNG6n0OVbdVbZm0sBsNiSPbG4mTUAVIII2INgj3B74aFMjkdEb1FmF2O1D+t/wBsORqy/L64o+idVD53ORaVBjaMg6aLqUAJJv1U1rY42xfiU6rxRXRPpkwHEaWVhvQrDoUne9vbFd1VpfLk8hQ8iqSisaDNVgFu2+Fih5MH/tC642VyxeIVI4IUjtsBde4JH64wnN9QzBFu7D/vNX+JxeTdJz2ed5M7LKhDH9nqKhOxGnheOw7b3jzo3g3KzMyqxZl5BJ/yxGeVWXhjpbDn7KfE8mYQ5aY6mjBKNdkqK9JPer2+QPtjSEhtQCSPrVY+e+peCfIBeF2RxwQxHPa+Rf1xrngHPZx8mhzsemUGlLfEyUKZl/C3b3NXQvFseTmqRLLjUXYUnN6FoAmu5xGzGfDCit/XfHcWUZjuKH+vfE1cmgHwj88O3FE0pMoBGXbYcngYuclk2jJ9Vqe3G+H41ReAB9BjtJgdsLLJejYwocwsNSFu1fneKfNZ+RGpq+mFjFy6GlKi6eQDkgfXCDXVHAuheVq3J/w/tgh6fltC78nmzeGlDj5MjLkMdYz0cMRaZiqn0lgCaJ+gJH17YyHrfXsusqSRyZg5lFVTYJdowRN6yKr4eXYNSg1jUuvRujiZZwiUVeJ1tZCfhs8qdq2/tjIvF3RvPzDNCrwAIfPQMf2hJ9DA3upZSCdyDd3dYiygfZJ8zOkXkLDCHcSzqwOtqIJLldgWI02NV1z2B0hNC6ut69/ljK/B/UZfKjKuUilkuSWSzI7bUEQA6IyeSSeTsLwddOYCMftFbdtwCw+I/iJNkcc8jDJPwK3QNeI/EqmKdUhkdBYzOY8keWirsdKykCZ72CrY+taSC9L6eI5EzD5kLIwEccU/mK0UWrfzArxqW0epkA0ijQ7jROkeZ1OVnm0rlMvO4iiHMzxSMiyynjSGUlUH4hZ4AwYeSNZbc2AKPAq9x8ze/wBBhKHsyd+tiZwsYWJUYW8eWZkZb7GGVqYgXp59XIOJWa6f1KQPGuViliDBkkkYxSXudakksKugGNgVsNsaYmTUO0gvUwAO5qhx6ePzrEjGKAWYB1fpmchdJJsvUsZBVgipER+LdGFuLuy1kLxzffiXosrwu7tFA+osU1D9oqt6CSSS5oKdWogCqJAIG4dQgLoRupBBDCtq77/K9sC3WOnQTfsAI4pA9bitV+q1X4WNdyCRdg3jJQoy7A+LxCmZTy3ZcrLHp8wxp5laCFRyx5QgrVXRrvWCTpnTM1JDCJpUJLEsgULakaCVOmgGHq+H4msEYx3ruTbLzsoLI1WVaMgsb9t7sHUp2FAcHbBV4H8UyxF2zczqxQLBJIHYEarejRHYChv/ANU8iaewNB8CkxSSxyH8WhGBJVgulq1HfUPMA0m+KB2OH/FfiQq8mVjW3MZ1NzQI3IHBoH374vOhgSwxOziY6D69GnVZBvQRa7gbfLFB4zyCHMJK9KvkuCeC26gBj7WRXvivUbNSTZjSZfp6yKBNIJFYMC6DRYNi1Iorfa8b94e8QJmI2YjT5YGs/g4uwx7ULo7j+eMUy/RB9w84TzGYJqeMSaqOrQbRhsoO52sDue+y9J6SFyLQlzpZHGruorT/ACAwRbKZFGtGM+JOjPPn3neRVh1CQvdHsSFHvtzwP1GJ83VcnmHm1mQHMLoL6GCm6Aph7lUPJvTXBIPEOXKZPMvt6fN3PrJGuGqBNDkEDtuNsLO+HvIbLyJPK7NmYY5QZQdHmG6dVFqTxRP64RyZSOOPlkHpHh4ZSYsZwx3hYeUQQ7AMF3OzEduSD88XfU+mzNkMvCyrqkzJQCVmOolXe3aM3vuAgsA0O2LHMQkTg6mP/wCJIKvmo1Y/4H5YtepiRcgrChLCJmiNA6SiSRxn2JAPO+B7FT4gV0Pw80GbSMoigo0hVJXAKrSklHFiibDX255GDv7VuqTZDp6NlPQBIqMRvpQqwFE3+LTv88UHhNZJlhmnYGU5fMprOx0hoiuoj21E38zgi8R9djhiGQkAkkaIRFjWnWy0AFIOo96+n5UxtJMlluTTMFy3jDNRyCQTS6999ZPO5523PbH1N0jW0cbSbOY1L/8AeKgt/O8YDlIcnksyjGYmaJwdLRDQCOxvb+YrkbgY3bw51dc2hZVYAEA3xuL2buPyH0xSM1VInki7RdnEWQ6Rzz7YlAY5KY1OjJKzOvGU5SWUULZFckgt6QADwRW4rn8sZH9nSzDPkornWjF6HAsG2Yg0t0CRvvjc/FsAkdlI4TR9Q25wL+G+lfdzIyoqCVACBe1VsCxujyfoPpjklJKTOmMW4or/ABHJItQyAktJYrT8KhXWjsb3HPzxrKHQNVEnADnI7dJXGsxsrD32od/kP5Y0mCUOoZdwRYxXBJbJ5ot0NwZsEbnfEi8IKMe4q6Jq/JGkgJ74biyhBsnExjWIs2eA2W2PyGBJg6HJpwu5NAfz+mK5sv8AeCW+EcX3OEsLyt67C88YmZWYAaeaNWBh/b12J7u+jzp/T/Kv1WT8qxMGPEa8ethG72x0q6AD7W8kXyrSxylJYh8Oo6XUkWPL4ZuwPz/LA/4T8QtmMnPOvkLMg0N5jHWyiIb2SSKZee+m6sUbL7RVlTVKCZUUGOTUgqJWNq63QZhZGzA7i6q8ZB0lDFPKjGLQCfiRm3ZWK6KpgaHv9b3uV7HDjoeaEOQy0GYfy5GM8aIrG+XWRjItiroDm9zvsRqPSczk1hRVKMAOa1fUX8jtXaqxjnTum5rMQO6zOBTpKrADSpQSSFpTek2+ojbZSKN1g0+zyFT0+E+obyUEGpaErgaSDuMV5aJ1sMPC+RWNn0NJp7KxtSS7szL/AM2rBFeM48M/aFH5ksOa0oY5HVXVSAw1EAt7NQFnub47v9T+0aFXAQBwWYbG2pUc3pBv4gN6I03RN7c6zQS7Ho0A48UYAuhfabBKB5qiLdQTqsWasiwPQLG5o+wwcJKHUMhBBFgjcEYeOSMtoB44FvE0PliSaF1SUqCwIDFvL+DYn0gaTZ2B3+RBOhPfDcsK7mhZFX3r2v2xr9SBGU+K8qmZVZMxGomSMPIXv1LZIAKAqY+FNbgm69OKdjHLl5mIDygDydO4LfHIpFEK6jUtEb8e2NUBizeXYKwVn1RWAB612Y6e/wAN0eQMDnTvCixhljMZcJRDK1F1JbUxcsWDUQwBugvtiEo7GM76J4gkyUob1xoERSlhSyEAKzd/dtQHJrBf9ovWJWg1UAFjJamDelyNNna/hJ23Oxwz1bopzeT8wSAqcyR6vSVRmCeUX5IEnqX8O9DYDFJ40XTCYpJrljRYU0gqdCgNUi/ACFNDRsask4xWtGFT4Y6nFLmKjUqHy5VgWYnWaUH6EnYcV88fQvTf+Gv5/wCJx8m+GM15eYVl9NEirqxYNWTXat8H7/aPnFNCOShsAS97fR6OKqSixowlNUgjmS8u9geqSMGtvimgX+mK/LZMCSYgGznsvub3/wB4ZuTzxhvpvVHzULRrFNAxKsrvEzoGjcSDjceoDm9u2K3oM00WeRc5J5ceouzMERWZA7RnUVokMbA533GFLpfPgKcyf2sZ7f7SkJPsEicWflYr9MSet9ZCZNWcaI5GdFk3ItixGwU1sOTsf0xznczlSrSRSwTeWZJdDSqAZHVgfgUlidR9J23HsMR/GMGXbI+RlZTK6+WFjSUyUqEDdbIAAHPy5xr0KqbVnng/qcLNHGriTQkgpBqNSNFypA400TXcbYn/AGmdL15rKyatJ+QFkqy3bH3Brbf54Hvs2yUuXklDsYSwQLarbEFtgx/LbBn4+TW+UvnUDV99S/rjYv0mTSjOkZ/1rpUSnMXM4nuZ44RKbZIy1aUNj8J5BvSTjY/CuW8vKxLZIA7/AFO2Ml6/kEPVkc3fkybaTWr9tVtVXRPftjYOgf8As8f0/qcPDsnNtosMB3jTxrJkGC/cppgwtZEI0k9xtZDfIjfte+DHFH4yRTlW1CwGU8X3A2+e9fnhpWkLGr2ZH1Txp1HMOWTKiK6+Ij2r8X9sQjN1eT8aIPlX/wAig4uepZ54s1k44gFSZmVgyVdCwff2xQdQ6nm2yWbYSOZIc5oXSN9Pp225G/GOZJvZ0OdHs3SupaWP3puCaGoX+Z4+oxd+HvHc5aCBrEiPUiGxrtqQKVBoAHiqIW7v04vepdQkhi81owyCtQU7hSQC24HHJ/pWKnqfhVM1RJClVDGQVRXck+29VXFkHbBGVM2StbNbyPUBIWGkrpbTvwTvdEbGqPHtiYRjO/vLZdvJmnlkPwxplYz5jAcBnVvSva6Ub7nvg9hkVhpU/CACLsrYsA0eax0xdnKzsOp2vDlYrouoZcSGJZYzKLtA4L7c2t3tiajknjbDiJneGlyy8j/HHOfn8uN232Uni/5Xv9MUvg/rPmwDW6sykgst6TuQtEsxJqu+9g4W6GoIQKxG6nM0aF1Vn07lFFswHIUd27gd6rEq8Rc5mdMRfZdrJIJoe9DmsAGXdR6zljOxEwjMpdXDivKl01ZjJtXb4SR8QrY3vmPSZwMxUmXWWPWDS1QamjW7BUiySBtxzWCn7Qs9lMxmpgxUssQaKVA1NINyKNrRoCj7WCCScBH305LMa4WDxMvp1g0wNEhlUj4WF1Y4H5x8jBznM3OmXny7A+ZP5cyS0AArgxnW63ysY5F7kc4uvAcjx5GJdS7GT4NxvK52I2/TGadR8Rfec1JPNr/aRldKMQAaAUCyBo59Jvnj20LwHEwyMQ2O8nBsf8R+DjbYAL1PMMczPTBf20oJN9natvntWIObzKra0ex1jhgORVb0b324POJPUGCz5htZDrmZPhBJrW/0A3/17x+pvurxsWsl1jmCsQiKx9RKhSoSxpHNjuBiCxrkZY9PCwiD6wxFEhG1BQdqNkEEnsoI2ODz7PfFJhdcu+diij5plLX20a3C6GojY7DbbtgG6TH97zQEWW8wsfVEoGnkDVaMooGzVVwKO5N54hyiZVtEsS+cNRJlKsz2CEMaqtRr6jYLElgDvW448dga3H9pGW1BSkoB2vRdMTSqFG7E123+WLbM9Ty+ayjSC5IwLYKCSK59Iomvb5YwgFXOupGXf/hybBkoAqSDqSrawABQAYEUZvhPqUomuFwiBhp/EGIXUL0gFj8tgLv54xZZr3UNRrvQMr5chfylaSZg0rqpUoSpZPSxrSFoUu9k/PBPHFtvR/L/AFvgZfryQQyTZoFXg1Uuu7sAqARQYmxVqCL+Vmj6H9pfmG5Yxo2sx76NjqJJNMBQ22bfjcX0xaFYV9fnhysTyGPUZHUaV2LsdIH5hVv/AJcY940yAzDTSZdtWwY24LHRVAICfUOLs7AcY2vrcEcuXfzAGTQW3NfhNEN2+vzx8+ZqFct5iLL5ktBpDpYBDSn3pwQV7VXtWFyJWh4r0tgrFnQZxIqhtVkLpFAkMp24q7OCLw3J1Bgy5VZHIpGpD6a/CeNxxvgaykiLIsi7U11xyeBvttt/fBR0nPao8wZGZI5mZzpFnV69ADbWdRW/dVa8JKhsfuWrC3wn0fOtmSeoI/leW1BnUW1rW2u+LxD8bTLllMsILREohiamSiJCzdwTaqOf8cQ/s8zIg+9zNYAhHHBbUKJ96BJ+QvDGS68Rlymo2LJ1DZgQfTe9DUdRI5A7AjCqaSstnio5KB3J+Jo47CQghj8DElRx2O305rti1j8WzAGstHoPI0iv10YmdMgEfUo4Rlo13DeZRvgEi+AQTW3tgk8D9bzOYy2cmllLGMApewHpY8LQrjn2w7d9GxiuLbV/sEct4zQH/wBmRSdjoJH6gMAcX0XXHzzQUzSRxsdSEgNXYK7VY1UDq3APzBxdpmnfKZmaZY5Ag2Vo07qFA+G9z6vffkbYEps/obMyeQVGXkC+kaXIdjFGNPDbbb713OBfAslFq4ob8TZ2aLPPGupELKQrIjlQ4BNFburNb3WNm8Dddys0XlQ5gSOhNqzguN+dN2BjJ8vCs9SNraQgEtNGCxIAofGAK4AAHHvgh+yLJRrnJnUay2ti3sSwu9W4ParPOCE0pUZkg3G6qkbBge8Y5fUkbWaR709iSCAT3sC67b/SiDFD4mnQr5esBwQdN7kb71yR9MWye1nPD3IB+qZgrmMqNKkOxBLKSRxRU2KP5HEKbNSeRmNwCk1KQo4utwbBPzOLbqORd5MuyiwjWx7AbYWY6FrjljhkV3lcP7BaayL3vbHE7OvRYCLUgBFhl3+djfAz4r6SVy6iAP8As0IpW/CDd79wd+DyfyMolCIAa2UWR8hub9sVvUIUzETrqUpJE/qv0kbHkHj6HDIPDAxJ83LmImUmRUTS0WUmhiJeiCW9ZPw7aiFIAPHfVfBWUnjgqaGKDf0RRnUVWgB5kn4325H64w/qM6M0KpCAUhVkaJ1WmYBGqVIw6kbsAxN0Ri3OdzJXQmazCKBQBdSwB5GoKGO5O5/TF3kjDshjwTyPSC7MQwQdeaaRo1UxXqJGzlRHufw+kHc+/wAxjSICCLUgg8EGx+VY+ev9kE8zzn6Pp+vw1eCLwr1Z+n6hGfMjbdlkck3+8CeDW1d8Th+SrpnTk/CdWu0aP4o6wqJJEoDTFNSxltBdbAPlt3YE8XzXAIOM9+z/AKkIknM91FIw8x29VSM2lAgJAJYEkAcUfUCdLPjfxXBmkMTpJLG3rUqQrxHkiqYFbA9VbAmj2Gc9F6hI02hA73IrKgf0krWksT6SboWRti0trRw3Wj6EyHigEKpBMuguVAulAs6m4DA7Hci9rxZydSMSxlxqQg63Fejuti9xW1+4HN1jKfDGV8ibVM0QaRWCiMgGMhqNgG19ILbb787DBvm+t/d8mHLJqYBk1sCG0EFhqokki/UfrthYN1cjGzNftbysTuZEIVkby3Sgbu2VlI9RsGzqGxoYzqYalNk+452Ox4/1/Yr8c5/LuyNlwQrLbI2r0lgtfEt6SACN+BwLwG+fytbGt/oCO3v/AEwS3K0CY2p4B+EX/Pf5Gsa99n7L9wh27yd/+1fGXNJCIHVlYza1MbitOkWHVuDvYPfdcal9n0J+4Q3tvIKPylfDDGc9ZbTnJFJBDZiUmxVetvnvxiDm+oMJGdXKsdtSvyCCrBdPCkf27498Rx3mszqIFTyV77yNvXcYqgtVW/8Al8v9c4IxV2KEvhHPywOWgYow32qztR9YA2+R25+uImYz0uYzGuZnkOrdmOrvQo+21V8u+PemxadOkklq+Vb72O/GHWBQkVVjV+ffSe43PHvjnlPbNLka41YRlmUKxHpoqd2O1b3e3fbEfos/3UK6TMst1oVfUpNjfVVmid/y3G+JcUyrABLYVm3IJ1H5jewd9scdZyGXgiOl3dyQVLHc33ruO1nHFDJUuLu2/Hmhip651eSVnbU5DMWYM12fdgKF/liBB1SQDSCa3Nf94UTXFkYcDVe2732/P/HFcFbsNvl749KCVUKzYvs+8ZaVMEyvK+YKrqLkhQRpWlbYDc3XsPyo+tANnMxqB8pXiVqPw6owq/U7GvnXPGKXwIWfOQA3/wAQ8f8AVUn+mL7qup26kqqrJrKliaKmNm0UL9XBFb4k2/JbH7Jf3kz7NgA2Nrrb8sX3RdBTSz71wd+4vSB33vsMC8jaT8wecTOlONYvcAE/Q7b3h5QuJOM2pWgpzEsccMqqxU2pQ3eocG62257bX71im6TOVoC9mobWCSCG+IURW2n54b6lIzF1XUyb6gBdA1Z5qrN388MP1AgAa6YGrG9b3X8h3HBwY8XGFDZMjnLkwt6OZF6lDqVwVLa63UgRkruOfr+W2L3wZEV6V1MdwpX/APr/AM8UngssZwzEFFR2ZidyQLrfsN9h/nix8J5/yunzxvsZ3225pV332F7jvwdsR5cXT/mdeKVwb+id4ZzNdPzMUpbzZZRWq/hAjFkngbEVzhvqedWRCs0oAIFnUFOxu9ezb9xY4+uKbKeDYszlJJ9bLIkoXTqtSrKpJ3F8knY1ipn8MxRyKjaiWjaQEcEKL5vnG1yWmP8A9YqV8S5MeQA3mR2/60hb/FjjmDrkOUl83JZoRORpZNJaNgflVL+tdxWIPSfD8EzxoEf9pCZQT2ANUfnscOeMfC8WXgVloXst7bn3v6Y1Qp9sJZlJVxQTweLM46gjNgKKIAUGqN8g7+w9x/Mu6TncxmIkeabWKNKqhRsatjVlv0HyPOMZ8IvDCxMkyixRthWxvjGhdC8cZYPFllIYMdKlA2xO9kEcXyb2v2ulqXJrdBLHBQtJX9hPmgureUqVBZlBv0jclh2Gx3xU9L6tBmWeMRNHdsGBUF9O54478+x/NufKs/UMxpTbyCpf8ILxKFGr+gvt8sQPBPhyWJxqMX7MyK4Unl465K2dyDd++NZFBf0jMxzRhoW1KPTZsbjnmvfAt47RMuY/K/ZmYsHEZZb2tmOk0RwDYv1DfasSOgxZnJ5Oc+WDIJCyoz2CNKjZgDfHy/LAT1Hq+czDa3y5JFqLPwgncABe9dz+eBrQ+Ok7bKXNNmUkRI5BpdtK0qWPlQH8xzjubIZ1QWknKL3JcqP12xJy2UzPnRTPEtI4JFni9xx7YNvFvh6ebKSIiBnLKwQHfZhsCTQFfTjDR8Wbknb9L0Z1N0eUsVbMepV1sCxJC++54xKyXhegspksGyp44+or9cFf/wBkpTmdegaGygjYs4vzCNxV32G/GIM/h6bL5OMO3qUlXCHXuxJWv3iRQ7fnh7/0jNyoE5TT0LVQPVvwvcc0b+WK+SQLrRGejyoFAkEMDfIo70b/AK44lzEZa2tGBP4bF8b7189uMRMtA0poAmvxC9hud+cWSOUu+kZ945NUZJaqFbD1CiN/l3P54K8r1lQyjMFcxGpJYEWoJofs2IJUjajW1dxgCfMPF6C2/wA+wPsRzxi5GS1ZYuJFGlrIsWR7kA7rvV/PEMqrfywK/r05dmNkLqOgXdKTqA+dYqIjeJDyXte1YhxtWLRutgSAbv5Y2X7PswTkIb3Nyb0N/wBq/wAt8Yyn1xr/ANnx/wBwh+sn/ivjUBnPiCJZM9KHPlBppLY8fGwH045/xxbw5ZFzDs8AeGONTGvwhlcVZZEXWLB2au++InX+nSDNzPr0t58hSh8Nu1cDk3+v86rN+bEoDlgSWU2W3FVRvb/l/ljmmlk1GX+DJ0T+t9R1qp8sxtGTHeotsrWqiydlFjk3eK6WUki+R+lXdV2P98WPRc7HFl5Q4OokAfTuB7fXf5VivzRQnWoO5Nhms7URuQL2vGY1Tca68ivey46JKsj0wWvZthfe9Iuvl9MWnioSlEIkJVyRpBJFcg3XA4o4o/D06oWZjVAkb1R+db/pghj65p1/Duu1hWU/unQQbPyNHg7Y48qlHMpRV0NGq2ByTU6hee3ffjb8+MXs/TvLiVwbs2ykbjimPyv/AFviBn8ykk2u4hwSYkrcX+BtNfTjFzldeY1OFmN+nUQu4AvkkUfoDjpyqWq/ZqgNeC+oBOoK7UFUNt7+llAHeyTi4eb/AHPNzFwvnZmQqhu2FsDvxsW3B9iMVUfh9oi0jISvPqYA8azdKSBpB2B98d9Tz5mjOrhjS+qlSh6aUIAAB3Hb+Y200ktDxTjFoB842+/OLDpDgAkrY4v/AAF4gZ+NgaYUe+/9tsdZQ6R6vgvffmt65x1uNxoiyZmpfJsRrdnkrdXuAD3xAklOrUSSe4I9t9/cYckjVzsxHtq2A+jYbbLGr2qzdfL2J5w8VoC56DmmA9RtKPoBIJPbvxdXd8cHBZlrSABgotrIrcUo2F7gc0N9x+oLks4yMTe+w/L5Ad+MHPQektLHqk1q2ohgGIOwtbBIo45fyMfLZXFKtF74QOkLE4IeVgLKkHRHEDSkfCupav8AFQ+mL/PdAR51ktwVikSgpYEOKJu9iOy4ofD+WjgzUfNuGC97IUluD/jgzzfUUgGp9lvc2o0j3JZgK/PCwVIsyr6P4aijeE1IfKh8tdSgAi79W167Pahhjxf0eOTTairDEAcnfmucEeR6hHKA0dlasH0kEHewVYgj88ResUSL/wBc4ZmXsEYPC6H/ANyn1P8AXveLTpnQI0cP5YVl2G3618sD3WfHjZbN+SsYaNdIc3v6qO30B/PBx/tGHcmRAKrUXUCzwvPxfLBVDOwI+0Dx68DHL5Y04Hrf2PYD59/74D8r4m6hIV1ZplXejpUcUPwrv8X0xU9QcNmpi5rVK1nmhrN/yxOkkSU+WrfBrWI0FBTUGS7Xm7/kMUdRRkotKzU/BHiVs1rhmH7VPxEUHAqzps0RYv5UcXebyA+QX2Gx/XGReDcwMvm42c+ldWvRZKjSRuoWzvtQHNY0jqfiuHyzoLanVjH+ycbWQNVrtup/l9TP6MhclY9Jkh+d1uePb/RwSyosi0bo+xI+fI3GMG8JeIpY80ryyO6MG1rd36SRpUkAG64rG6rJsCDWwxrVMacWuxlump+7+Gt7O2Mx8XdNzMGoalMDLRsmuTpDGqZ/Y1YqyRiR4q65NH1CODWwikr8Tk2xI9PqqrrYDFp4ozGZSFAkK5iLTUisCWscbA2calRKatGO9RhAY+mtLUacMP6/rv3wl6iYwFjqrsmqv8wcTeoTmyPu2gjcBlugfUAbFnnn5jFdLmDw0SqDz6K/w3/THStkBnX6gwP67/kRiwjZtF6dIHc7c+w71eICTBPhAv8Ae34+h2x0JWlNu1mv9VWMlFMDiU013e2GScOS0TthvScagOhJjZvs9/8Ay+H/AOJ/4j4xZRZrG6+ActWQhH/f/wDEfGSdGpAB1/qMkGZmbZmGYk0FxYUiQkULG213uNsdeIutakCPGDIpG7lDsykN6V35N82D+gq+qAy52WNmAX7xJuTVKHa9/piX4lnXMS/s2Qqo0hq0kgVzZN/U77n6DkligppyW/k23Wipz8xaIOzF3drZj3oEfrxviIL03YHf6mv88Sur5IoqEEEKKYA3R98NRwDSLPqo0PrVXi0XHjaMpjnTptBBFk8cWSe1YlKpUGSXUt2u6td70Ppt74b6LCvnoZWIjBtq1XwRtp9Wx74Luq5yHyxFDbXRv1+q+QxJDWb5N4nNpSNjBgbkWs6S5C2N6utjwNVHvtjWPDeaTyghZGdRbVRPq5LVsGJvbGRyRCObS3pUG2Wwa+XsT9cHXRur5WJdEWoCgWOkWW433Fmvy9sGZdMpDTJXiPPSapFXUVdSKG1HdVAbjdhuN9m+WKro2T86EI7eXHNpRGY7az6tVchbYcV+gxd5nrUEi1b2N1JUbEcEequfrgZ8QZoSZVNNp5aqwo16gB7MeO2FjXQ0mUvivILDmmSNgVATSQSeQL5ANg3sQMSeu5SKCSNUFWu+r1DUCVJFfh5oG635xVzyWIS17oO/AV2Ui/8Alv8APBH9qUmnPAUCiwpoA2oGzv7nnHVXgk6pg1nIr2DE8k7UPp2GG54wQKe+2+3PPLE8frjh1versdu3thuaLjSp22+uGiI0TuiZF5JB5YsqQbFivY3t/LB10Bpcu6wv5YV9Tmru+BueeB+Q98BnTneGMsqMJCCA1Mee1cbc8c188TD1mTWshjFqlbq1X9L/AMMRyW+ikUab0uRTmI/3hq0/L0nFn4zGrI5m9gInP8jjN/BvWnWeRmJF2QStVqO4Ht+uDLrWe+9QtCJWAagSD2G9b++2J+10WWyy+zkH7hlyT+D+pAxI8WZD7wBGT6Tu3G4G/f54ayfUFhiSNDpVFCjfbbbEHPdYGq2ehp3pr9wDjG7NSozPxTl0izpjXgeUq0B+6o3xp0PhuAHSQ1D1VqPN1z32rGW+JJC+d1oGYal3om6AvGlp1+7tjxW99/nhpdIbk3oyHqR/by//AKj/AP8Ao4tvBWUMueyyjUKlViVNEBTd323rFfncpI00pWNzcjEUpP4j8sFP2c9OnXOqSksVo4EhjNA6b/EK3qt/fDS6LKuDDbO+DI2zbZp45WJkOotIrK4YaB6StihVC/8ADEjO9KiWKYiJRSsFJHwjRex9rv8AO8Wec61JckbZZyigASqVIY7HaMHUBf1xQZ3OO8bJ5cxJUi/KIG4I39PzxHfkjpdGZeCBecgBANkjf5owxuqyLpFsvbbGMdA8PZuCeORoJKU2dr7EY0qLNvuTFJ/Dh5vY02nQKePkU9SyJ1cFD3480H+hwbT5hNPNj6Ypuso0gJEDswQhTpHPIFk7b44yWVlksSL5R08urEdtvQGPz4xjdpEqRlnifrAnmd01LqIsE8UKxTjciySPnjTuq/Z1JK/mLmYBtVFZfn/2e35YrW+zXMb/AO9Qfwyf+ljojJJHO4uwIkCKD6TvtZ3r6YagcA3v8th/PBq32aZn/p8t+sv/AKWGh9m2Z/6XL/rJ/wClhuUfkOLBHMlW9Q2PcVhlbwbN9mubHEmXP0kI/kyDHv8A91+cPD5b/wDe/wAsYpIGgPSZb3FVuKxtXgPOXkYjp7yd/wDtHwFRfZZm+75YfPzb/wAFxpng7wpJDk4o2kiJXXupJG7sdjp+eM9LBWjIOv8ATcz94n05acgzSEERubBcnY1VHnbFanRM4dhlpx/8J/8Ay4WFjXSQtkvI9HzQY68tOVqiPKc37fh+mGj0LMEknLz/ACqGT/y48wsTXdhbJvR+lSxyo75XMMoPqXynFj2vTtjaOk9GyzRqyZMLYun8wn8wxGFhYyWNN2xoyZap01V+GEJv+CJV/nRP88N5roMEra5cvregNTLZocb4WFg4Iexs+HMqOMmn5p/ljmXw9AyFPuiBWBUgRAbEUdwLGFhYFjSNs9y3h+NCxSEgtV7E8AKOeDQHGJK9Pr8Dn62f5mzhYWN4hZ193Yfgb9DjnyG/cb9Dj3CxnELPRG/7jfocI5Zjyh/h/wAsLCwcQ5CGU/7O/wDl/wAsdfdz/wBF/wDw/wAsLCwcUHI98pv3D/Cf7Y8KN+438JwsLBxQcjhoW/cb+E45ZX40P/CceYWDibyOPIf91v0OPVy7/ut/CcLCwcQ5Hpgf91v0P9scmGT91v4Tj3CwcQ5HBhk/cb+E48eF/wB1/wCE/wBsLCwcQ5HPkSfuP/Cf7Y9EMndG/Q/2wsLBxDkcnLv+6/8ACcc/dJP3X/hOFhYOIchDKy/uN+hwvu8n7j/wnCwsZxDkL7pJ+4/8J/tjhunv+438J/thYWDiHJjbZCT9xv4Ti/6QjCJQQQd9iK/EffCwsMog2f/Z"/>
          <p:cNvSpPr>
            <a:spLocks noChangeAspect="1" noChangeArrowheads="1"/>
          </p:cNvSpPr>
          <p:nvPr/>
        </p:nvSpPr>
        <p:spPr bwMode="auto">
          <a:xfrm>
            <a:off x="155575" y="-1227138"/>
            <a:ext cx="4552950" cy="2562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974" name="AutoShape 6" descr="data:image/jpeg;base64,/9j/4AAQSkZJRgABAQAAAQABAAD/2wCEAAkGBxQSEhUUExQWFhUXFxwZGBgYGB8bIBwdGRwcGBkeHBgbHiggHBwnHx0fITEiJSkrLi4uHCAzODMsNygtLisBCgoKDg0OGxAQGywkICQsLCwsLCwsLCwsLCwsLCwsLCwsLCwsLCwsLCwsLCwsLCwsLCwsLCwsLCwsLCwsLCwsLP/AABEIAKgBKwMBIgACEQEDEQH/xAAcAAABBQEBAQAAAAAAAAAAAAAGAAMEBQcCAQj/xABMEAACAgAFAgQDBQYDBAcFCQABAgMRAAQSITEFQQYTIlEyYXEHFEKBkSNSkqHB0bHh8BUkM4JTYmNys9LTNEODwvEWFyU1c5Oio7L/xAAZAQADAQEBAAAAAAAAAAAAAAAAAgMBBAX/xAAlEQACAgICAQQDAQEAAAAAAAAAAQIRAyESMUEiMlFxBIHwYRP/2gAMAwEAAhEDEQA/AJvU5M0znLa2LGYyiTWVGjzCml2Uj0hUYBbBLKR88e+IcjmcsPMR8w5iEgpXJ16xeqQhiqhQS2kgbAAVzjjpWcaPNSyTCoDmWj1H4wkBnJAHOkSE8GxVVuMdeNPFMbqQspUo4eMqCNSDSwpeb06FGrnzGIIXUBytjlSnWJ5I5cq7TREIHD7oWUlmHrJsFwwCkjuBwMUPTMznkjeUZqVabyypmYPdaj6dR9Nd+2DLITTZy5HdVcxaNKy0SyIfiCWFALhtV2Pho3iu+zf9k5YolaGdmOjSp1BEDljsf+IaS9tt9yq96MY50fq+dUELmJJXUhdL6jTEWFOoEn4TX/NzgmX7xOnqjljZtWqZJdIU+kjUA3oO/wABr07XvQIclHFM0jyCCSVTZWIkhdIBBNLrLe23B2G5vvKQxglwVZJDZBPoU6RGoFqKWgQVJ74dJoKKXomezkDlJ9UqUNJZC1BQWLB1YlhdH4fld4uuheIySUmj0kAtrTdWUX613NrVb+5qsTMtl2hD21J5liwCACqihpqvVdAC/wBcd5zqeXV/KarWgdrC6hsPz+X51iiMLkHHuI+VjKrpLFudzV87DYDjj8sPjD8jD3CwsLDALCwsLABy2PRjwmsdYVALFTmopHcjdUvtf67YtseXh06MasjRxiMfET9axEzmYN0DYxJ6kCVFDviBFX4jikV5ZKb8I7SdzQF4lxNYGu7JrnDYmNiqA7D/AOmJqxDmt8LJjRR0qgY6x4cNQSE8gj51X9bwhQdJx5rHuP1x6y3zhBRgA5dLGODq23Hzw9jh4wcAHLqD3qvnWHcc6BjyRwovsMAHeOJpAotjQxyQeQf1xxGrHdqHyH+eAD2I6wG3A9vf64fwsLAAsLDU84QWTjifNqgskfrgAkY4LYHZ+sSO3oGlRzf98XeXjbSNVXW9cY1xa7FUkz59PSpMxmmictDDJJNoYtpSw+lm9fJY1YHJb2GH8t4a87M/dTIBpJQOoLX5gsEMuxX0GgSN7H1K8l16OOac5iDzDpYuU9VRglY9URHqJOrU5DdySFAxDl8TTTRSSZNUy0S6rIVChXdACTssluPSRR/WuRpFDrqeRbK9QgiVVkDQlCGCjyydQ1aiCDZPJWtxYs7VS9FjzBzMkYYQwlo1b1MSqJodNOoEFSxJoFm1DsxBdaWaVVQOcwVi/aMn7NlSIEsjgnf4h6m3FbWScWnQOnxvkoo8xMsPoVmhRQgAl1OGYEkytzfHvWwGBI0pjmMy6g5bMyny1EalA9FGUliTo9G63RIsVQFC5/RfHFRjzptLsxFFNQJ3BDvGQbINBlAqt7AFnfhjpwjj9OYEjMipuAAdKnYqCL5sEUaF2bNsdd8P6VV4lGoMJJFKrpOkEFje977AkjYHthuJhFyXi2KS0lHYh0DOCRdWovSwAvVvexOwxI6v00KFmypkfVQpXMkZoaVDLdVexPar98CfiDw28QE+Wto43VmKsHZTQ0uuobKrcrZsDnmifw51WOUK6OFYbSyPaHUBp0tE4BNjfY7HjmsH2B54a6/I+Y+7OHjnSOyr2VIB3APsNlvc7e9jB4pxUZTpH7YzOyuaBUhQpsimsjnYKN+wxcVikUzD3CwseHDtmHuFhYWNAjZpkBUORbGlBNWaOwHfviQMDHirrkcGZyMbBD5kxssL0DSyqwP4SWYC/bVgnGFXbNZ4xO3t3wguE/G+IM2eIJAG3vh0rFbok5pmA9IxE+IVo3xLglDb98OlQcanQtWRMjAQTY2P+uMTcLCxjdjJULCwscsL74w06wsNLMLIsbfPHatfGADrCw1POqcnHpOobHb5YAscvDMs9cbn2/zx28YIojbDEWSVTYxpjs9VZK3I+lcYkDHjNWIGaz2xAsHAlYXRLlzCrzioz3UTuLojsP74dZZSmpRX/V7nFLTO9GycVhBdsnKTJuWhknq70g7k/wA8XMXTIwdVWe171XtiP00yLSFfSPxEH/DFnhJyd6GitHDkDnHYx4y3j3E9jmReN+oeQ5+7ZciU6lL6C8bURqBBIr4QCxFeobmzgHy/VfNheCKJJZptLl4xqKjVqZWSgyqLC6uAbFnVsc+JvFGWiV5RHeYhcp5co+JWLC13ojncC/h7VgM8KzwRpI0wjMpBlKyKCrBmjIU0rNsL9QoDUdQIGINIYtZMnBkgUZXgfMkx6XIPlRGwZNWxDlQUNtsWvtgu8FP5d+ZpYSv5celAaj0lwDoAX4r2qhv8wArMZPL514ZIZGWNY2adS5fyiz+WmnUdvka2CithWCNfFi5BFywf7xClI9xSKQtBRpcmuaG/O4GwwIwu/CvRTBnJXhlk8pTqeFxQ1MWB0b76QNqGk6ucHsxpCwUtQsD3/LA50HMecfPh0gVTxWDuwBsHTaHvXB32vfFpmupSabijLG6INAjetW5+RFVucUiqQHv+yo3haLSQjgggk2OdhfYEkjtvtiOOgRxqixqLQDRYHIAB1EDfVQv6Ym5LOhuCAKGpT8SlqoMBsO/5++JkcoJIF2ObBH+PONpMBrKswB1gAg7aeCOxrt9PlhwzDDhGOGiBxuzDtWBx7iESglVdXqKsQt9gVBNfmMTcanYCwPeOvEX3DKNOAC1hUB41N7/QAn8sEOKLxr0GPPZSSCVtAI1B/wBxl3DV3HYjuCcAI+e+qfaDmZyfMkJF3Wlav6V/q8a39lfjls8kkUxHmRLqD1yvBse4Nb97xg+e8MTo7AAOAdmXhh2I1U36jGt+DvDadN6Zms2zxTyyQldHxRj2jI2LEmr4429zj0tDs2IY4kiDc44yE6yRo6EFWUEEcURYrDxOGQjOViAqu2O8eXhXgA9wseHHt4AFiHM4Di2bg7VtyO9f1w9LLXf64BupeI0Xq0MGoaDE6O2rZZXKsinegaUjcX+0GBxM5fAYZM2Sdudtt8OOznYittiDiMxZTz9QP646XN72wPyxRx8klLwdw9PB3eyfkdsTY0CigKGErWLxDzOfVe/8sJtlNImlsRJeoKLresV/+0u++I6q0p9I+p/vh1j+RXP4Hc31At8iDh/pshBpgbPc/wBMO5HpWk6monsPbFlglJdIIxfbPLwyIkQlqAJ5OHyMeFcTKEGfqiAWps+2KTOeJmTMRppGho3JJIG6lCTVknYkcc88jD3U8q4Z2SNmG5AHevb+mBzxTkC33Wb1qsc9yjdWERFMSp3ZdWgUOb73itQStkrm2EzdXYm0A3H1v2r8sWOVzLsoJqz8sV/hRldfNBtnRSTRAUGyq2e+9kc7i+2CDCuUX0hlGXlmVGOHO5iMBjHDBJealNANNFrCQjUNJCG2Zq7pve4J+sRZOCEv5VKbBnAViCRRLM51OpA0nmxtwNqTqvSooMqn3gN5IkkmeRCdayySGTcCrG+k2ey98ceNwZ8vk8nlblXMvuHc35cY1SEk3t+GyCAXFb6ccyKkbwD4WjmvNlRH5swljAUX5XMag/8Au7ov6D+MCyBgk6103TOrqwdmVkEM2yyUCwCsNrAsXpY788DAv0XM5vL5ojNNloAwKgeZQUANptbAVm3NirC8bi7bqeYy+cYf7wZSjoFAdArNQkIXTXIKizVg898Z2gHIepnKF1QSRoih9x58QWiKLCpEIAHyArZt6p874nkzKySxsIPWI1IZtWpVZmZI1TU6VYttP5UcGPUSfIYaEhk2MSkhtT0aVl2Gk7Lzx7bYyLxfl3jzQzBOhkUHyktWtb1ahfwkBhqHK7XexVtrQBNP4obLNCrS6zMG1yGJ2kRVPqXYgmqIU6WPY92wbeGs000jSGUGNQojVWA5FkMg9gVrjY9xRxkOUzE0sY0R63lmqF31F0kOluTsfTvpNA88Hco6Fn2y6wLJEXitmuJdUZRWLgg6hodbFo3IGwwRlsDXLx7eIPSOqxZpPMhbULo7UQRyCDuDgW+12bMRdOeTLEgowMmk0fL3DcdgSCfkDixhOm60w6pHF6vJOXcaqGky61PxVeyiuatq5wTxyXj40j6nIrWCQbu9wf1x9SfZjnJJumZaSbVrKEW3LAEhWs7mxW/fnG0a0WfiXr8eTi1udz8I9/8ALGL9b+0LMSk6XKC+x/r/AK4GOvtf60XzrpfpjpQPpRb+d4Fs94czMcRlZVpVDOgb1orGgzJ2X53t34NZ2atHp6s3v74YzfjiVVEUX7NQfUV2LHi2bk99uPlisy8UkrrHGpZ2NADvgmh+zqQi3aISE21yCgO3FknvY9xjXS7NCT7HvHGYkzceUZi8bh9jR06VL2DzyKr543CR8YR4F6Cen56KYNG6n0OVbdVbZm0sBsNiSPbG4mTUAVIII2INgj3B74aFMjkdEb1FmF2O1D+t/wBsORqy/L64o+idVD53ORaVBjaMg6aLqUAJJv1U1rY42xfiU6rxRXRPpkwHEaWVhvQrDoUne9vbFd1VpfLk8hQ8iqSisaDNVgFu2+Fih5MH/tC642VyxeIVI4IUjtsBde4JH64wnN9QzBFu7D/vNX+JxeTdJz2ed5M7LKhDH9nqKhOxGnheOw7b3jzo3g3KzMyqxZl5BJ/yxGeVWXhjpbDn7KfE8mYQ5aY6mjBKNdkqK9JPer2+QPtjSEhtQCSPrVY+e+peCfIBeF2RxwQxHPa+Rf1xrngHPZx8mhzsemUGlLfEyUKZl/C3b3NXQvFseTmqRLLjUXYUnN6FoAmu5xGzGfDCit/XfHcWUZjuKH+vfE1cmgHwj88O3FE0pMoBGXbYcngYuclk2jJ9Vqe3G+H41ReAB9BjtJgdsLLJejYwocwsNSFu1fneKfNZ+RGpq+mFjFy6GlKi6eQDkgfXCDXVHAuheVq3J/w/tgh6fltC78nmzeGlDj5MjLkMdYz0cMRaZiqn0lgCaJ+gJH17YyHrfXsusqSRyZg5lFVTYJdowRN6yKr4eXYNSg1jUuvRujiZZwiUVeJ1tZCfhs8qdq2/tjIvF3RvPzDNCrwAIfPQMf2hJ9DA3upZSCdyDd3dYiygfZJ8zOkXkLDCHcSzqwOtqIJLldgWI02NV1z2B0hNC6ut69/ljK/B/UZfKjKuUilkuSWSzI7bUEQA6IyeSSeTsLwddOYCMftFbdtwCw+I/iJNkcc8jDJPwK3QNeI/EqmKdUhkdBYzOY8keWirsdKykCZ72CrY+taSC9L6eI5EzD5kLIwEccU/mK0UWrfzArxqW0epkA0ijQ7jROkeZ1OVnm0rlMvO4iiHMzxSMiyynjSGUlUH4hZ4AwYeSNZbc2AKPAq9x8ze/wBBhKHsyd+tiZwsYWJUYW8eWZkZb7GGVqYgXp59XIOJWa6f1KQPGuViliDBkkkYxSXudakksKugGNgVsNsaYmTUO0gvUwAO5qhx6ePzrEjGKAWYB1fpmchdJJsvUsZBVgipER+LdGFuLuy1kLxzffiXosrwu7tFA+osU1D9oqt6CSSS5oKdWogCqJAIG4dQgLoRupBBDCtq77/K9sC3WOnQTfsAI4pA9bitV+q1X4WNdyCRdg3jJQoy7A+LxCmZTy3ZcrLHp8wxp5laCFRyx5QgrVXRrvWCTpnTM1JDCJpUJLEsgULakaCVOmgGHq+H4msEYx3ruTbLzsoLI1WVaMgsb9t7sHUp2FAcHbBV4H8UyxF2zczqxQLBJIHYEarejRHYChv/ANU8iaewNB8CkxSSxyH8WhGBJVgulq1HfUPMA0m+KB2OH/FfiQq8mVjW3MZ1NzQI3IHBoH374vOhgSwxOziY6D69GnVZBvQRa7gbfLFB4zyCHMJK9KvkuCeC26gBj7WRXvivUbNSTZjSZfp6yKBNIJFYMC6DRYNi1Iorfa8b94e8QJmI2YjT5YGs/g4uwx7ULo7j+eMUy/RB9w84TzGYJqeMSaqOrQbRhsoO52sDue+y9J6SFyLQlzpZHGruorT/ACAwRbKZFGtGM+JOjPPn3neRVh1CQvdHsSFHvtzwP1GJ83VcnmHm1mQHMLoL6GCm6Aph7lUPJvTXBIPEOXKZPMvt6fN3PrJGuGqBNDkEDtuNsLO+HvIbLyJPK7NmYY5QZQdHmG6dVFqTxRP64RyZSOOPlkHpHh4ZSYsZwx3hYeUQQ7AMF3OzEduSD88XfU+mzNkMvCyrqkzJQCVmOolXe3aM3vuAgsA0O2LHMQkTg6mP/wCJIKvmo1Y/4H5YtepiRcgrChLCJmiNA6SiSRxn2JAPO+B7FT4gV0Pw80GbSMoigo0hVJXAKrSklHFiibDX255GDv7VuqTZDp6NlPQBIqMRvpQqwFE3+LTv88UHhNZJlhmnYGU5fMprOx0hoiuoj21E38zgi8R9djhiGQkAkkaIRFjWnWy0AFIOo96+n5UxtJMlluTTMFy3jDNRyCQTS6999ZPO5523PbH1N0jW0cbSbOY1L/8AeKgt/O8YDlIcnksyjGYmaJwdLRDQCOxvb+YrkbgY3bw51dc2hZVYAEA3xuL2buPyH0xSM1VInki7RdnEWQ6Rzz7YlAY5KY1OjJKzOvGU5SWUULZFckgt6QADwRW4rn8sZH9nSzDPkornWjF6HAsG2Yg0t0CRvvjc/FsAkdlI4TR9Q25wL+G+lfdzIyoqCVACBe1VsCxujyfoPpjklJKTOmMW4or/ABHJItQyAktJYrT8KhXWjsb3HPzxrKHQNVEnADnI7dJXGsxsrD32od/kP5Y0mCUOoZdwRYxXBJbJ5ot0NwZsEbnfEi8IKMe4q6Jq/JGkgJ74biyhBsnExjWIs2eA2W2PyGBJg6HJpwu5NAfz+mK5sv8AeCW+EcX3OEsLyt67C88YmZWYAaeaNWBh/b12J7u+jzp/T/Kv1WT8qxMGPEa8ethG72x0q6AD7W8kXyrSxylJYh8Oo6XUkWPL4ZuwPz/LA/4T8QtmMnPOvkLMg0N5jHWyiIb2SSKZee+m6sUbL7RVlTVKCZUUGOTUgqJWNq63QZhZGzA7i6q8ZB0lDFPKjGLQCfiRm3ZWK6KpgaHv9b3uV7HDjoeaEOQy0GYfy5GM8aIrG+XWRjItiroDm9zvsRqPSczk1hRVKMAOa1fUX8jtXaqxjnTum5rMQO6zOBTpKrADSpQSSFpTek2+ojbZSKN1g0+zyFT0+E+obyUEGpaErgaSDuMV5aJ1sMPC+RWNn0NJp7KxtSS7szL/AM2rBFeM48M/aFH5ksOa0oY5HVXVSAw1EAt7NQFnub47v9T+0aFXAQBwWYbG2pUc3pBv4gN6I03RN7c6zQS7Ho0A48UYAuhfabBKB5qiLdQTqsWasiwPQLG5o+wwcJKHUMhBBFgjcEYeOSMtoB44FvE0PliSaF1SUqCwIDFvL+DYn0gaTZ2B3+RBOhPfDcsK7mhZFX3r2v2xr9SBGU+K8qmZVZMxGomSMPIXv1LZIAKAqY+FNbgm69OKdjHLl5mIDygDydO4LfHIpFEK6jUtEb8e2NUBizeXYKwVn1RWAB612Y6e/wAN0eQMDnTvCixhljMZcJRDK1F1JbUxcsWDUQwBugvtiEo7GM76J4gkyUob1xoERSlhSyEAKzd/dtQHJrBf9ovWJWg1UAFjJamDelyNNna/hJ23Oxwz1bopzeT8wSAqcyR6vSVRmCeUX5IEnqX8O9DYDFJ40XTCYpJrljRYU0gqdCgNUi/ACFNDRsask4xWtGFT4Y6nFLmKjUqHy5VgWYnWaUH6EnYcV88fQvTf+Gv5/wCJx8m+GM15eYVl9NEirqxYNWTXat8H7/aPnFNCOShsAS97fR6OKqSixowlNUgjmS8u9geqSMGtvimgX+mK/LZMCSYgGznsvub3/wB4ZuTzxhvpvVHzULRrFNAxKsrvEzoGjcSDjceoDm9u2K3oM00WeRc5J5ceouzMERWZA7RnUVokMbA533GFLpfPgKcyf2sZ7f7SkJPsEicWflYr9MSet9ZCZNWcaI5GdFk3ItixGwU1sOTsf0xznczlSrSRSwTeWZJdDSqAZHVgfgUlidR9J23HsMR/GMGXbI+RlZTK6+WFjSUyUqEDdbIAAHPy5xr0KqbVnng/qcLNHGriTQkgpBqNSNFypA400TXcbYn/AGmdL15rKyatJ+QFkqy3bH3Brbf54Hvs2yUuXklDsYSwQLarbEFtgx/LbBn4+TW+UvnUDV99S/rjYv0mTSjOkZ/1rpUSnMXM4nuZ44RKbZIy1aUNj8J5BvSTjY/CuW8vKxLZIA7/AFO2Ml6/kEPVkc3fkybaTWr9tVtVXRPftjYOgf8As8f0/qcPDsnNtosMB3jTxrJkGC/cppgwtZEI0k9xtZDfIjfte+DHFH4yRTlW1CwGU8X3A2+e9fnhpWkLGr2ZH1Txp1HMOWTKiK6+Ij2r8X9sQjN1eT8aIPlX/wAig4uepZ54s1k44gFSZmVgyVdCwff2xQdQ6nm2yWbYSOZIc5oXSN9Pp225G/GOZJvZ0OdHs3SupaWP3puCaGoX+Z4+oxd+HvHc5aCBrEiPUiGxrtqQKVBoAHiqIW7v04vepdQkhi81owyCtQU7hSQC24HHJ/pWKnqfhVM1RJClVDGQVRXck+29VXFkHbBGVM2StbNbyPUBIWGkrpbTvwTvdEbGqPHtiYRjO/vLZdvJmnlkPwxplYz5jAcBnVvSva6Ub7nvg9hkVhpU/CACLsrYsA0eax0xdnKzsOp2vDlYrouoZcSGJZYzKLtA4L7c2t3tiajknjbDiJneGlyy8j/HHOfn8uN232Uni/5Xv9MUvg/rPmwDW6sykgst6TuQtEsxJqu+9g4W6GoIQKxG6nM0aF1Vn07lFFswHIUd27gd6rEq8Rc5mdMRfZdrJIJoe9DmsAGXdR6zljOxEwjMpdXDivKl01ZjJtXb4SR8QrY3vmPSZwMxUmXWWPWDS1QamjW7BUiySBtxzWCn7Qs9lMxmpgxUssQaKVA1NINyKNrRoCj7WCCScBH305LMa4WDxMvp1g0wNEhlUj4WF1Y4H5x8jBznM3OmXny7A+ZP5cyS0AArgxnW63ysY5F7kc4uvAcjx5GJdS7GT4NxvK52I2/TGadR8Rfec1JPNr/aRldKMQAaAUCyBo59Jvnj20LwHEwyMQ2O8nBsf8R+DjbYAL1PMMczPTBf20oJN9natvntWIObzKra0ex1jhgORVb0b324POJPUGCz5htZDrmZPhBJrW/0A3/17x+pvurxsWsl1jmCsQiKx9RKhSoSxpHNjuBiCxrkZY9PCwiD6wxFEhG1BQdqNkEEnsoI2ODz7PfFJhdcu+diij5plLX20a3C6GojY7DbbtgG6TH97zQEWW8wsfVEoGnkDVaMooGzVVwKO5N54hyiZVtEsS+cNRJlKsz2CEMaqtRr6jYLElgDvW448dga3H9pGW1BSkoB2vRdMTSqFG7E123+WLbM9Ty+ayjSC5IwLYKCSK59Iomvb5YwgFXOupGXf/hybBkoAqSDqSrawABQAYEUZvhPqUomuFwiBhp/EGIXUL0gFj8tgLv54xZZr3UNRrvQMr5chfylaSZg0rqpUoSpZPSxrSFoUu9k/PBPHFtvR/L/AFvgZfryQQyTZoFXg1Uuu7sAqARQYmxVqCL+Vmj6H9pfmG5Yxo2sx76NjqJJNMBQ22bfjcX0xaFYV9fnhysTyGPUZHUaV2LsdIH5hVv/AJcY940yAzDTSZdtWwY24LHRVAICfUOLs7AcY2vrcEcuXfzAGTQW3NfhNEN2+vzx8+ZqFct5iLL5ktBpDpYBDSn3pwQV7VXtWFyJWh4r0tgrFnQZxIqhtVkLpFAkMp24q7OCLw3J1Bgy5VZHIpGpD6a/CeNxxvgaykiLIsi7U11xyeBvttt/fBR0nPao8wZGZI5mZzpFnV69ADbWdRW/dVa8JKhsfuWrC3wn0fOtmSeoI/leW1BnUW1rW2u+LxD8bTLllMsILREohiamSiJCzdwTaqOf8cQ/s8zIg+9zNYAhHHBbUKJ96BJ+QvDGS68Rlymo2LJ1DZgQfTe9DUdRI5A7AjCqaSstnio5KB3J+Jo47CQghj8DElRx2O305rti1j8WzAGstHoPI0iv10YmdMgEfUo4Rlo13DeZRvgEi+AQTW3tgk8D9bzOYy2cmllLGMApewHpY8LQrjn2w7d9GxiuLbV/sEct4zQH/wBmRSdjoJH6gMAcX0XXHzzQUzSRxsdSEgNXYK7VY1UDq3APzBxdpmnfKZmaZY5Ag2Vo07qFA+G9z6vffkbYEps/obMyeQVGXkC+kaXIdjFGNPDbbb713OBfAslFq4ob8TZ2aLPPGupELKQrIjlQ4BNFburNb3WNm8Dddys0XlQ5gSOhNqzguN+dN2BjJ8vCs9SNraQgEtNGCxIAofGAK4AAHHvgh+yLJRrnJnUay2ti3sSwu9W4ParPOCE0pUZkg3G6qkbBge8Y5fUkbWaR709iSCAT3sC67b/SiDFD4mnQr5esBwQdN7kb71yR9MWye1nPD3IB+qZgrmMqNKkOxBLKSRxRU2KP5HEKbNSeRmNwCk1KQo4utwbBPzOLbqORd5MuyiwjWx7AbYWY6FrjljhkV3lcP7BaayL3vbHE7OvRYCLUgBFhl3+djfAz4r6SVy6iAP8As0IpW/CDd79wd+DyfyMolCIAa2UWR8hub9sVvUIUzETrqUpJE/qv0kbHkHj6HDIPDAxJ83LmImUmRUTS0WUmhiJeiCW9ZPw7aiFIAPHfVfBWUnjgqaGKDf0RRnUVWgB5kn4325H64w/qM6M0KpCAUhVkaJ1WmYBGqVIw6kbsAxN0Ri3OdzJXQmazCKBQBdSwB5GoKGO5O5/TF3kjDshjwTyPSC7MQwQdeaaRo1UxXqJGzlRHufw+kHc+/wAxjSICCLUgg8EGx+VY+ev9kE8zzn6Pp+vw1eCLwr1Z+n6hGfMjbdlkck3+8CeDW1d8Th+SrpnTk/CdWu0aP4o6wqJJEoDTFNSxltBdbAPlt3YE8XzXAIOM9+z/AKkIknM91FIw8x29VSM2lAgJAJYEkAcUfUCdLPjfxXBmkMTpJLG3rUqQrxHkiqYFbA9VbAmj2Gc9F6hI02hA73IrKgf0krWksT6SboWRti0trRw3Wj6EyHigEKpBMuguVAulAs6m4DA7Hci9rxZydSMSxlxqQg63Fejuti9xW1+4HN1jKfDGV8ibVM0QaRWCiMgGMhqNgG19ILbb787DBvm+t/d8mHLJqYBk1sCG0EFhqokki/UfrthYN1cjGzNftbysTuZEIVkby3Sgbu2VlI9RsGzqGxoYzqYalNk+452Ox4/1/Yr8c5/LuyNlwQrLbI2r0lgtfEt6SACN+BwLwG+fytbGt/oCO3v/AEwS3K0CY2p4B+EX/Pf5Gsa99n7L9wh27yd/+1fGXNJCIHVlYza1MbitOkWHVuDvYPfdcal9n0J+4Q3tvIKPylfDDGc9ZbTnJFJBDZiUmxVetvnvxiDm+oMJGdXKsdtSvyCCrBdPCkf27498Rx3mszqIFTyV77yNvXcYqgtVW/8Al8v9c4IxV2KEvhHPywOWgYow32qztR9YA2+R25+uImYz0uYzGuZnkOrdmOrvQo+21V8u+PemxadOkklq+Vb72O/GHWBQkVVjV+ffSe43PHvjnlPbNLka41YRlmUKxHpoqd2O1b3e3fbEfos/3UK6TMst1oVfUpNjfVVmid/y3G+JcUyrABLYVm3IJ1H5jewd9scdZyGXgiOl3dyQVLHc33ruO1nHFDJUuLu2/Hmhip651eSVnbU5DMWYM12fdgKF/liBB1SQDSCa3Nf94UTXFkYcDVe2732/P/HFcFbsNvl749KCVUKzYvs+8ZaVMEyvK+YKrqLkhQRpWlbYDc3XsPyo+tANnMxqB8pXiVqPw6owq/U7GvnXPGKXwIWfOQA3/wAQ8f8AVUn+mL7qup26kqqrJrKliaKmNm0UL9XBFb4k2/JbH7Jf3kz7NgA2Nrrb8sX3RdBTSz71wd+4vSB33vsMC8jaT8wecTOlONYvcAE/Q7b3h5QuJOM2pWgpzEsccMqqxU2pQ3eocG62257bX71im6TOVoC9mobWCSCG+IURW2n54b6lIzF1XUyb6gBdA1Z5qrN388MP1AgAa6YGrG9b3X8h3HBwY8XGFDZMjnLkwt6OZF6lDqVwVLa63UgRkruOfr+W2L3wZEV6V1MdwpX/APr/AM8UngssZwzEFFR2ZidyQLrfsN9h/nix8J5/yunzxvsZ3225pV332F7jvwdsR5cXT/mdeKVwb+id4ZzNdPzMUpbzZZRWq/hAjFkngbEVzhvqedWRCs0oAIFnUFOxu9ezb9xY4+uKbKeDYszlJJ9bLIkoXTqtSrKpJ3F8knY1ipn8MxRyKjaiWjaQEcEKL5vnG1yWmP8A9YqV8S5MeQA3mR2/60hb/FjjmDrkOUl83JZoRORpZNJaNgflVL+tdxWIPSfD8EzxoEf9pCZQT2ANUfnscOeMfC8WXgVloXst7bn3v6Y1Qp9sJZlJVxQTweLM46gjNgKKIAUGqN8g7+w9x/Mu6TncxmIkeabWKNKqhRsatjVlv0HyPOMZ8IvDCxMkyixRthWxvjGhdC8cZYPFllIYMdKlA2xO9kEcXyb2v2ulqXJrdBLHBQtJX9hPmgureUqVBZlBv0jclh2Gx3xU9L6tBmWeMRNHdsGBUF9O54478+x/NufKs/UMxpTbyCpf8ILxKFGr+gvt8sQPBPhyWJxqMX7MyK4Unl465K2dyDd++NZFBf0jMxzRhoW1KPTZsbjnmvfAt47RMuY/K/ZmYsHEZZb2tmOk0RwDYv1DfasSOgxZnJ5Oc+WDIJCyoz2CNKjZgDfHy/LAT1Hq+czDa3y5JFqLPwgncABe9dz+eBrQ+Ok7bKXNNmUkRI5BpdtK0qWPlQH8xzjubIZ1QWknKL3JcqP12xJy2UzPnRTPEtI4JFni9xx7YNvFvh6ebKSIiBnLKwQHfZhsCTQFfTjDR8Wbknb9L0Z1N0eUsVbMepV1sCxJC++54xKyXhegspksGyp44+or9cFf/wBkpTmdegaGygjYs4vzCNxV32G/GIM/h6bL5OMO3qUlXCHXuxJWv3iRQ7fnh7/0jNyoE5TT0LVQPVvwvcc0b+WK+SQLrRGejyoFAkEMDfIo70b/AK44lzEZa2tGBP4bF8b7189uMRMtA0poAmvxC9hud+cWSOUu+kZ945NUZJaqFbD1CiN/l3P54K8r1lQyjMFcxGpJYEWoJofs2IJUjajW1dxgCfMPF6C2/wA+wPsRzxi5GS1ZYuJFGlrIsWR7kA7rvV/PEMqrfywK/r05dmNkLqOgXdKTqA+dYqIjeJDyXte1YhxtWLRutgSAbv5Y2X7PswTkIb3Nyb0N/wBq/wAt8Yyn1xr/ANnx/wBwh+sn/ivjUBnPiCJZM9KHPlBppLY8fGwH045/xxbw5ZFzDs8AeGONTGvwhlcVZZEXWLB2au++InX+nSDNzPr0t58hSh8Nu1cDk3+v86rN+bEoDlgSWU2W3FVRvb/l/ljmmlk1GX+DJ0T+t9R1qp8sxtGTHeotsrWqiydlFjk3eK6WUki+R+lXdV2P98WPRc7HFl5Q4OokAfTuB7fXf5VivzRQnWoO5Nhms7URuQL2vGY1Tca68ivey46JKsj0wWvZthfe9Iuvl9MWnioSlEIkJVyRpBJFcg3XA4o4o/D06oWZjVAkb1R+db/pghj65p1/Duu1hWU/unQQbPyNHg7Y48qlHMpRV0NGq2ByTU6hee3ffjb8+MXs/TvLiVwbs2ykbjimPyv/AFviBn8ykk2u4hwSYkrcX+BtNfTjFzldeY1OFmN+nUQu4AvkkUfoDjpyqWq/ZqgNeC+oBOoK7UFUNt7+llAHeyTi4eb/AHPNzFwvnZmQqhu2FsDvxsW3B9iMVUfh9oi0jISvPqYA8azdKSBpB2B98d9Tz5mjOrhjS+qlSh6aUIAAB3Hb+Y200ktDxTjFoB842+/OLDpDgAkrY4v/AAF4gZ+NgaYUe+/9tsdZQ6R6vgvffmt65x1uNxoiyZmpfJsRrdnkrdXuAD3xAklOrUSSe4I9t9/cYckjVzsxHtq2A+jYbbLGr2qzdfL2J5w8VoC56DmmA9RtKPoBIJPbvxdXd8cHBZlrSABgotrIrcUo2F7gc0N9x+oLks4yMTe+w/L5Ad+MHPQektLHqk1q2ohgGIOwtbBIo45fyMfLZXFKtF74QOkLE4IeVgLKkHRHEDSkfCupav8AFQ+mL/PdAR51ktwVikSgpYEOKJu9iOy4ofD+WjgzUfNuGC97IUluD/jgzzfUUgGp9lvc2o0j3JZgK/PCwVIsyr6P4aijeE1IfKh8tdSgAi79W167Pahhjxf0eOTTairDEAcnfmucEeR6hHKA0dlasH0kEHewVYgj88ResUSL/wBc4ZmXsEYPC6H/ANyn1P8AXveLTpnQI0cP5YVl2G3618sD3WfHjZbN+SsYaNdIc3v6qO30B/PBx/tGHcmRAKrUXUCzwvPxfLBVDOwI+0Dx68DHL5Y04Hrf2PYD59/74D8r4m6hIV1ZplXejpUcUPwrv8X0xU9QcNmpi5rVK1nmhrN/yxOkkSU+WrfBrWI0FBTUGS7Xm7/kMUdRRkotKzU/BHiVs1rhmH7VPxEUHAqzps0RYv5UcXebyA+QX2Gx/XGReDcwMvm42c+ldWvRZKjSRuoWzvtQHNY0jqfiuHyzoLanVjH+ycbWQNVrtup/l9TP6MhclY9Jkh+d1uePb/RwSyosi0bo+xI+fI3GMG8JeIpY80ryyO6MG1rd36SRpUkAG64rG6rJsCDWwxrVMacWuxlump+7+Gt7O2Mx8XdNzMGoalMDLRsmuTpDGqZ/Y1YqyRiR4q65NH1CODWwikr8Tk2xI9PqqrrYDFp4ozGZSFAkK5iLTUisCWscbA2calRKatGO9RhAY+mtLUacMP6/rv3wl6iYwFjqrsmqv8wcTeoTmyPu2gjcBlugfUAbFnnn5jFdLmDw0SqDz6K/w3/THStkBnX6gwP67/kRiwjZtF6dIHc7c+w71eICTBPhAv8Ae34+h2x0JWlNu1mv9VWMlFMDiU013e2GScOS0TthvScagOhJjZvs9/8Ay+H/AOJ/4j4xZRZrG6+ActWQhH/f/wDEfGSdGpAB1/qMkGZmbZmGYk0FxYUiQkULG213uNsdeIutakCPGDIpG7lDsykN6V35N82D+gq+qAy52WNmAX7xJuTVKHa9/piX4lnXMS/s2Qqo0hq0kgVzZN/U77n6DkligppyW/k23Wipz8xaIOzF3drZj3oEfrxviIL03YHf6mv88Sur5IoqEEEKKYA3R98NRwDSLPqo0PrVXi0XHjaMpjnTptBBFk8cWSe1YlKpUGSXUt2u6td70Ppt74b6LCvnoZWIjBtq1XwRtp9Wx74Luq5yHyxFDbXRv1+q+QxJDWb5N4nNpSNjBgbkWs6S5C2N6utjwNVHvtjWPDeaTyghZGdRbVRPq5LVsGJvbGRyRCObS3pUG2Wwa+XsT9cHXRur5WJdEWoCgWOkWW433Fmvy9sGZdMpDTJXiPPSapFXUVdSKG1HdVAbjdhuN9m+WKro2T86EI7eXHNpRGY7az6tVchbYcV+gxd5nrUEi1b2N1JUbEcEequfrgZ8QZoSZVNNp5aqwo16gB7MeO2FjXQ0mUvivILDmmSNgVATSQSeQL5ANg3sQMSeu5SKCSNUFWu+r1DUCVJFfh5oG635xVzyWIS17oO/AV2Ui/8Alv8APBH9qUmnPAUCiwpoA2oGzv7nnHVXgk6pg1nIr2DE8k7UPp2GG54wQKe+2+3PPLE8frjh1versdu3thuaLjSp22+uGiI0TuiZF5JB5YsqQbFivY3t/LB10Bpcu6wv5YV9Tmru+BueeB+Q98BnTneGMsqMJCCA1Mee1cbc8c188TD1mTWshjFqlbq1X9L/AMMRyW+ikUab0uRTmI/3hq0/L0nFn4zGrI5m9gInP8jjN/BvWnWeRmJF2QStVqO4Ht+uDLrWe+9QtCJWAagSD2G9b++2J+10WWyy+zkH7hlyT+D+pAxI8WZD7wBGT6Tu3G4G/f54ayfUFhiSNDpVFCjfbbbEHPdYGq2ehp3pr9wDjG7NSozPxTl0izpjXgeUq0B+6o3xp0PhuAHSQ1D1VqPN1z32rGW+JJC+d1oGYal3om6AvGlp1+7tjxW99/nhpdIbk3oyHqR/by//AKj/AP8Ao4tvBWUMueyyjUKlViVNEBTd323rFfncpI00pWNzcjEUpP4j8sFP2c9OnXOqSksVo4EhjNA6b/EK3qt/fDS6LKuDDbO+DI2zbZp45WJkOotIrK4YaB6StihVC/8ADEjO9KiWKYiJRSsFJHwjRex9rv8AO8Wec61JckbZZyigASqVIY7HaMHUBf1xQZ3OO8bJ5cxJUi/KIG4I39PzxHfkjpdGZeCBecgBANkjf5owxuqyLpFsvbbGMdA8PZuCeORoJKU2dr7EY0qLNvuTFJ/Dh5vY02nQKePkU9SyJ1cFD3480H+hwbT5hNPNj6Ypuso0gJEDswQhTpHPIFk7b44yWVlksSL5R08urEdtvQGPz4xjdpEqRlnifrAnmd01LqIsE8UKxTjciySPnjTuq/Z1JK/mLmYBtVFZfn/2e35YrW+zXMb/AO9Qfwyf+ljojJJHO4uwIkCKD6TvtZ3r6YagcA3v8th/PBq32aZn/p8t+sv/AKWGh9m2Z/6XL/rJ/wClhuUfkOLBHMlW9Q2PcVhlbwbN9mubHEmXP0kI/kyDHv8A91+cPD5b/wDe/wAsYpIGgPSZb3FVuKxtXgPOXkYjp7yd/wDtHwFRfZZm+75YfPzb/wAFxpng7wpJDk4o2kiJXXupJG7sdjp+eM9LBWjIOv8ATcz94n05acgzSEERubBcnY1VHnbFanRM4dhlpx/8J/8Ay4WFjXSQtkvI9HzQY68tOVqiPKc37fh+mGj0LMEknLz/ACqGT/y48wsTXdhbJvR+lSxyo75XMMoPqXynFj2vTtjaOk9GyzRqyZMLYun8wn8wxGFhYyWNN2xoyZap01V+GEJv+CJV/nRP88N5roMEra5cvregNTLZocb4WFg4Iexs+HMqOMmn5p/ljmXw9AyFPuiBWBUgRAbEUdwLGFhYFjSNs9y3h+NCxSEgtV7E8AKOeDQHGJK9Pr8Dn62f5mzhYWN4hZ193Yfgb9DjnyG/cb9Dj3CxnELPRG/7jfocI5Zjyh/h/wAsLCwcQ5CGU/7O/wDl/wAsdfdz/wBF/wDw/wAsLCwcUHI98pv3D/Cf7Y8KN+438JwsLBxQcjhoW/cb+E45ZX40P/CceYWDibyOPIf91v0OPVy7/ut/CcLCwcQ5Hpgf91v0P9scmGT91v4Tj3CwcQ5HBhk/cb+E48eF/wB1/wCE/wBsLCwcQ5HPkSfuP/Cf7Y9EMndG/Q/2wsLBxDkcnLv+6/8ACcc/dJP3X/hOFhYOIchDKy/uN+hwvu8n7j/wnCwsZxDkL7pJ+4/8J/tjhunv+438J/thYWDiHJjbZCT9xv4Ti/6QjCJQQQd9iK/EffCwsMog2f/Z"/>
          <p:cNvSpPr>
            <a:spLocks noChangeAspect="1" noChangeArrowheads="1"/>
          </p:cNvSpPr>
          <p:nvPr/>
        </p:nvSpPr>
        <p:spPr bwMode="auto">
          <a:xfrm>
            <a:off x="155575" y="-1227138"/>
            <a:ext cx="4552950" cy="2562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976" name="AutoShape 8" descr="data:image/jpeg;base64,/9j/4AAQSkZJRgABAQAAAQABAAD/2wCEAAkGBxQSEhUUExQWFhUXFxwZGBgYGB8bIBwdGRwcGBkeHBgbHiggHBwnHx0fITEiJSkrLi4uHCAzODMsNygtLisBCgoKDg0OGxAQGywkICQsLCwsLCwsLCwsLCwsLCwsLCwsLCwsLCwsLCwsLCwsLCwsLCwsLCwsLCwsLCwsLCwsLP/AABEIAKgBKwMBIgACEQEDEQH/xAAcAAABBQEBAQAAAAAAAAAAAAAGAAMEBQcCAQj/xABMEAACAgAFAgQDBQYDBAcFCQABAgMRAAQSITEFQQYTIlEyYXEHFEKBkSNSkqHB0bHh8BUkM4JTYmNys9LTNEODwvEWFyU1c5Oio7L/xAAZAQADAQEBAAAAAAAAAAAAAAAAAgMBBAX/xAAlEQACAgICAQQDAQEAAAAAAAAAAQIRAyESMUEiMlFxBIHwYRP/2gAMAwEAAhEDEQA/AJvU5M0znLa2LGYyiTWVGjzCml2Uj0hUYBbBLKR88e+IcjmcsPMR8w5iEgpXJ16xeqQhiqhQS2kgbAAVzjjpWcaPNSyTCoDmWj1H4wkBnJAHOkSE8GxVVuMdeNPFMbqQspUo4eMqCNSDSwpeb06FGrnzGIIXUBytjlSnWJ5I5cq7TREIHD7oWUlmHrJsFwwCkjuBwMUPTMznkjeUZqVabyypmYPdaj6dR9Nd+2DLITTZy5HdVcxaNKy0SyIfiCWFALhtV2Pho3iu+zf9k5YolaGdmOjSp1BEDljsf+IaS9tt9yq96MY50fq+dUELmJJXUhdL6jTEWFOoEn4TX/NzgmX7xOnqjljZtWqZJdIU+kjUA3oO/wABr07XvQIclHFM0jyCCSVTZWIkhdIBBNLrLe23B2G5vvKQxglwVZJDZBPoU6RGoFqKWgQVJ74dJoKKXomezkDlJ9UqUNJZC1BQWLB1YlhdH4fld4uuheIySUmj0kAtrTdWUX613NrVb+5qsTMtl2hD21J5liwCACqihpqvVdAC/wBcd5zqeXV/KarWgdrC6hsPz+X51iiMLkHHuI+VjKrpLFudzV87DYDjj8sPjD8jD3CwsLDALCwsLABy2PRjwmsdYVALFTmopHcjdUvtf67YtseXh06MasjRxiMfET9axEzmYN0DYxJ6kCVFDviBFX4jikV5ZKb8I7SdzQF4lxNYGu7JrnDYmNiqA7D/AOmJqxDmt8LJjRR0qgY6x4cNQSE8gj51X9bwhQdJx5rHuP1x6y3zhBRgA5dLGODq23Hzw9jh4wcAHLqD3qvnWHcc6BjyRwovsMAHeOJpAotjQxyQeQf1xxGrHdqHyH+eAD2I6wG3A9vf64fwsLAAsLDU84QWTjifNqgskfrgAkY4LYHZ+sSO3oGlRzf98XeXjbSNVXW9cY1xa7FUkz59PSpMxmmictDDJJNoYtpSw+lm9fJY1YHJb2GH8t4a87M/dTIBpJQOoLX5gsEMuxX0GgSN7H1K8l16OOac5iDzDpYuU9VRglY9URHqJOrU5DdySFAxDl8TTTRSSZNUy0S6rIVChXdACTssluPSRR/WuRpFDrqeRbK9QgiVVkDQlCGCjyydQ1aiCDZPJWtxYs7VS9FjzBzMkYYQwlo1b1MSqJodNOoEFSxJoFm1DsxBdaWaVVQOcwVi/aMn7NlSIEsjgnf4h6m3FbWScWnQOnxvkoo8xMsPoVmhRQgAl1OGYEkytzfHvWwGBI0pjmMy6g5bMyny1EalA9FGUliTo9G63RIsVQFC5/RfHFRjzptLsxFFNQJ3BDvGQbINBlAqt7AFnfhjpwjj9OYEjMipuAAdKnYqCL5sEUaF2bNsdd8P6VV4lGoMJJFKrpOkEFje977AkjYHthuJhFyXi2KS0lHYh0DOCRdWovSwAvVvexOwxI6v00KFmypkfVQpXMkZoaVDLdVexPar98CfiDw28QE+Wto43VmKsHZTQ0uuobKrcrZsDnmifw51WOUK6OFYbSyPaHUBp0tE4BNjfY7HjmsH2B54a6/I+Y+7OHjnSOyr2VIB3APsNlvc7e9jB4pxUZTpH7YzOyuaBUhQpsimsjnYKN+wxcVikUzD3CwseHDtmHuFhYWNAjZpkBUORbGlBNWaOwHfviQMDHirrkcGZyMbBD5kxssL0DSyqwP4SWYC/bVgnGFXbNZ4xO3t3wguE/G+IM2eIJAG3vh0rFbok5pmA9IxE+IVo3xLglDb98OlQcanQtWRMjAQTY2P+uMTcLCxjdjJULCwscsL74w06wsNLMLIsbfPHatfGADrCw1POqcnHpOobHb5YAscvDMs9cbn2/zx28YIojbDEWSVTYxpjs9VZK3I+lcYkDHjNWIGaz2xAsHAlYXRLlzCrzioz3UTuLojsP74dZZSmpRX/V7nFLTO9GycVhBdsnKTJuWhknq70g7k/wA8XMXTIwdVWe171XtiP00yLSFfSPxEH/DFnhJyd6GitHDkDnHYx4y3j3E9jmReN+oeQ5+7ZciU6lL6C8bURqBBIr4QCxFeobmzgHy/VfNheCKJJZptLl4xqKjVqZWSgyqLC6uAbFnVsc+JvFGWiV5RHeYhcp5co+JWLC13ojncC/h7VgM8KzwRpI0wjMpBlKyKCrBmjIU0rNsL9QoDUdQIGINIYtZMnBkgUZXgfMkx6XIPlRGwZNWxDlQUNtsWvtgu8FP5d+ZpYSv5celAaj0lwDoAX4r2qhv8wArMZPL514ZIZGWNY2adS5fyiz+WmnUdvka2CithWCNfFi5BFywf7xClI9xSKQtBRpcmuaG/O4GwwIwu/CvRTBnJXhlk8pTqeFxQ1MWB0b76QNqGk6ucHsxpCwUtQsD3/LA50HMecfPh0gVTxWDuwBsHTaHvXB32vfFpmupSabijLG6INAjetW5+RFVucUiqQHv+yo3haLSQjgggk2OdhfYEkjtvtiOOgRxqixqLQDRYHIAB1EDfVQv6Ym5LOhuCAKGpT8SlqoMBsO/5++JkcoJIF2ObBH+PONpMBrKswB1gAg7aeCOxrt9PlhwzDDhGOGiBxuzDtWBx7iESglVdXqKsQt9gVBNfmMTcanYCwPeOvEX3DKNOAC1hUB41N7/QAn8sEOKLxr0GPPZSSCVtAI1B/wBxl3DV3HYjuCcAI+e+qfaDmZyfMkJF3Wlav6V/q8a39lfjls8kkUxHmRLqD1yvBse4Nb97xg+e8MTo7AAOAdmXhh2I1U36jGt+DvDadN6Zms2zxTyyQldHxRj2jI2LEmr4429zj0tDs2IY4kiDc44yE6yRo6EFWUEEcURYrDxOGQjOViAqu2O8eXhXgA9wseHHt4AFiHM4Di2bg7VtyO9f1w9LLXf64BupeI0Xq0MGoaDE6O2rZZXKsinegaUjcX+0GBxM5fAYZM2Sdudtt8OOznYittiDiMxZTz9QP646XN72wPyxRx8klLwdw9PB3eyfkdsTY0CigKGErWLxDzOfVe/8sJtlNImlsRJeoKLresV/+0u++I6q0p9I+p/vh1j+RXP4Hc31At8iDh/pshBpgbPc/wBMO5HpWk6monsPbFlglJdIIxfbPLwyIkQlqAJ5OHyMeFcTKEGfqiAWps+2KTOeJmTMRppGho3JJIG6lCTVknYkcc88jD3U8q4Z2SNmG5AHevb+mBzxTkC33Wb1qsc9yjdWERFMSp3ZdWgUOb73itQStkrm2EzdXYm0A3H1v2r8sWOVzLsoJqz8sV/hRldfNBtnRSTRAUGyq2e+9kc7i+2CDCuUX0hlGXlmVGOHO5iMBjHDBJealNANNFrCQjUNJCG2Zq7pve4J+sRZOCEv5VKbBnAViCRRLM51OpA0nmxtwNqTqvSooMqn3gN5IkkmeRCdayySGTcCrG+k2ey98ceNwZ8vk8nlblXMvuHc35cY1SEk3t+GyCAXFb6ccyKkbwD4WjmvNlRH5swljAUX5XMag/8Au7ov6D+MCyBgk6103TOrqwdmVkEM2yyUCwCsNrAsXpY788DAv0XM5vL5ojNNloAwKgeZQUANptbAVm3NirC8bi7bqeYy+cYf7wZSjoFAdArNQkIXTXIKizVg898Z2gHIepnKF1QSRoih9x58QWiKLCpEIAHyArZt6p874nkzKySxsIPWI1IZtWpVZmZI1TU6VYttP5UcGPUSfIYaEhk2MSkhtT0aVl2Gk7Lzx7bYyLxfl3jzQzBOhkUHyktWtb1ahfwkBhqHK7XexVtrQBNP4obLNCrS6zMG1yGJ2kRVPqXYgmqIU6WPY92wbeGs000jSGUGNQojVWA5FkMg9gVrjY9xRxkOUzE0sY0R63lmqF31F0kOluTsfTvpNA88Hco6Fn2y6wLJEXitmuJdUZRWLgg6hodbFo3IGwwRlsDXLx7eIPSOqxZpPMhbULo7UQRyCDuDgW+12bMRdOeTLEgowMmk0fL3DcdgSCfkDixhOm60w6pHF6vJOXcaqGky61PxVeyiuatq5wTxyXj40j6nIrWCQbu9wf1x9SfZjnJJumZaSbVrKEW3LAEhWs7mxW/fnG0a0WfiXr8eTi1udz8I9/8ALGL9b+0LMSk6XKC+x/r/AK4GOvtf60XzrpfpjpQPpRb+d4Fs94czMcRlZVpVDOgb1orGgzJ2X53t34NZ2atHp6s3v74YzfjiVVEUX7NQfUV2LHi2bk99uPlisy8UkrrHGpZ2NADvgmh+zqQi3aISE21yCgO3FknvY9xjXS7NCT7HvHGYkzceUZi8bh9jR06VL2DzyKr543CR8YR4F6Cen56KYNG6n0OVbdVbZm0sBsNiSPbG4mTUAVIII2INgj3B74aFMjkdEb1FmF2O1D+t/wBsORqy/L64o+idVD53ORaVBjaMg6aLqUAJJv1U1rY42xfiU6rxRXRPpkwHEaWVhvQrDoUne9vbFd1VpfLk8hQ8iqSisaDNVgFu2+Fih5MH/tC642VyxeIVI4IUjtsBde4JH64wnN9QzBFu7D/vNX+JxeTdJz2ed5M7LKhDH9nqKhOxGnheOw7b3jzo3g3KzMyqxZl5BJ/yxGeVWXhjpbDn7KfE8mYQ5aY6mjBKNdkqK9JPer2+QPtjSEhtQCSPrVY+e+peCfIBeF2RxwQxHPa+Rf1xrngHPZx8mhzsemUGlLfEyUKZl/C3b3NXQvFseTmqRLLjUXYUnN6FoAmu5xGzGfDCit/XfHcWUZjuKH+vfE1cmgHwj88O3FE0pMoBGXbYcngYuclk2jJ9Vqe3G+H41ReAB9BjtJgdsLLJejYwocwsNSFu1fneKfNZ+RGpq+mFjFy6GlKi6eQDkgfXCDXVHAuheVq3J/w/tgh6fltC78nmzeGlDj5MjLkMdYz0cMRaZiqn0lgCaJ+gJH17YyHrfXsusqSRyZg5lFVTYJdowRN6yKr4eXYNSg1jUuvRujiZZwiUVeJ1tZCfhs8qdq2/tjIvF3RvPzDNCrwAIfPQMf2hJ9DA3upZSCdyDd3dYiygfZJ8zOkXkLDCHcSzqwOtqIJLldgWI02NV1z2B0hNC6ut69/ljK/B/UZfKjKuUilkuSWSzI7bUEQA6IyeSSeTsLwddOYCMftFbdtwCw+I/iJNkcc8jDJPwK3QNeI/EqmKdUhkdBYzOY8keWirsdKykCZ72CrY+taSC9L6eI5EzD5kLIwEccU/mK0UWrfzArxqW0epkA0ijQ7jROkeZ1OVnm0rlMvO4iiHMzxSMiyynjSGUlUH4hZ4AwYeSNZbc2AKPAq9x8ze/wBBhKHsyd+tiZwsYWJUYW8eWZkZb7GGVqYgXp59XIOJWa6f1KQPGuViliDBkkkYxSXudakksKugGNgVsNsaYmTUO0gvUwAO5qhx6ePzrEjGKAWYB1fpmchdJJsvUsZBVgipER+LdGFuLuy1kLxzffiXosrwu7tFA+osU1D9oqt6CSSS5oKdWogCqJAIG4dQgLoRupBBDCtq77/K9sC3WOnQTfsAI4pA9bitV+q1X4WNdyCRdg3jJQoy7A+LxCmZTy3ZcrLHp8wxp5laCFRyx5QgrVXRrvWCTpnTM1JDCJpUJLEsgULakaCVOmgGHq+H4msEYx3ruTbLzsoLI1WVaMgsb9t7sHUp2FAcHbBV4H8UyxF2zczqxQLBJIHYEarejRHYChv/ANU8iaewNB8CkxSSxyH8WhGBJVgulq1HfUPMA0m+KB2OH/FfiQq8mVjW3MZ1NzQI3IHBoH374vOhgSwxOziY6D69GnVZBvQRa7gbfLFB4zyCHMJK9KvkuCeC26gBj7WRXvivUbNSTZjSZfp6yKBNIJFYMC6DRYNi1Iorfa8b94e8QJmI2YjT5YGs/g4uwx7ULo7j+eMUy/RB9w84TzGYJqeMSaqOrQbRhsoO52sDue+y9J6SFyLQlzpZHGruorT/ACAwRbKZFGtGM+JOjPPn3neRVh1CQvdHsSFHvtzwP1GJ83VcnmHm1mQHMLoL6GCm6Aph7lUPJvTXBIPEOXKZPMvt6fN3PrJGuGqBNDkEDtuNsLO+HvIbLyJPK7NmYY5QZQdHmG6dVFqTxRP64RyZSOOPlkHpHh4ZSYsZwx3hYeUQQ7AMF3OzEduSD88XfU+mzNkMvCyrqkzJQCVmOolXe3aM3vuAgsA0O2LHMQkTg6mP/wCJIKvmo1Y/4H5YtepiRcgrChLCJmiNA6SiSRxn2JAPO+B7FT4gV0Pw80GbSMoigo0hVJXAKrSklHFiibDX255GDv7VuqTZDp6NlPQBIqMRvpQqwFE3+LTv88UHhNZJlhmnYGU5fMprOx0hoiuoj21E38zgi8R9djhiGQkAkkaIRFjWnWy0AFIOo96+n5UxtJMlluTTMFy3jDNRyCQTS6999ZPO5523PbH1N0jW0cbSbOY1L/8AeKgt/O8YDlIcnksyjGYmaJwdLRDQCOxvb+YrkbgY3bw51dc2hZVYAEA3xuL2buPyH0xSM1VInki7RdnEWQ6Rzz7YlAY5KY1OjJKzOvGU5SWUULZFckgt6QADwRW4rn8sZH9nSzDPkornWjF6HAsG2Yg0t0CRvvjc/FsAkdlI4TR9Q25wL+G+lfdzIyoqCVACBe1VsCxujyfoPpjklJKTOmMW4or/ABHJItQyAktJYrT8KhXWjsb3HPzxrKHQNVEnADnI7dJXGsxsrD32od/kP5Y0mCUOoZdwRYxXBJbJ5ot0NwZsEbnfEi8IKMe4q6Jq/JGkgJ74biyhBsnExjWIs2eA2W2PyGBJg6HJpwu5NAfz+mK5sv8AeCW+EcX3OEsLyt67C88YmZWYAaeaNWBh/b12J7u+jzp/T/Kv1WT8qxMGPEa8ethG72x0q6AD7W8kXyrSxylJYh8Oo6XUkWPL4ZuwPz/LA/4T8QtmMnPOvkLMg0N5jHWyiIb2SSKZee+m6sUbL7RVlTVKCZUUGOTUgqJWNq63QZhZGzA7i6q8ZB0lDFPKjGLQCfiRm3ZWK6KpgaHv9b3uV7HDjoeaEOQy0GYfy5GM8aIrG+XWRjItiroDm9zvsRqPSczk1hRVKMAOa1fUX8jtXaqxjnTum5rMQO6zOBTpKrADSpQSSFpTek2+ojbZSKN1g0+zyFT0+E+obyUEGpaErgaSDuMV5aJ1sMPC+RWNn0NJp7KxtSS7szL/AM2rBFeM48M/aFH5ksOa0oY5HVXVSAw1EAt7NQFnub47v9T+0aFXAQBwWYbG2pUc3pBv4gN6I03RN7c6zQS7Ho0A48UYAuhfabBKB5qiLdQTqsWasiwPQLG5o+wwcJKHUMhBBFgjcEYeOSMtoB44FvE0PliSaF1SUqCwIDFvL+DYn0gaTZ2B3+RBOhPfDcsK7mhZFX3r2v2xr9SBGU+K8qmZVZMxGomSMPIXv1LZIAKAqY+FNbgm69OKdjHLl5mIDygDydO4LfHIpFEK6jUtEb8e2NUBizeXYKwVn1RWAB612Y6e/wAN0eQMDnTvCixhljMZcJRDK1F1JbUxcsWDUQwBugvtiEo7GM76J4gkyUob1xoERSlhSyEAKzd/dtQHJrBf9ovWJWg1UAFjJamDelyNNna/hJ23Oxwz1bopzeT8wSAqcyR6vSVRmCeUX5IEnqX8O9DYDFJ40XTCYpJrljRYU0gqdCgNUi/ACFNDRsask4xWtGFT4Y6nFLmKjUqHy5VgWYnWaUH6EnYcV88fQvTf+Gv5/wCJx8m+GM15eYVl9NEirqxYNWTXat8H7/aPnFNCOShsAS97fR6OKqSixowlNUgjmS8u9geqSMGtvimgX+mK/LZMCSYgGznsvub3/wB4ZuTzxhvpvVHzULRrFNAxKsrvEzoGjcSDjceoDm9u2K3oM00WeRc5J5ceouzMERWZA7RnUVokMbA533GFLpfPgKcyf2sZ7f7SkJPsEicWflYr9MSet9ZCZNWcaI5GdFk3ItixGwU1sOTsf0xznczlSrSRSwTeWZJdDSqAZHVgfgUlidR9J23HsMR/GMGXbI+RlZTK6+WFjSUyUqEDdbIAAHPy5xr0KqbVnng/qcLNHGriTQkgpBqNSNFypA400TXcbYn/AGmdL15rKyatJ+QFkqy3bH3Brbf54Hvs2yUuXklDsYSwQLarbEFtgx/LbBn4+TW+UvnUDV99S/rjYv0mTSjOkZ/1rpUSnMXM4nuZ44RKbZIy1aUNj8J5BvSTjY/CuW8vKxLZIA7/AFO2Ml6/kEPVkc3fkybaTWr9tVtVXRPftjYOgf8As8f0/qcPDsnNtosMB3jTxrJkGC/cppgwtZEI0k9xtZDfIjfte+DHFH4yRTlW1CwGU8X3A2+e9fnhpWkLGr2ZH1Txp1HMOWTKiK6+Ij2r8X9sQjN1eT8aIPlX/wAig4uepZ54s1k44gFSZmVgyVdCwff2xQdQ6nm2yWbYSOZIc5oXSN9Pp225G/GOZJvZ0OdHs3SupaWP3puCaGoX+Z4+oxd+HvHc5aCBrEiPUiGxrtqQKVBoAHiqIW7v04vepdQkhi81owyCtQU7hSQC24HHJ/pWKnqfhVM1RJClVDGQVRXck+29VXFkHbBGVM2StbNbyPUBIWGkrpbTvwTvdEbGqPHtiYRjO/vLZdvJmnlkPwxplYz5jAcBnVvSva6Ub7nvg9hkVhpU/CACLsrYsA0eax0xdnKzsOp2vDlYrouoZcSGJZYzKLtA4L7c2t3tiajknjbDiJneGlyy8j/HHOfn8uN232Uni/5Xv9MUvg/rPmwDW6sykgst6TuQtEsxJqu+9g4W6GoIQKxG6nM0aF1Vn07lFFswHIUd27gd6rEq8Rc5mdMRfZdrJIJoe9DmsAGXdR6zljOxEwjMpdXDivKl01ZjJtXb4SR8QrY3vmPSZwMxUmXWWPWDS1QamjW7BUiySBtxzWCn7Qs9lMxmpgxUssQaKVA1NINyKNrRoCj7WCCScBH305LMa4WDxMvp1g0wNEhlUj4WF1Y4H5x8jBznM3OmXny7A+ZP5cyS0AArgxnW63ysY5F7kc4uvAcjx5GJdS7GT4NxvK52I2/TGadR8Rfec1JPNr/aRldKMQAaAUCyBo59Jvnj20LwHEwyMQ2O8nBsf8R+DjbYAL1PMMczPTBf20oJN9natvntWIObzKra0ex1jhgORVb0b324POJPUGCz5htZDrmZPhBJrW/0A3/17x+pvurxsWsl1jmCsQiKx9RKhSoSxpHNjuBiCxrkZY9PCwiD6wxFEhG1BQdqNkEEnsoI2ODz7PfFJhdcu+diij5plLX20a3C6GojY7DbbtgG6TH97zQEWW8wsfVEoGnkDVaMooGzVVwKO5N54hyiZVtEsS+cNRJlKsz2CEMaqtRr6jYLElgDvW448dga3H9pGW1BSkoB2vRdMTSqFG7E123+WLbM9Ty+ayjSC5IwLYKCSK59Iomvb5YwgFXOupGXf/hybBkoAqSDqSrawABQAYEUZvhPqUomuFwiBhp/EGIXUL0gFj8tgLv54xZZr3UNRrvQMr5chfylaSZg0rqpUoSpZPSxrSFoUu9k/PBPHFtvR/L/AFvgZfryQQyTZoFXg1Uuu7sAqARQYmxVqCL+Vmj6H9pfmG5Yxo2sx76NjqJJNMBQ22bfjcX0xaFYV9fnhysTyGPUZHUaV2LsdIH5hVv/AJcY940yAzDTSZdtWwY24LHRVAICfUOLs7AcY2vrcEcuXfzAGTQW3NfhNEN2+vzx8+ZqFct5iLL5ktBpDpYBDSn3pwQV7VXtWFyJWh4r0tgrFnQZxIqhtVkLpFAkMp24q7OCLw3J1Bgy5VZHIpGpD6a/CeNxxvgaykiLIsi7U11xyeBvttt/fBR0nPao8wZGZI5mZzpFnV69ADbWdRW/dVa8JKhsfuWrC3wn0fOtmSeoI/leW1BnUW1rW2u+LxD8bTLllMsILREohiamSiJCzdwTaqOf8cQ/s8zIg+9zNYAhHHBbUKJ96BJ+QvDGS68Rlymo2LJ1DZgQfTe9DUdRI5A7AjCqaSstnio5KB3J+Jo47CQghj8DElRx2O305rti1j8WzAGstHoPI0iv10YmdMgEfUo4Rlo13DeZRvgEi+AQTW3tgk8D9bzOYy2cmllLGMApewHpY8LQrjn2w7d9GxiuLbV/sEct4zQH/wBmRSdjoJH6gMAcX0XXHzzQUzSRxsdSEgNXYK7VY1UDq3APzBxdpmnfKZmaZY5Ag2Vo07qFA+G9z6vffkbYEps/obMyeQVGXkC+kaXIdjFGNPDbbb713OBfAslFq4ob8TZ2aLPPGupELKQrIjlQ4BNFburNb3WNm8Dddys0XlQ5gSOhNqzguN+dN2BjJ8vCs9SNraQgEtNGCxIAofGAK4AAHHvgh+yLJRrnJnUay2ti3sSwu9W4ParPOCE0pUZkg3G6qkbBge8Y5fUkbWaR709iSCAT3sC67b/SiDFD4mnQr5esBwQdN7kb71yR9MWye1nPD3IB+qZgrmMqNKkOxBLKSRxRU2KP5HEKbNSeRmNwCk1KQo4utwbBPzOLbqORd5MuyiwjWx7AbYWY6FrjljhkV3lcP7BaayL3vbHE7OvRYCLUgBFhl3+djfAz4r6SVy6iAP8As0IpW/CDd79wd+DyfyMolCIAa2UWR8hub9sVvUIUzETrqUpJE/qv0kbHkHj6HDIPDAxJ83LmImUmRUTS0WUmhiJeiCW9ZPw7aiFIAPHfVfBWUnjgqaGKDf0RRnUVWgB5kn4325H64w/qM6M0KpCAUhVkaJ1WmYBGqVIw6kbsAxN0Ri3OdzJXQmazCKBQBdSwB5GoKGO5O5/TF3kjDshjwTyPSC7MQwQdeaaRo1UxXqJGzlRHufw+kHc+/wAxjSICCLUgg8EGx+VY+ev9kE8zzn6Pp+vw1eCLwr1Z+n6hGfMjbdlkck3+8CeDW1d8Th+SrpnTk/CdWu0aP4o6wqJJEoDTFNSxltBdbAPlt3YE8XzXAIOM9+z/AKkIknM91FIw8x29VSM2lAgJAJYEkAcUfUCdLPjfxXBmkMTpJLG3rUqQrxHkiqYFbA9VbAmj2Gc9F6hI02hA73IrKgf0krWksT6SboWRti0trRw3Wj6EyHigEKpBMuguVAulAs6m4DA7Hci9rxZydSMSxlxqQg63Fejuti9xW1+4HN1jKfDGV8ibVM0QaRWCiMgGMhqNgG19ILbb787DBvm+t/d8mHLJqYBk1sCG0EFhqokki/UfrthYN1cjGzNftbysTuZEIVkby3Sgbu2VlI9RsGzqGxoYzqYalNk+452Ox4/1/Yr8c5/LuyNlwQrLbI2r0lgtfEt6SACN+BwLwG+fytbGt/oCO3v/AEwS3K0CY2p4B+EX/Pf5Gsa99n7L9wh27yd/+1fGXNJCIHVlYza1MbitOkWHVuDvYPfdcal9n0J+4Q3tvIKPylfDDGc9ZbTnJFJBDZiUmxVetvnvxiDm+oMJGdXKsdtSvyCCrBdPCkf27498Rx3mszqIFTyV77yNvXcYqgtVW/8Al8v9c4IxV2KEvhHPywOWgYow32qztR9YA2+R25+uImYz0uYzGuZnkOrdmOrvQo+21V8u+PemxadOkklq+Vb72O/GHWBQkVVjV+ffSe43PHvjnlPbNLka41YRlmUKxHpoqd2O1b3e3fbEfos/3UK6TMst1oVfUpNjfVVmid/y3G+JcUyrABLYVm3IJ1H5jewd9scdZyGXgiOl3dyQVLHc33ruO1nHFDJUuLu2/Hmhip651eSVnbU5DMWYM12fdgKF/liBB1SQDSCa3Nf94UTXFkYcDVe2732/P/HFcFbsNvl749KCVUKzYvs+8ZaVMEyvK+YKrqLkhQRpWlbYDc3XsPyo+tANnMxqB8pXiVqPw6owq/U7GvnXPGKXwIWfOQA3/wAQ8f8AVUn+mL7qup26kqqrJrKliaKmNm0UL9XBFb4k2/JbH7Jf3kz7NgA2Nrrb8sX3RdBTSz71wd+4vSB33vsMC8jaT8wecTOlONYvcAE/Q7b3h5QuJOM2pWgpzEsccMqqxU2pQ3eocG62257bX71im6TOVoC9mobWCSCG+IURW2n54b6lIzF1XUyb6gBdA1Z5qrN388MP1AgAa6YGrG9b3X8h3HBwY8XGFDZMjnLkwt6OZF6lDqVwVLa63UgRkruOfr+W2L3wZEV6V1MdwpX/APr/AM8UngssZwzEFFR2ZidyQLrfsN9h/nix8J5/yunzxvsZ3225pV332F7jvwdsR5cXT/mdeKVwb+id4ZzNdPzMUpbzZZRWq/hAjFkngbEVzhvqedWRCs0oAIFnUFOxu9ezb9xY4+uKbKeDYszlJJ9bLIkoXTqtSrKpJ3F8knY1ipn8MxRyKjaiWjaQEcEKL5vnG1yWmP8A9YqV8S5MeQA3mR2/60hb/FjjmDrkOUl83JZoRORpZNJaNgflVL+tdxWIPSfD8EzxoEf9pCZQT2ANUfnscOeMfC8WXgVloXst7bn3v6Y1Qp9sJZlJVxQTweLM46gjNgKKIAUGqN8g7+w9x/Mu6TncxmIkeabWKNKqhRsatjVlv0HyPOMZ8IvDCxMkyixRthWxvjGhdC8cZYPFllIYMdKlA2xO9kEcXyb2v2ulqXJrdBLHBQtJX9hPmgureUqVBZlBv0jclh2Gx3xU9L6tBmWeMRNHdsGBUF9O54478+x/NufKs/UMxpTbyCpf8ILxKFGr+gvt8sQPBPhyWJxqMX7MyK4Unl465K2dyDd++NZFBf0jMxzRhoW1KPTZsbjnmvfAt47RMuY/K/ZmYsHEZZb2tmOk0RwDYv1DfasSOgxZnJ5Oc+WDIJCyoz2CNKjZgDfHy/LAT1Hq+czDa3y5JFqLPwgncABe9dz+eBrQ+Ok7bKXNNmUkRI5BpdtK0qWPlQH8xzjubIZ1QWknKL3JcqP12xJy2UzPnRTPEtI4JFni9xx7YNvFvh6ebKSIiBnLKwQHfZhsCTQFfTjDR8Wbknb9L0Z1N0eUsVbMepV1sCxJC++54xKyXhegspksGyp44+or9cFf/wBkpTmdegaGygjYs4vzCNxV32G/GIM/h6bL5OMO3qUlXCHXuxJWv3iRQ7fnh7/0jNyoE5TT0LVQPVvwvcc0b+WK+SQLrRGejyoFAkEMDfIo70b/AK44lzEZa2tGBP4bF8b7189uMRMtA0poAmvxC9hud+cWSOUu+kZ945NUZJaqFbD1CiN/l3P54K8r1lQyjMFcxGpJYEWoJofs2IJUjajW1dxgCfMPF6C2/wA+wPsRzxi5GS1ZYuJFGlrIsWR7kA7rvV/PEMqrfywK/r05dmNkLqOgXdKTqA+dYqIjeJDyXte1YhxtWLRutgSAbv5Y2X7PswTkIb3Nyb0N/wBq/wAt8Yyn1xr/ANnx/wBwh+sn/ivjUBnPiCJZM9KHPlBppLY8fGwH045/xxbw5ZFzDs8AeGONTGvwhlcVZZEXWLB2au++InX+nSDNzPr0t58hSh8Nu1cDk3+v86rN+bEoDlgSWU2W3FVRvb/l/ljmmlk1GX+DJ0T+t9R1qp8sxtGTHeotsrWqiydlFjk3eK6WUki+R+lXdV2P98WPRc7HFl5Q4OokAfTuB7fXf5VivzRQnWoO5Nhms7URuQL2vGY1Tca68ivey46JKsj0wWvZthfe9Iuvl9MWnioSlEIkJVyRpBJFcg3XA4o4o/D06oWZjVAkb1R+db/pghj65p1/Duu1hWU/unQQbPyNHg7Y48qlHMpRV0NGq2ByTU6hee3ffjb8+MXs/TvLiVwbs2ykbjimPyv/AFviBn8ykk2u4hwSYkrcX+BtNfTjFzldeY1OFmN+nUQu4AvkkUfoDjpyqWq/ZqgNeC+oBOoK7UFUNt7+llAHeyTi4eb/AHPNzFwvnZmQqhu2FsDvxsW3B9iMVUfh9oi0jISvPqYA8azdKSBpB2B98d9Tz5mjOrhjS+qlSh6aUIAAB3Hb+Y200ktDxTjFoB842+/OLDpDgAkrY4v/AAF4gZ+NgaYUe+/9tsdZQ6R6vgvffmt65x1uNxoiyZmpfJsRrdnkrdXuAD3xAklOrUSSe4I9t9/cYckjVzsxHtq2A+jYbbLGr2qzdfL2J5w8VoC56DmmA9RtKPoBIJPbvxdXd8cHBZlrSABgotrIrcUo2F7gc0N9x+oLks4yMTe+w/L5Ad+MHPQektLHqk1q2ohgGIOwtbBIo45fyMfLZXFKtF74QOkLE4IeVgLKkHRHEDSkfCupav8AFQ+mL/PdAR51ktwVikSgpYEOKJu9iOy4ofD+WjgzUfNuGC97IUluD/jgzzfUUgGp9lvc2o0j3JZgK/PCwVIsyr6P4aijeE1IfKh8tdSgAi79W167Pahhjxf0eOTTairDEAcnfmucEeR6hHKA0dlasH0kEHewVYgj88ResUSL/wBc4ZmXsEYPC6H/ANyn1P8AXveLTpnQI0cP5YVl2G3618sD3WfHjZbN+SsYaNdIc3v6qO30B/PBx/tGHcmRAKrUXUCzwvPxfLBVDOwI+0Dx68DHL5Y04Hrf2PYD59/74D8r4m6hIV1ZplXejpUcUPwrv8X0xU9QcNmpi5rVK1nmhrN/yxOkkSU+WrfBrWI0FBTUGS7Xm7/kMUdRRkotKzU/BHiVs1rhmH7VPxEUHAqzps0RYv5UcXebyA+QX2Gx/XGReDcwMvm42c+ldWvRZKjSRuoWzvtQHNY0jqfiuHyzoLanVjH+ycbWQNVrtup/l9TP6MhclY9Jkh+d1uePb/RwSyosi0bo+xI+fI3GMG8JeIpY80ryyO6MG1rd36SRpUkAG64rG6rJsCDWwxrVMacWuxlump+7+Gt7O2Mx8XdNzMGoalMDLRsmuTpDGqZ/Y1YqyRiR4q65NH1CODWwikr8Tk2xI9PqqrrYDFp4ozGZSFAkK5iLTUisCWscbA2calRKatGO9RhAY+mtLUacMP6/rv3wl6iYwFjqrsmqv8wcTeoTmyPu2gjcBlugfUAbFnnn5jFdLmDw0SqDz6K/w3/THStkBnX6gwP67/kRiwjZtF6dIHc7c+w71eICTBPhAv8Ae34+h2x0JWlNu1mv9VWMlFMDiU013e2GScOS0TthvScagOhJjZvs9/8Ay+H/AOJ/4j4xZRZrG6+ActWQhH/f/wDEfGSdGpAB1/qMkGZmbZmGYk0FxYUiQkULG213uNsdeIutakCPGDIpG7lDsykN6V35N82D+gq+qAy52WNmAX7xJuTVKHa9/piX4lnXMS/s2Qqo0hq0kgVzZN/U77n6DkligppyW/k23Wipz8xaIOzF3drZj3oEfrxviIL03YHf6mv88Sur5IoqEEEKKYA3R98NRwDSLPqo0PrVXi0XHjaMpjnTptBBFk8cWSe1YlKpUGSXUt2u6td70Ppt74b6LCvnoZWIjBtq1XwRtp9Wx74Luq5yHyxFDbXRv1+q+QxJDWb5N4nNpSNjBgbkWs6S5C2N6utjwNVHvtjWPDeaTyghZGdRbVRPq5LVsGJvbGRyRCObS3pUG2Wwa+XsT9cHXRur5WJdEWoCgWOkWW433Fmvy9sGZdMpDTJXiPPSapFXUVdSKG1HdVAbjdhuN9m+WKro2T86EI7eXHNpRGY7az6tVchbYcV+gxd5nrUEi1b2N1JUbEcEequfrgZ8QZoSZVNNp5aqwo16gB7MeO2FjXQ0mUvivILDmmSNgVATSQSeQL5ANg3sQMSeu5SKCSNUFWu+r1DUCVJFfh5oG635xVzyWIS17oO/AV2Ui/8Alv8APBH9qUmnPAUCiwpoA2oGzv7nnHVXgk6pg1nIr2DE8k7UPp2GG54wQKe+2+3PPLE8frjh1versdu3thuaLjSp22+uGiI0TuiZF5JB5YsqQbFivY3t/LB10Bpcu6wv5YV9Tmru+BueeB+Q98BnTneGMsqMJCCA1Mee1cbc8c188TD1mTWshjFqlbq1X9L/AMMRyW+ikUab0uRTmI/3hq0/L0nFn4zGrI5m9gInP8jjN/BvWnWeRmJF2QStVqO4Ht+uDLrWe+9QtCJWAagSD2G9b++2J+10WWyy+zkH7hlyT+D+pAxI8WZD7wBGT6Tu3G4G/f54ayfUFhiSNDpVFCjfbbbEHPdYGq2ehp3pr9wDjG7NSozPxTl0izpjXgeUq0B+6o3xp0PhuAHSQ1D1VqPN1z32rGW+JJC+d1oGYal3om6AvGlp1+7tjxW99/nhpdIbk3oyHqR/by//AKj/AP8Ao4tvBWUMueyyjUKlViVNEBTd323rFfncpI00pWNzcjEUpP4j8sFP2c9OnXOqSksVo4EhjNA6b/EK3qt/fDS6LKuDDbO+DI2zbZp45WJkOotIrK4YaB6StihVC/8ADEjO9KiWKYiJRSsFJHwjRex9rv8AO8Wec61JckbZZyigASqVIY7HaMHUBf1xQZ3OO8bJ5cxJUi/KIG4I39PzxHfkjpdGZeCBecgBANkjf5owxuqyLpFsvbbGMdA8PZuCeORoJKU2dr7EY0qLNvuTFJ/Dh5vY02nQKePkU9SyJ1cFD3480H+hwbT5hNPNj6Ypuso0gJEDswQhTpHPIFk7b44yWVlksSL5R08urEdtvQGPz4xjdpEqRlnifrAnmd01LqIsE8UKxTjciySPnjTuq/Z1JK/mLmYBtVFZfn/2e35YrW+zXMb/AO9Qfwyf+ljojJJHO4uwIkCKD6TvtZ3r6YagcA3v8th/PBq32aZn/p8t+sv/AKWGh9m2Z/6XL/rJ/wClhuUfkOLBHMlW9Q2PcVhlbwbN9mubHEmXP0kI/kyDHv8A91+cPD5b/wDe/wAsYpIGgPSZb3FVuKxtXgPOXkYjp7yd/wDtHwFRfZZm+75YfPzb/wAFxpng7wpJDk4o2kiJXXupJG7sdjp+eM9LBWjIOv8ATcz94n05acgzSEERubBcnY1VHnbFanRM4dhlpx/8J/8Ay4WFjXSQtkvI9HzQY68tOVqiPKc37fh+mGj0LMEknLz/ACqGT/y48wsTXdhbJvR+lSxyo75XMMoPqXynFj2vTtjaOk9GyzRqyZMLYun8wn8wxGFhYyWNN2xoyZap01V+GEJv+CJV/nRP88N5roMEra5cvregNTLZocb4WFg4Iexs+HMqOMmn5p/ljmXw9AyFPuiBWBUgRAbEUdwLGFhYFjSNs9y3h+NCxSEgtV7E8AKOeDQHGJK9Pr8Dn62f5mzhYWN4hZ193Yfgb9DjnyG/cb9Dj3CxnELPRG/7jfocI5Zjyh/h/wAsLCwcQ5CGU/7O/wDl/wAsdfdz/wBF/wDw/wAsLCwcUHI98pv3D/Cf7Y8KN+438JwsLBxQcjhoW/cb+E45ZX40P/CceYWDibyOPIf91v0OPVy7/ut/CcLCwcQ5Hpgf91v0P9scmGT91v4Tj3CwcQ5HBhk/cb+E48eF/wB1/wCE/wBsLCwcQ5HPkSfuP/Cf7Y9EMndG/Q/2wsLBxDkcnLv+6/8ACcc/dJP3X/hOFhYOIchDKy/uN+hwvu8n7j/wnCwsZxDkL7pJ+4/8J/tjhunv+438J/thYWDiHJjbZCT9xv4Ti/6QjCJQQQd9iK/EffCwsMog2f/Z"/>
          <p:cNvSpPr>
            <a:spLocks noChangeAspect="1" noChangeArrowheads="1"/>
          </p:cNvSpPr>
          <p:nvPr/>
        </p:nvSpPr>
        <p:spPr bwMode="auto">
          <a:xfrm>
            <a:off x="155575" y="-1227138"/>
            <a:ext cx="4552950" cy="2562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978" name="AutoShape 10" descr="data:image/jpeg;base64,/9j/4AAQSkZJRgABAQAAAQABAAD/2wCEAAkGBxQSEhUUExQWFhUXFxwZGBgYGB8bIBwdGRwcGBkeHBgbHiggHBwnHx0fITEiJSkrLi4uHCAzODMsNygtLisBCgoKDg0OGxAQGywkICQsLCwsLCwsLCwsLCwsLCwsLCwsLCwsLCwsLCwsLCwsLCwsLCwsLCwsLCwsLCwsLCwsLP/AABEIAKgBKwMBIgACEQEDEQH/xAAcAAABBQEBAQAAAAAAAAAAAAAGAAMEBQcCAQj/xABMEAACAgAFAgQDBQYDBAcFCQABAgMRAAQSITEFQQYTIlEyYXEHFEKBkSNSkqHB0bHh8BUkM4JTYmNys9LTNEODwvEWFyU1c5Oio7L/xAAZAQADAQEBAAAAAAAAAAAAAAAAAgMBBAX/xAAlEQACAgICAQQDAQEAAAAAAAAAAQIRAyESMUEiMlFxBIHwYRP/2gAMAwEAAhEDEQA/AJvU5M0znLa2LGYyiTWVGjzCml2Uj0hUYBbBLKR88e+IcjmcsPMR8w5iEgpXJ16xeqQhiqhQS2kgbAAVzjjpWcaPNSyTCoDmWj1H4wkBnJAHOkSE8GxVVuMdeNPFMbqQspUo4eMqCNSDSwpeb06FGrnzGIIXUBytjlSnWJ5I5cq7TREIHD7oWUlmHrJsFwwCkjuBwMUPTMznkjeUZqVabyypmYPdaj6dR9Nd+2DLITTZy5HdVcxaNKy0SyIfiCWFALhtV2Pho3iu+zf9k5YolaGdmOjSp1BEDljsf+IaS9tt9yq96MY50fq+dUELmJJXUhdL6jTEWFOoEn4TX/NzgmX7xOnqjljZtWqZJdIU+kjUA3oO/wABr07XvQIclHFM0jyCCSVTZWIkhdIBBNLrLe23B2G5vvKQxglwVZJDZBPoU6RGoFqKWgQVJ74dJoKKXomezkDlJ9UqUNJZC1BQWLB1YlhdH4fld4uuheIySUmj0kAtrTdWUX613NrVb+5qsTMtl2hD21J5liwCACqihpqvVdAC/wBcd5zqeXV/KarWgdrC6hsPz+X51iiMLkHHuI+VjKrpLFudzV87DYDjj8sPjD8jD3CwsLDALCwsLABy2PRjwmsdYVALFTmopHcjdUvtf67YtseXh06MasjRxiMfET9axEzmYN0DYxJ6kCVFDviBFX4jikV5ZKb8I7SdzQF4lxNYGu7JrnDYmNiqA7D/AOmJqxDmt8LJjRR0qgY6x4cNQSE8gj51X9bwhQdJx5rHuP1x6y3zhBRgA5dLGODq23Hzw9jh4wcAHLqD3qvnWHcc6BjyRwovsMAHeOJpAotjQxyQeQf1xxGrHdqHyH+eAD2I6wG3A9vf64fwsLAAsLDU84QWTjifNqgskfrgAkY4LYHZ+sSO3oGlRzf98XeXjbSNVXW9cY1xa7FUkz59PSpMxmmictDDJJNoYtpSw+lm9fJY1YHJb2GH8t4a87M/dTIBpJQOoLX5gsEMuxX0GgSN7H1K8l16OOac5iDzDpYuU9VRglY9URHqJOrU5DdySFAxDl8TTTRSSZNUy0S6rIVChXdACTssluPSRR/WuRpFDrqeRbK9QgiVVkDQlCGCjyydQ1aiCDZPJWtxYs7VS9FjzBzMkYYQwlo1b1MSqJodNOoEFSxJoFm1DsxBdaWaVVQOcwVi/aMn7NlSIEsjgnf4h6m3FbWScWnQOnxvkoo8xMsPoVmhRQgAl1OGYEkytzfHvWwGBI0pjmMy6g5bMyny1EalA9FGUliTo9G63RIsVQFC5/RfHFRjzptLsxFFNQJ3BDvGQbINBlAqt7AFnfhjpwjj9OYEjMipuAAdKnYqCL5sEUaF2bNsdd8P6VV4lGoMJJFKrpOkEFje977AkjYHthuJhFyXi2KS0lHYh0DOCRdWovSwAvVvexOwxI6v00KFmypkfVQpXMkZoaVDLdVexPar98CfiDw28QE+Wto43VmKsHZTQ0uuobKrcrZsDnmifw51WOUK6OFYbSyPaHUBp0tE4BNjfY7HjmsH2B54a6/I+Y+7OHjnSOyr2VIB3APsNlvc7e9jB4pxUZTpH7YzOyuaBUhQpsimsjnYKN+wxcVikUzD3CwseHDtmHuFhYWNAjZpkBUORbGlBNWaOwHfviQMDHirrkcGZyMbBD5kxssL0DSyqwP4SWYC/bVgnGFXbNZ4xO3t3wguE/G+IM2eIJAG3vh0rFbok5pmA9IxE+IVo3xLglDb98OlQcanQtWRMjAQTY2P+uMTcLCxjdjJULCwscsL74w06wsNLMLIsbfPHatfGADrCw1POqcnHpOobHb5YAscvDMs9cbn2/zx28YIojbDEWSVTYxpjs9VZK3I+lcYkDHjNWIGaz2xAsHAlYXRLlzCrzioz3UTuLojsP74dZZSmpRX/V7nFLTO9GycVhBdsnKTJuWhknq70g7k/wA8XMXTIwdVWe171XtiP00yLSFfSPxEH/DFnhJyd6GitHDkDnHYx4y3j3E9jmReN+oeQ5+7ZciU6lL6C8bURqBBIr4QCxFeobmzgHy/VfNheCKJJZptLl4xqKjVqZWSgyqLC6uAbFnVsc+JvFGWiV5RHeYhcp5co+JWLC13ojncC/h7VgM8KzwRpI0wjMpBlKyKCrBmjIU0rNsL9QoDUdQIGINIYtZMnBkgUZXgfMkx6XIPlRGwZNWxDlQUNtsWvtgu8FP5d+ZpYSv5celAaj0lwDoAX4r2qhv8wArMZPL514ZIZGWNY2adS5fyiz+WmnUdvka2CithWCNfFi5BFywf7xClI9xSKQtBRpcmuaG/O4GwwIwu/CvRTBnJXhlk8pTqeFxQ1MWB0b76QNqGk6ucHsxpCwUtQsD3/LA50HMecfPh0gVTxWDuwBsHTaHvXB32vfFpmupSabijLG6INAjetW5+RFVucUiqQHv+yo3haLSQjgggk2OdhfYEkjtvtiOOgRxqixqLQDRYHIAB1EDfVQv6Ym5LOhuCAKGpT8SlqoMBsO/5++JkcoJIF2ObBH+PONpMBrKswB1gAg7aeCOxrt9PlhwzDDhGOGiBxuzDtWBx7iESglVdXqKsQt9gVBNfmMTcanYCwPeOvEX3DKNOAC1hUB41N7/QAn8sEOKLxr0GPPZSSCVtAI1B/wBxl3DV3HYjuCcAI+e+qfaDmZyfMkJF3Wlav6V/q8a39lfjls8kkUxHmRLqD1yvBse4Nb97xg+e8MTo7AAOAdmXhh2I1U36jGt+DvDadN6Zms2zxTyyQldHxRj2jI2LEmr4429zj0tDs2IY4kiDc44yE6yRo6EFWUEEcURYrDxOGQjOViAqu2O8eXhXgA9wseHHt4AFiHM4Di2bg7VtyO9f1w9LLXf64BupeI0Xq0MGoaDE6O2rZZXKsinegaUjcX+0GBxM5fAYZM2Sdudtt8OOznYittiDiMxZTz9QP646XN72wPyxRx8klLwdw9PB3eyfkdsTY0CigKGErWLxDzOfVe/8sJtlNImlsRJeoKLresV/+0u++I6q0p9I+p/vh1j+RXP4Hc31At8iDh/pshBpgbPc/wBMO5HpWk6monsPbFlglJdIIxfbPLwyIkQlqAJ5OHyMeFcTKEGfqiAWps+2KTOeJmTMRppGho3JJIG6lCTVknYkcc88jD3U8q4Z2SNmG5AHevb+mBzxTkC33Wb1qsc9yjdWERFMSp3ZdWgUOb73itQStkrm2EzdXYm0A3H1v2r8sWOVzLsoJqz8sV/hRldfNBtnRSTRAUGyq2e+9kc7i+2CDCuUX0hlGXlmVGOHO5iMBjHDBJealNANNFrCQjUNJCG2Zq7pve4J+sRZOCEv5VKbBnAViCRRLM51OpA0nmxtwNqTqvSooMqn3gN5IkkmeRCdayySGTcCrG+k2ey98ceNwZ8vk8nlblXMvuHc35cY1SEk3t+GyCAXFb6ccyKkbwD4WjmvNlRH5swljAUX5XMag/8Au7ov6D+MCyBgk6103TOrqwdmVkEM2yyUCwCsNrAsXpY788DAv0XM5vL5ojNNloAwKgeZQUANptbAVm3NirC8bi7bqeYy+cYf7wZSjoFAdArNQkIXTXIKizVg898Z2gHIepnKF1QSRoih9x58QWiKLCpEIAHyArZt6p874nkzKySxsIPWI1IZtWpVZmZI1TU6VYttP5UcGPUSfIYaEhk2MSkhtT0aVl2Gk7Lzx7bYyLxfl3jzQzBOhkUHyktWtb1ahfwkBhqHK7XexVtrQBNP4obLNCrS6zMG1yGJ2kRVPqXYgmqIU6WPY92wbeGs000jSGUGNQojVWA5FkMg9gVrjY9xRxkOUzE0sY0R63lmqF31F0kOluTsfTvpNA88Hco6Fn2y6wLJEXitmuJdUZRWLgg6hodbFo3IGwwRlsDXLx7eIPSOqxZpPMhbULo7UQRyCDuDgW+12bMRdOeTLEgowMmk0fL3DcdgSCfkDixhOm60w6pHF6vJOXcaqGky61PxVeyiuatq5wTxyXj40j6nIrWCQbu9wf1x9SfZjnJJumZaSbVrKEW3LAEhWs7mxW/fnG0a0WfiXr8eTi1udz8I9/8ALGL9b+0LMSk6XKC+x/r/AK4GOvtf60XzrpfpjpQPpRb+d4Fs94czMcRlZVpVDOgb1orGgzJ2X53t34NZ2atHp6s3v74YzfjiVVEUX7NQfUV2LHi2bk99uPlisy8UkrrHGpZ2NADvgmh+zqQi3aISE21yCgO3FknvY9xjXS7NCT7HvHGYkzceUZi8bh9jR06VL2DzyKr543CR8YR4F6Cen56KYNG6n0OVbdVbZm0sBsNiSPbG4mTUAVIII2INgj3B74aFMjkdEb1FmF2O1D+t/wBsORqy/L64o+idVD53ORaVBjaMg6aLqUAJJv1U1rY42xfiU6rxRXRPpkwHEaWVhvQrDoUne9vbFd1VpfLk8hQ8iqSisaDNVgFu2+Fih5MH/tC642VyxeIVI4IUjtsBde4JH64wnN9QzBFu7D/vNX+JxeTdJz2ed5M7LKhDH9nqKhOxGnheOw7b3jzo3g3KzMyqxZl5BJ/yxGeVWXhjpbDn7KfE8mYQ5aY6mjBKNdkqK9JPer2+QPtjSEhtQCSPrVY+e+peCfIBeF2RxwQxHPa+Rf1xrngHPZx8mhzsemUGlLfEyUKZl/C3b3NXQvFseTmqRLLjUXYUnN6FoAmu5xGzGfDCit/XfHcWUZjuKH+vfE1cmgHwj88O3FE0pMoBGXbYcngYuclk2jJ9Vqe3G+H41ReAB9BjtJgdsLLJejYwocwsNSFu1fneKfNZ+RGpq+mFjFy6GlKi6eQDkgfXCDXVHAuheVq3J/w/tgh6fltC78nmzeGlDj5MjLkMdYz0cMRaZiqn0lgCaJ+gJH17YyHrfXsusqSRyZg5lFVTYJdowRN6yKr4eXYNSg1jUuvRujiZZwiUVeJ1tZCfhs8qdq2/tjIvF3RvPzDNCrwAIfPQMf2hJ9DA3upZSCdyDd3dYiygfZJ8zOkXkLDCHcSzqwOtqIJLldgWI02NV1z2B0hNC6ut69/ljK/B/UZfKjKuUilkuSWSzI7bUEQA6IyeSSeTsLwddOYCMftFbdtwCw+I/iJNkcc8jDJPwK3QNeI/EqmKdUhkdBYzOY8keWirsdKykCZ72CrY+taSC9L6eI5EzD5kLIwEccU/mK0UWrfzArxqW0epkA0ijQ7jROkeZ1OVnm0rlMvO4iiHMzxSMiyynjSGUlUH4hZ4AwYeSNZbc2AKPAq9x8ze/wBBhKHsyd+tiZwsYWJUYW8eWZkZb7GGVqYgXp59XIOJWa6f1KQPGuViliDBkkkYxSXudakksKugGNgVsNsaYmTUO0gvUwAO5qhx6ePzrEjGKAWYB1fpmchdJJsvUsZBVgipER+LdGFuLuy1kLxzffiXosrwu7tFA+osU1D9oqt6CSSS5oKdWogCqJAIG4dQgLoRupBBDCtq77/K9sC3WOnQTfsAI4pA9bitV+q1X4WNdyCRdg3jJQoy7A+LxCmZTy3ZcrLHp8wxp5laCFRyx5QgrVXRrvWCTpnTM1JDCJpUJLEsgULakaCVOmgGHq+H4msEYx3ruTbLzsoLI1WVaMgsb9t7sHUp2FAcHbBV4H8UyxF2zczqxQLBJIHYEarejRHYChv/ANU8iaewNB8CkxSSxyH8WhGBJVgulq1HfUPMA0m+KB2OH/FfiQq8mVjW3MZ1NzQI3IHBoH374vOhgSwxOziY6D69GnVZBvQRa7gbfLFB4zyCHMJK9KvkuCeC26gBj7WRXvivUbNSTZjSZfp6yKBNIJFYMC6DRYNi1Iorfa8b94e8QJmI2YjT5YGs/g4uwx7ULo7j+eMUy/RB9w84TzGYJqeMSaqOrQbRhsoO52sDue+y9J6SFyLQlzpZHGruorT/ACAwRbKZFGtGM+JOjPPn3neRVh1CQvdHsSFHvtzwP1GJ83VcnmHm1mQHMLoL6GCm6Aph7lUPJvTXBIPEOXKZPMvt6fN3PrJGuGqBNDkEDtuNsLO+HvIbLyJPK7NmYY5QZQdHmG6dVFqTxRP64RyZSOOPlkHpHh4ZSYsZwx3hYeUQQ7AMF3OzEduSD88XfU+mzNkMvCyrqkzJQCVmOolXe3aM3vuAgsA0O2LHMQkTg6mP/wCJIKvmo1Y/4H5YtepiRcgrChLCJmiNA6SiSRxn2JAPO+B7FT4gV0Pw80GbSMoigo0hVJXAKrSklHFiibDX255GDv7VuqTZDp6NlPQBIqMRvpQqwFE3+LTv88UHhNZJlhmnYGU5fMprOx0hoiuoj21E38zgi8R9djhiGQkAkkaIRFjWnWy0AFIOo96+n5UxtJMlluTTMFy3jDNRyCQTS6999ZPO5523PbH1N0jW0cbSbOY1L/8AeKgt/O8YDlIcnksyjGYmaJwdLRDQCOxvb+YrkbgY3bw51dc2hZVYAEA3xuL2buPyH0xSM1VInki7RdnEWQ6Rzz7YlAY5KY1OjJKzOvGU5SWUULZFckgt6QADwRW4rn8sZH9nSzDPkornWjF6HAsG2Yg0t0CRvvjc/FsAkdlI4TR9Q25wL+G+lfdzIyoqCVACBe1VsCxujyfoPpjklJKTOmMW4or/ABHJItQyAktJYrT8KhXWjsb3HPzxrKHQNVEnADnI7dJXGsxsrD32od/kP5Y0mCUOoZdwRYxXBJbJ5ot0NwZsEbnfEi8IKMe4q6Jq/JGkgJ74biyhBsnExjWIs2eA2W2PyGBJg6HJpwu5NAfz+mK5sv8AeCW+EcX3OEsLyt67C88YmZWYAaeaNWBh/b12J7u+jzp/T/Kv1WT8qxMGPEa8ethG72x0q6AD7W8kXyrSxylJYh8Oo6XUkWPL4ZuwPz/LA/4T8QtmMnPOvkLMg0N5jHWyiIb2SSKZee+m6sUbL7RVlTVKCZUUGOTUgqJWNq63QZhZGzA7i6q8ZB0lDFPKjGLQCfiRm3ZWK6KpgaHv9b3uV7HDjoeaEOQy0GYfy5GM8aIrG+XWRjItiroDm9zvsRqPSczk1hRVKMAOa1fUX8jtXaqxjnTum5rMQO6zOBTpKrADSpQSSFpTek2+ojbZSKN1g0+zyFT0+E+obyUEGpaErgaSDuMV5aJ1sMPC+RWNn0NJp7KxtSS7szL/AM2rBFeM48M/aFH5ksOa0oY5HVXVSAw1EAt7NQFnub47v9T+0aFXAQBwWYbG2pUc3pBv4gN6I03RN7c6zQS7Ho0A48UYAuhfabBKB5qiLdQTqsWasiwPQLG5o+wwcJKHUMhBBFgjcEYeOSMtoB44FvE0PliSaF1SUqCwIDFvL+DYn0gaTZ2B3+RBOhPfDcsK7mhZFX3r2v2xr9SBGU+K8qmZVZMxGomSMPIXv1LZIAKAqY+FNbgm69OKdjHLl5mIDygDydO4LfHIpFEK6jUtEb8e2NUBizeXYKwVn1RWAB612Y6e/wAN0eQMDnTvCixhljMZcJRDK1F1JbUxcsWDUQwBugvtiEo7GM76J4gkyUob1xoERSlhSyEAKzd/dtQHJrBf9ovWJWg1UAFjJamDelyNNna/hJ23Oxwz1bopzeT8wSAqcyR6vSVRmCeUX5IEnqX8O9DYDFJ40XTCYpJrljRYU0gqdCgNUi/ACFNDRsask4xWtGFT4Y6nFLmKjUqHy5VgWYnWaUH6EnYcV88fQvTf+Gv5/wCJx8m+GM15eYVl9NEirqxYNWTXat8H7/aPnFNCOShsAS97fR6OKqSixowlNUgjmS8u9geqSMGtvimgX+mK/LZMCSYgGznsvub3/wB4ZuTzxhvpvVHzULRrFNAxKsrvEzoGjcSDjceoDm9u2K3oM00WeRc5J5ceouzMERWZA7RnUVokMbA533GFLpfPgKcyf2sZ7f7SkJPsEicWflYr9MSet9ZCZNWcaI5GdFk3ItixGwU1sOTsf0xznczlSrSRSwTeWZJdDSqAZHVgfgUlidR9J23HsMR/GMGXbI+RlZTK6+WFjSUyUqEDdbIAAHPy5xr0KqbVnng/qcLNHGriTQkgpBqNSNFypA400TXcbYn/AGmdL15rKyatJ+QFkqy3bH3Brbf54Hvs2yUuXklDsYSwQLarbEFtgx/LbBn4+TW+UvnUDV99S/rjYv0mTSjOkZ/1rpUSnMXM4nuZ44RKbZIy1aUNj8J5BvSTjY/CuW8vKxLZIA7/AFO2Ml6/kEPVkc3fkybaTWr9tVtVXRPftjYOgf8As8f0/qcPDsnNtosMB3jTxrJkGC/cppgwtZEI0k9xtZDfIjfte+DHFH4yRTlW1CwGU8X3A2+e9fnhpWkLGr2ZH1Txp1HMOWTKiK6+Ij2r8X9sQjN1eT8aIPlX/wAig4uepZ54s1k44gFSZmVgyVdCwff2xQdQ6nm2yWbYSOZIc5oXSN9Pp225G/GOZJvZ0OdHs3SupaWP3puCaGoX+Z4+oxd+HvHc5aCBrEiPUiGxrtqQKVBoAHiqIW7v04vepdQkhi81owyCtQU7hSQC24HHJ/pWKnqfhVM1RJClVDGQVRXck+29VXFkHbBGVM2StbNbyPUBIWGkrpbTvwTvdEbGqPHtiYRjO/vLZdvJmnlkPwxplYz5jAcBnVvSva6Ub7nvg9hkVhpU/CACLsrYsA0eax0xdnKzsOp2vDlYrouoZcSGJZYzKLtA4L7c2t3tiajknjbDiJneGlyy8j/HHOfn8uN232Uni/5Xv9MUvg/rPmwDW6sykgst6TuQtEsxJqu+9g4W6GoIQKxG6nM0aF1Vn07lFFswHIUd27gd6rEq8Rc5mdMRfZdrJIJoe9DmsAGXdR6zljOxEwjMpdXDivKl01ZjJtXb4SR8QrY3vmPSZwMxUmXWWPWDS1QamjW7BUiySBtxzWCn7Qs9lMxmpgxUssQaKVA1NINyKNrRoCj7WCCScBH305LMa4WDxMvp1g0wNEhlUj4WF1Y4H5x8jBznM3OmXny7A+ZP5cyS0AArgxnW63ysY5F7kc4uvAcjx5GJdS7GT4NxvK52I2/TGadR8Rfec1JPNr/aRldKMQAaAUCyBo59Jvnj20LwHEwyMQ2O8nBsf8R+DjbYAL1PMMczPTBf20oJN9natvntWIObzKra0ex1jhgORVb0b324POJPUGCz5htZDrmZPhBJrW/0A3/17x+pvurxsWsl1jmCsQiKx9RKhSoSxpHNjuBiCxrkZY9PCwiD6wxFEhG1BQdqNkEEnsoI2ODz7PfFJhdcu+diij5plLX20a3C6GojY7DbbtgG6TH97zQEWW8wsfVEoGnkDVaMooGzVVwKO5N54hyiZVtEsS+cNRJlKsz2CEMaqtRr6jYLElgDvW448dga3H9pGW1BSkoB2vRdMTSqFG7E123+WLbM9Ty+ayjSC5IwLYKCSK59Iomvb5YwgFXOupGXf/hybBkoAqSDqSrawABQAYEUZvhPqUomuFwiBhp/EGIXUL0gFj8tgLv54xZZr3UNRrvQMr5chfylaSZg0rqpUoSpZPSxrSFoUu9k/PBPHFtvR/L/AFvgZfryQQyTZoFXg1Uuu7sAqARQYmxVqCL+Vmj6H9pfmG5Yxo2sx76NjqJJNMBQ22bfjcX0xaFYV9fnhysTyGPUZHUaV2LsdIH5hVv/AJcY940yAzDTSZdtWwY24LHRVAICfUOLs7AcY2vrcEcuXfzAGTQW3NfhNEN2+vzx8+ZqFct5iLL5ktBpDpYBDSn3pwQV7VXtWFyJWh4r0tgrFnQZxIqhtVkLpFAkMp24q7OCLw3J1Bgy5VZHIpGpD6a/CeNxxvgaykiLIsi7U11xyeBvttt/fBR0nPao8wZGZI5mZzpFnV69ADbWdRW/dVa8JKhsfuWrC3wn0fOtmSeoI/leW1BnUW1rW2u+LxD8bTLllMsILREohiamSiJCzdwTaqOf8cQ/s8zIg+9zNYAhHHBbUKJ96BJ+QvDGS68Rlymo2LJ1DZgQfTe9DUdRI5A7AjCqaSstnio5KB3J+Jo47CQghj8DElRx2O305rti1j8WzAGstHoPI0iv10YmdMgEfUo4Rlo13DeZRvgEi+AQTW3tgk8D9bzOYy2cmllLGMApewHpY8LQrjn2w7d9GxiuLbV/sEct4zQH/wBmRSdjoJH6gMAcX0XXHzzQUzSRxsdSEgNXYK7VY1UDq3APzBxdpmnfKZmaZY5Ag2Vo07qFA+G9z6vffkbYEps/obMyeQVGXkC+kaXIdjFGNPDbbb713OBfAslFq4ob8TZ2aLPPGupELKQrIjlQ4BNFburNb3WNm8Dddys0XlQ5gSOhNqzguN+dN2BjJ8vCs9SNraQgEtNGCxIAofGAK4AAHHvgh+yLJRrnJnUay2ti3sSwu9W4ParPOCE0pUZkg3G6qkbBge8Y5fUkbWaR709iSCAT3sC67b/SiDFD4mnQr5esBwQdN7kb71yR9MWye1nPD3IB+qZgrmMqNKkOxBLKSRxRU2KP5HEKbNSeRmNwCk1KQo4utwbBPzOLbqORd5MuyiwjWx7AbYWY6FrjljhkV3lcP7BaayL3vbHE7OvRYCLUgBFhl3+djfAz4r6SVy6iAP8As0IpW/CDd79wd+DyfyMolCIAa2UWR8hub9sVvUIUzETrqUpJE/qv0kbHkHj6HDIPDAxJ83LmImUmRUTS0WUmhiJeiCW9ZPw7aiFIAPHfVfBWUnjgqaGKDf0RRnUVWgB5kn4325H64w/qM6M0KpCAUhVkaJ1WmYBGqVIw6kbsAxN0Ri3OdzJXQmazCKBQBdSwB5GoKGO5O5/TF3kjDshjwTyPSC7MQwQdeaaRo1UxXqJGzlRHufw+kHc+/wAxjSICCLUgg8EGx+VY+ev9kE8zzn6Pp+vw1eCLwr1Z+n6hGfMjbdlkck3+8CeDW1d8Th+SrpnTk/CdWu0aP4o6wqJJEoDTFNSxltBdbAPlt3YE8XzXAIOM9+z/AKkIknM91FIw8x29VSM2lAgJAJYEkAcUfUCdLPjfxXBmkMTpJLG3rUqQrxHkiqYFbA9VbAmj2Gc9F6hI02hA73IrKgf0krWksT6SboWRti0trRw3Wj6EyHigEKpBMuguVAulAs6m4DA7Hci9rxZydSMSxlxqQg63Fejuti9xW1+4HN1jKfDGV8ibVM0QaRWCiMgGMhqNgG19ILbb787DBvm+t/d8mHLJqYBk1sCG0EFhqokki/UfrthYN1cjGzNftbysTuZEIVkby3Sgbu2VlI9RsGzqGxoYzqYalNk+452Ox4/1/Yr8c5/LuyNlwQrLbI2r0lgtfEt6SACN+BwLwG+fytbGt/oCO3v/AEwS3K0CY2p4B+EX/Pf5Gsa99n7L9wh27yd/+1fGXNJCIHVlYza1MbitOkWHVuDvYPfdcal9n0J+4Q3tvIKPylfDDGc9ZbTnJFJBDZiUmxVetvnvxiDm+oMJGdXKsdtSvyCCrBdPCkf27498Rx3mszqIFTyV77yNvXcYqgtVW/8Al8v9c4IxV2KEvhHPywOWgYow32qztR9YA2+R25+uImYz0uYzGuZnkOrdmOrvQo+21V8u+PemxadOkklq+Vb72O/GHWBQkVVjV+ffSe43PHvjnlPbNLka41YRlmUKxHpoqd2O1b3e3fbEfos/3UK6TMst1oVfUpNjfVVmid/y3G+JcUyrABLYVm3IJ1H5jewd9scdZyGXgiOl3dyQVLHc33ruO1nHFDJUuLu2/Hmhip651eSVnbU5DMWYM12fdgKF/liBB1SQDSCa3Nf94UTXFkYcDVe2732/P/HFcFbsNvl749KCVUKzYvs+8ZaVMEyvK+YKrqLkhQRpWlbYDc3XsPyo+tANnMxqB8pXiVqPw6owq/U7GvnXPGKXwIWfOQA3/wAQ8f8AVUn+mL7qup26kqqrJrKliaKmNm0UL9XBFb4k2/JbH7Jf3kz7NgA2Nrrb8sX3RdBTSz71wd+4vSB33vsMC8jaT8wecTOlONYvcAE/Q7b3h5QuJOM2pWgpzEsccMqqxU2pQ3eocG62257bX71im6TOVoC9mobWCSCG+IURW2n54b6lIzF1XUyb6gBdA1Z5qrN388MP1AgAa6YGrG9b3X8h3HBwY8XGFDZMjnLkwt6OZF6lDqVwVLa63UgRkruOfr+W2L3wZEV6V1MdwpX/APr/AM8UngssZwzEFFR2ZidyQLrfsN9h/nix8J5/yunzxvsZ3225pV332F7jvwdsR5cXT/mdeKVwb+id4ZzNdPzMUpbzZZRWq/hAjFkngbEVzhvqedWRCs0oAIFnUFOxu9ezb9xY4+uKbKeDYszlJJ9bLIkoXTqtSrKpJ3F8knY1ipn8MxRyKjaiWjaQEcEKL5vnG1yWmP8A9YqV8S5MeQA3mR2/60hb/FjjmDrkOUl83JZoRORpZNJaNgflVL+tdxWIPSfD8EzxoEf9pCZQT2ANUfnscOeMfC8WXgVloXst7bn3v6Y1Qp9sJZlJVxQTweLM46gjNgKKIAUGqN8g7+w9x/Mu6TncxmIkeabWKNKqhRsatjVlv0HyPOMZ8IvDCxMkyixRthWxvjGhdC8cZYPFllIYMdKlA2xO9kEcXyb2v2ulqXJrdBLHBQtJX9hPmgureUqVBZlBv0jclh2Gx3xU9L6tBmWeMRNHdsGBUF9O54478+x/NufKs/UMxpTbyCpf8ILxKFGr+gvt8sQPBPhyWJxqMX7MyK4Unl465K2dyDd++NZFBf0jMxzRhoW1KPTZsbjnmvfAt47RMuY/K/ZmYsHEZZb2tmOk0RwDYv1DfasSOgxZnJ5Oc+WDIJCyoz2CNKjZgDfHy/LAT1Hq+czDa3y5JFqLPwgncABe9dz+eBrQ+Ok7bKXNNmUkRI5BpdtK0qWPlQH8xzjubIZ1QWknKL3JcqP12xJy2UzPnRTPEtI4JFni9xx7YNvFvh6ebKSIiBnLKwQHfZhsCTQFfTjDR8Wbknb9L0Z1N0eUsVbMepV1sCxJC++54xKyXhegspksGyp44+or9cFf/wBkpTmdegaGygjYs4vzCNxV32G/GIM/h6bL5OMO3qUlXCHXuxJWv3iRQ7fnh7/0jNyoE5TT0LVQPVvwvcc0b+WK+SQLrRGejyoFAkEMDfIo70b/AK44lzEZa2tGBP4bF8b7189uMRMtA0poAmvxC9hud+cWSOUu+kZ945NUZJaqFbD1CiN/l3P54K8r1lQyjMFcxGpJYEWoJofs2IJUjajW1dxgCfMPF6C2/wA+wPsRzxi5GS1ZYuJFGlrIsWR7kA7rvV/PEMqrfywK/r05dmNkLqOgXdKTqA+dYqIjeJDyXte1YhxtWLRutgSAbv5Y2X7PswTkIb3Nyb0N/wBq/wAt8Yyn1xr/ANnx/wBwh+sn/ivjUBnPiCJZM9KHPlBppLY8fGwH045/xxbw5ZFzDs8AeGONTGvwhlcVZZEXWLB2au++InX+nSDNzPr0t58hSh8Nu1cDk3+v86rN+bEoDlgSWU2W3FVRvb/l/ljmmlk1GX+DJ0T+t9R1qp8sxtGTHeotsrWqiydlFjk3eK6WUki+R+lXdV2P98WPRc7HFl5Q4OokAfTuB7fXf5VivzRQnWoO5Nhms7URuQL2vGY1Tca68ivey46JKsj0wWvZthfe9Iuvl9MWnioSlEIkJVyRpBJFcg3XA4o4o/D06oWZjVAkb1R+db/pghj65p1/Duu1hWU/unQQbPyNHg7Y48qlHMpRV0NGq2ByTU6hee3ffjb8+MXs/TvLiVwbs2ykbjimPyv/AFviBn8ykk2u4hwSYkrcX+BtNfTjFzldeY1OFmN+nUQu4AvkkUfoDjpyqWq/ZqgNeC+oBOoK7UFUNt7+llAHeyTi4eb/AHPNzFwvnZmQqhu2FsDvxsW3B9iMVUfh9oi0jISvPqYA8azdKSBpB2B98d9Tz5mjOrhjS+qlSh6aUIAAB3Hb+Y200ktDxTjFoB842+/OLDpDgAkrY4v/AAF4gZ+NgaYUe+/9tsdZQ6R6vgvffmt65x1uNxoiyZmpfJsRrdnkrdXuAD3xAklOrUSSe4I9t9/cYckjVzsxHtq2A+jYbbLGr2qzdfL2J5w8VoC56DmmA9RtKPoBIJPbvxdXd8cHBZlrSABgotrIrcUo2F7gc0N9x+oLks4yMTe+w/L5Ad+MHPQektLHqk1q2ohgGIOwtbBIo45fyMfLZXFKtF74QOkLE4IeVgLKkHRHEDSkfCupav8AFQ+mL/PdAR51ktwVikSgpYEOKJu9iOy4ofD+WjgzUfNuGC97IUluD/jgzzfUUgGp9lvc2o0j3JZgK/PCwVIsyr6P4aijeE1IfKh8tdSgAi79W167Pahhjxf0eOTTairDEAcnfmucEeR6hHKA0dlasH0kEHewVYgj88ResUSL/wBc4ZmXsEYPC6H/ANyn1P8AXveLTpnQI0cP5YVl2G3618sD3WfHjZbN+SsYaNdIc3v6qO30B/PBx/tGHcmRAKrUXUCzwvPxfLBVDOwI+0Dx68DHL5Y04Hrf2PYD59/74D8r4m6hIV1ZplXejpUcUPwrv8X0xU9QcNmpi5rVK1nmhrN/yxOkkSU+WrfBrWI0FBTUGS7Xm7/kMUdRRkotKzU/BHiVs1rhmH7VPxEUHAqzps0RYv5UcXebyA+QX2Gx/XGReDcwMvm42c+ldWvRZKjSRuoWzvtQHNY0jqfiuHyzoLanVjH+ycbWQNVrtup/l9TP6MhclY9Jkh+d1uePb/RwSyosi0bo+xI+fI3GMG8JeIpY80ryyO6MG1rd36SRpUkAG64rG6rJsCDWwxrVMacWuxlump+7+Gt7O2Mx8XdNzMGoalMDLRsmuTpDGqZ/Y1YqyRiR4q65NH1CODWwikr8Tk2xI9PqqrrYDFp4ozGZSFAkK5iLTUisCWscbA2calRKatGO9RhAY+mtLUacMP6/rv3wl6iYwFjqrsmqv8wcTeoTmyPu2gjcBlugfUAbFnnn5jFdLmDw0SqDz6K/w3/THStkBnX6gwP67/kRiwjZtF6dIHc7c+w71eICTBPhAv8Ae34+h2x0JWlNu1mv9VWMlFMDiU013e2GScOS0TthvScagOhJjZvs9/8Ay+H/AOJ/4j4xZRZrG6+ActWQhH/f/wDEfGSdGpAB1/qMkGZmbZmGYk0FxYUiQkULG213uNsdeIutakCPGDIpG7lDsykN6V35N82D+gq+qAy52WNmAX7xJuTVKHa9/piX4lnXMS/s2Qqo0hq0kgVzZN/U77n6DkligppyW/k23Wipz8xaIOzF3drZj3oEfrxviIL03YHf6mv88Sur5IoqEEEKKYA3R98NRwDSLPqo0PrVXi0XHjaMpjnTptBBFk8cWSe1YlKpUGSXUt2u6td70Ppt74b6LCvnoZWIjBtq1XwRtp9Wx74Luq5yHyxFDbXRv1+q+QxJDWb5N4nNpSNjBgbkWs6S5C2N6utjwNVHvtjWPDeaTyghZGdRbVRPq5LVsGJvbGRyRCObS3pUG2Wwa+XsT9cHXRur5WJdEWoCgWOkWW433Fmvy9sGZdMpDTJXiPPSapFXUVdSKG1HdVAbjdhuN9m+WKro2T86EI7eXHNpRGY7az6tVchbYcV+gxd5nrUEi1b2N1JUbEcEequfrgZ8QZoSZVNNp5aqwo16gB7MeO2FjXQ0mUvivILDmmSNgVATSQSeQL5ANg3sQMSeu5SKCSNUFWu+r1DUCVJFfh5oG635xVzyWIS17oO/AV2Ui/8Alv8APBH9qUmnPAUCiwpoA2oGzv7nnHVXgk6pg1nIr2DE8k7UPp2GG54wQKe+2+3PPLE8frjh1versdu3thuaLjSp22+uGiI0TuiZF5JB5YsqQbFivY3t/LB10Bpcu6wv5YV9Tmru+BueeB+Q98BnTneGMsqMJCCA1Mee1cbc8c188TD1mTWshjFqlbq1X9L/AMMRyW+ikUab0uRTmI/3hq0/L0nFn4zGrI5m9gInP8jjN/BvWnWeRmJF2QStVqO4Ht+uDLrWe+9QtCJWAagSD2G9b++2J+10WWyy+zkH7hlyT+D+pAxI8WZD7wBGT6Tu3G4G/f54ayfUFhiSNDpVFCjfbbbEHPdYGq2ehp3pr9wDjG7NSozPxTl0izpjXgeUq0B+6o3xp0PhuAHSQ1D1VqPN1z32rGW+JJC+d1oGYal3om6AvGlp1+7tjxW99/nhpdIbk3oyHqR/by//AKj/AP8Ao4tvBWUMueyyjUKlViVNEBTd323rFfncpI00pWNzcjEUpP4j8sFP2c9OnXOqSksVo4EhjNA6b/EK3qt/fDS6LKuDDbO+DI2zbZp45WJkOotIrK4YaB6StihVC/8ADEjO9KiWKYiJRSsFJHwjRex9rv8AO8Wec61JckbZZyigASqVIY7HaMHUBf1xQZ3OO8bJ5cxJUi/KIG4I39PzxHfkjpdGZeCBecgBANkjf5owxuqyLpFsvbbGMdA8PZuCeORoJKU2dr7EY0qLNvuTFJ/Dh5vY02nQKePkU9SyJ1cFD3480H+hwbT5hNPNj6Ypuso0gJEDswQhTpHPIFk7b44yWVlksSL5R08urEdtvQGPz4xjdpEqRlnifrAnmd01LqIsE8UKxTjciySPnjTuq/Z1JK/mLmYBtVFZfn/2e35YrW+zXMb/AO9Qfwyf+ljojJJHO4uwIkCKD6TvtZ3r6YagcA3v8th/PBq32aZn/p8t+sv/AKWGh9m2Z/6XL/rJ/wClhuUfkOLBHMlW9Q2PcVhlbwbN9mubHEmXP0kI/kyDHv8A91+cPD5b/wDe/wAsYpIGgPSZb3FVuKxtXgPOXkYjp7yd/wDtHwFRfZZm+75YfPzb/wAFxpng7wpJDk4o2kiJXXupJG7sdjp+eM9LBWjIOv8ATcz94n05acgzSEERubBcnY1VHnbFanRM4dhlpx/8J/8Ay4WFjXSQtkvI9HzQY68tOVqiPKc37fh+mGj0LMEknLz/ACqGT/y48wsTXdhbJvR+lSxyo75XMMoPqXynFj2vTtjaOk9GyzRqyZMLYun8wn8wxGFhYyWNN2xoyZap01V+GEJv+CJV/nRP88N5roMEra5cvregNTLZocb4WFg4Iexs+HMqOMmn5p/ljmXw9AyFPuiBWBUgRAbEUdwLGFhYFjSNs9y3h+NCxSEgtV7E8AKOeDQHGJK9Pr8Dn62f5mzhYWN4hZ193Yfgb9DjnyG/cb9Dj3CxnELPRG/7jfocI5Zjyh/h/wAsLCwcQ5CGU/7O/wDl/wAsdfdz/wBF/wDw/wAsLCwcUHI98pv3D/Cf7Y8KN+438JwsLBxQcjhoW/cb+E45ZX40P/CceYWDibyOPIf91v0OPVy7/ut/CcLCwcQ5Hpgf91v0P9scmGT91v4Tj3CwcQ5HBhk/cb+E48eF/wB1/wCE/wBsLCwcQ5HPkSfuP/Cf7Y9EMndG/Q/2wsLBxDkcnLv+6/8ACcc/dJP3X/hOFhYOIchDKy/uN+hwvu8n7j/wnCwsZxDkL7pJ+4/8J/tjhunv+438J/thYWDiHJjbZCT9xv4Ti/6QjCJQQQd9iK/EffCwsMog2f/Z"/>
          <p:cNvSpPr>
            <a:spLocks noChangeAspect="1" noChangeArrowheads="1"/>
          </p:cNvSpPr>
          <p:nvPr/>
        </p:nvSpPr>
        <p:spPr bwMode="auto">
          <a:xfrm>
            <a:off x="155575" y="-1227138"/>
            <a:ext cx="4552950" cy="2562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980" name="AutoShape 12" descr="Výsledok vyh&amp;lcaron;adávania obrázkov pre dopyt saharna mold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984" name="AutoShape 16" descr="data:image/jpeg;base64,/9j/4AAQSkZJRgABAQAAAQABAAD/2wCEAAkGBxQTEhQUExQVFhUWGBoaGBgYGB0fHRoYHxccHBgaHRwcHCkgHR4lHxwcJDEhJSkrLi4uGB8zODMsNygtLiwBCgoKDg0OGhAQGiwkHCQsLCwsLCwsLCwsLCwsLCwsLCwsLCwsLCwsLCwsLCwsLCwsLCwsLCwsLCwsLCwsLCwsLP/AABEIAMIBAwMBIgACEQEDEQH/xAAbAAACAwEBAQAAAAAAAAAAAAADBAIFBgABB//EAEQQAAECBAMGBAQEBAQFAwUAAAECEQADITEEEkEFUWFxgZETIqGxBjLB8EJS0eEUI2LxFXKSsgdDgqLCg6PSJDNTc5P/xAAYAQEBAQEBAAAAAAAAAAAAAAABAAIDBP/EACMRAQEBAAICAwEAAgMAAAAAAAABEQIhEjEDQVFhE/AyQnH/2gAMAwEAAhEDEQA/AMBh5guNXZ9Q73+kQWkKmS60KkAuLB6mBIxASlmqq3Aa0+/aI5hMmCpAIUXHAMDSxgi9NDtPALSmpCwn8SXBHSrjfCiVkBzf1H3XvHuCmTMmTKF1Jrep3v8AqfaJ7UVlUxuAL6UcN96RtFMTOYpPekHwOJqael9PvlAp0zO2VrVJp/e3rBJUv3brr3P0gK0lsoC1bfSCBTkDcXfjZ/cwrhVuKWekMoBBcWMWo4KW7/2iEhVSTyD8Pb9oFnoG+zrExQPZu/JtTChZYqbCDS2uRypC2GXwfdw1hiVMBDev2YUPK8wokADkSe/vApsgG++wgswty94EtJNbARApipQzppqRxYO3PTtDCQSk1q+5/ukKOQtD30tur79xDOLLDSvHvSMkvNnkEO39tDq8IbRnKKfKASkuNCzMocaE+kSx6wx8pHFutWt92hCbNcMMymqWLEj8JewHuXgT3GTitWbKS7sWcD5eDA8YYlJp5wlrAGvK/wB0iGHSEZkVISQUs9QdG4fekMonJJLhRApoHOoP3qIEWQhaVukuNyvS/m09oOJqXKSMp3c7s9/7QHEL/mINeJ6ndbSIY5Qs1fbjvEWp5PnjeQbVdrWv9uYVnpzJLFLDSz048Y9MynnNdFU5VHHfxjpaDko3Fntxpu+sIKgHMQGZqWrwEEyZykBmytTWpIL629Y8kEBSK5szgNx19bw1g5JK2arJNeRLFhE0aXhHZFya9qMP9XpHm0cKAlKFoMwg/hIBTwKtAdbxPxwFycpzEfMSCA5YBO8tV+MSx84gLyEPXK/EVPr0LQWq0BZAzFRGVqJZgWpU97NbpFfOKGCx4dTo1g1w1jA589ZZDJBHUmm8EjfT3hXETQKPz58vu0Ogr4jrc18wbk8ExhpvNid9q/TkIaTPE1AlqGVmyqG+rlQAc6sB+Y8IWTJKlME1qSVGje394zv6UJKgEgEx7Bhh0i+cngzesdDqwWdISUHMVBVMr2Y6MDwguBBS+a4YX47hW49YZxci4ah1FQN3YwnmUlgoZg4GY6B7NuvDWatVT/KySGJFyaDncNyN7iA4iRMWSrKGAuC9q7veIyEjKAQC1eIfj9Y7FZvKHZkqA4uzdoJRCcxBqPmAYJGlTuhqThXV5aDcmmnYmE8IohLtYuf3i0wi/wAyS2UkEVA0PG25+ULQspMyjF70Ib2/SHkYlvmS3IEg8iP0iOGUglwUvYpJ57xweOIUFMS1rJcU46QgZU8E0Iod+toJKJy1uKtp3+7RXzMOBMfIoVYEBjwdzWu+zwVGKNd4pajb253H0YmJqSkk1dv2hmg5wvhl2rrDMlAo9iWflf0hSeQkRyllkjm8GLAGjQA4hKC/aCoGZIaZKpcLL6gMG+kezKEVq5AOtn9KRXzccVTEqGj6ONzU5mJTVZpj/lYDWp/aBPdpGhKSAflANWty09ozediDVn+9OvCLPaUtT/hKeJFTwcjvCKCFEZkjdZnGvM+kCTQFpUHFDR237+raxYeJQOXJDMIBLmHKUlspFDel2PLfCuGWFChtQkByeXHSAU8sOoNpQ/p9747ES6akqe26r+geADNXMGGYhIawqxIGp1gq0Zk+UlxQkXtWvNu0UawHHJYOWJpmrqXLdKaVeJYeWSgu4Fbb7sHNr7rQ3szZQJSkEML0J+zzf6RpcNstEtIACdxNyxuz/fvCowmIUpLAUItW7aqPr91Lgp6hNSdf5e53KEuPeJz0kuls2XNlI0DlgSxftqbwrMQROcCxYc0hndx+WnSKpazpK1KcUAVmzbibto71oIjjMQQKXs+vPt7WDx6Z7MVKJULBhu1HQViqnTyolJdrludrQQPJqxlYu5qTytXhCKUOQwBJs4J+kExIKUKJJIDNe1QW7+kM/DC800+XMAmr/LUihobh2b2gsv0dyCy8BMA/CUkbnDddK6QxNWClvICgAHKD2qS33uj1Ox8WkDqaEMl95AzEnkWicjCKJHkRm1ZTuU1Ol2B7FnipKpnywGUA4u6QT3zD2j2Hpq1Of5Y46V1opAN94j2Lv8T2cklLMQ1LOG3cOv0hX+HJWcqrj5R1zODcH0h+bJzW8iqtuv6i0DUJqQFKRZnYhtKg6cj2Ma7cL5T0RRLyDMQ1qvzoKtrxtHqk5lWFA56j3/eLEpdJISMwANSH48ae8RkyqqNi1RWpFNSwDbnAi1q8pPatlyMrpr5rC2uukWWFwSUhswrehAd75iAT7MaQLE4lKUn5iXDg7t7PR7UhFe3ElOUpB10A7AfWHY37W2CwgcFJSKliX6ENrDoSUljMlkvUkEkONKffSMpM2sDvA1AoPT73x4rbBIyiu6hJ1bqxuBB5HGtnTElQBzqFfy5TRmFSe45CFkyks+aYW3kNXRhY8T3hHAYTELqUhj+ZQD9Qp+jERL/C5pKnTbRKkuTxzHK3LpeHVhxWIkoA8xv/AJuLWB7A2huXjc2VqgW4uLxn52zJoqkC1iUuqmmVXuBFns1RAQiYCmpfexJOt/vfFEYUok31NxaIeGH3mre0ExM0BZSEjgc134N9+sBlkkgAH94gVxCgkukZWs3Ri2+vpE8LiSkKzGru35rUfnA9oqYVF3DffCBylEvQ1rXi1bcIE8xs/MKOA9oUwqr5ravcQ8mR+ZmBtw5R5KCa0vAsBxS8gvQOQL6HjW/rHmCl/iSkAAUq7nVuOj8Y9Qcy3DsASeL7q+kNITmUwDEhwWArr93rvaAPVTbJcEuCW48IalSAFsQavQXfdwqesRwzINKtUltXsItNkYRSyFkKSnjcnrDDFngpIQm2XcL/AGYrNqYk5whyoMSS9i9OQG6G9o4oBKglyUuC2hAq7xmpZM2hVTUpBrcXNBv6cIrWlVikgKUTdzwAran0hrDYnzAkAuHzF317m8Bx2BdTIsKVOtQXMdMw7DI5UwNgGDsda+1odZ0ZaQq4FH48D9mJSsOCXLADhThxhfDlMkEZiotQBJVV6Ox5a8+HHHIQFA1JAKVGgBO4OXbfb657C4kbFlTGKyClLOgEuUs2V/wpI1vuhzBTpSMqECWAEkp0e5oRVyz1qQKvGUk7dQhJyyyVhvPno1Gdw4J3Q1tFcozArBzM3lGZ0AsrW6Wa1+942V4vbCpysoR/LN0/OQGq6nys5BcOecAx04MpKVWcAEFKgoD5SzAhrM1IqcH8RKzALQgnRQppXU6VejcBEdoFHiBYSoEJy+ZTOQ4Nd1WqSd53lMPyMcoJAKXI1AS3RiPaOhIbVJr4R/6S46EUjoy1sHxm05iT/wDdMxLnVgk3IDE2enCIr+I5gCSFBv6mLji/0ig2arwg5Yu/79Y8xeOlr+YDkE1fnSN65rOb8XLqMqSXNAEgHiaGh3QfA7cKUusS2NxnFRyUXPQaRm55lfh14MANBX75wElGgI6vGbNLWY/bOFm+VaCP6kHR/vTTjBcJsbAzAT/PDD/8iCH7PbfSMxhJNbAcSB9YYTPIoAkDV/SoPPhWKdLMaXD/AA5glZQTikuWc5DUaEDhBMRsPDyCFJTiF/8ASkUN3ISzDvSsZ+ZPUpOQT1Gr5b1NnehD2g+CnYkKJRPUg0bKSkD/AKAQndDoaTDz058qcyQw+ZIJG6nlJ5cY9xuHzUM4pArVOWouCxVx4Q1gturlywCnxlBnVOCRXWnhuN3zG8KbQ+KsOWC5CQWNJasiQeQzB6Xyn1MKxVY2epKSwMxQqSkggaVSlikXqRpFXs/HLVMrmL3ew3crRocEvDYgHwpi5c0VHkcgc6BQ9eVYlI2MmSlQQpS0g5iQHUqm4B7bvrGTvRBO1lVeW1vMxap32P1hkT1Dr0p0iGGIl5lfz3NCcny8GCsqRzHOsM4aWpZD+VJc+aWXZnsCCNz1Y6axaor8ZPVZLlVGat6Dl1jpCG+YsprDQ84uJGzRUqVMSAWzeCSm+hzvxt7RKZs6QT55qRVvlUWI/NRx63iWqO5Jr72H6GsGkodLkEDf2969ocxez1BWaTPk5SN8xJNdf5bHfdq21hzY2HBIOISjLYZZqAFF30OYcmHSK79K79K6TJGhp7t66wDFImTAkSxVT1eg0G4mvK0aDbc+WhGYNLlqIfIC6nNEjcDvJ5XimxG3kyyBLagfMdzUAYnL6xSfqn9NbMwqpYZWYt+PIcorWuvSLHF/E2HlslitSaUBHXMQzcq8IzCfiYl8xI3F276mEsViswD5Cp7l3/3DV63hK42rtGViVJUrxEgXlgjzV3ndXSDqmygkBKSlKGZKTrvJbrFOS6XnlKgKhOUFQaxJ8r78pIBrE8JtCUtgBlY/KXFX0ClntWLoLuVMlUdSkk6DKfqD3BjjLk5VeZhUgqAGoqCTfnFZtfGyQEuUk/lFS7FrW60iunbclZEgSiVAXLXa9yYulhmbiBVMsBxUupALcA8BVKEx/EIY2qANz3rFQrCrmedY0pbpuEWvw9sJS1AlILF/Mb9O/aCfxehDsrw0qSyVJmFNX3a20+sXWz/hVUr+YlbG4Qpyk1sWb7EFx00UCsiS1s4NOLpZJIalTU2jO4nATgf5azLfVCyH4MKt3Ea9JocbhZj50okhZcOE8Gq4q30HKK3Z+zcjjIC/zAh3G8M0ebFlT5SkqmzypDtkVMuTwLks9hwjWzSgCikO1Gr16P6xYtZ9GzJbUSW/zR0ELm2brNAfi2Wjx0BY+dsKYtilJVuoYWGxV+YGhTcfq9hDkr4hnCiFKdm3sOB9I8RMWXK1KJUxLEP984LVIqDhiLn76Q5htjLmAlJTS4dj2+sMGepxwsCa/pEkrmrVmcotYto2g774tWK3DSQVAVqbRrcLsCbrKUWoxTUa2a3HjFfhthIUms1CTf5gGrub9I0sgzEIZOKzkak33AO/vFoAwGyFlgEI3jyFJ70rcddY7FfDuJfMU3Oppvd3s79+ERm7fmS1ane2V+TEv66Wiy2d8Z5g0yWUpf5s1KbwEMO3WIq5GzMZ/Sw0Kh1/D+sDT8LTCszFIdTOyMt+bseZaNIv4mwwYGYk60r9HvrypBcPtjDsMuISnWj31sKwp8wxWKVJmEy0Lll65ksS32/aL3Yu0PESozlS5YDkZ9b1sWZ9x6RrZ+3sE5ExaVkB3KDQilWSe254Um/EMlM1JTMl5CkHwxKUS5D/AJX41aNTiNVuHUFAlEnFAEEJXJUVy1ANoE0DuOh5Rar2DNzJmTJuHmJdnShpgpT5yCaBjWG8N8WyFqShCkl6AZZiS9XuWHPpFrs2dLnozS5aVJdipVK3/HUx2nDYxuMPtzZWJzNKmjLQpRLUczaqKQ7AEhySzqaM7iZk/wAQgqlocAl1U7H6tH2SXLCZikZUhQAdgh61AcDhGb2rtzBypnmk5lgBlJQg3D0JVfpoYzfixTkwyMaXynGSnG6UewURlPeKzaOL8UhpxW34Shm4hqHrWN3tObg0LSo4dJfKaIl6pKkqKsmbdUH6xVbT29JVUy0rI/HNRnf/ANylW36xm8MOqfFY0+CiVLc5KlhVZ1L3NXLWq2gdXZGzpk5ReSpbPRCDmfeQNA71H1jZ4fHyFpzJl5A6XLkCpLUejNccaVEExmxzNScqXGUhlTA+Z6ADLVw3zHUb4v8AHT5R86xWAUhSkuDlLOCFD/UkkHoTEJcjpF5i5M1ISFoICqh6PaFfGCbpcfdv3Ec7s9qVXLV/UeWaIKQb1PWLc4lCqMAOCR/uv33R5NxCAnLlrvBA9P2eDWlZLRveDS1hx5FEcI5SXqQKcoF4oFv09vrEl9gduyEgCZKmU1FRzIcQ5P8Ai9LfyQUbyQC40YC3eMpneyn4N+seM1yPvlDuBcI2klRJmTDW7A0PV3rCkzEpctMWPX1ELZEHUd49EhN79f3gKQxBCswmHNvcuNOdokMRMJfxK3Ber8DBf4ZAFWFH6di8LmUg0B7gRI8doTxTMk8SkE9zWOitMttR3/eOhRudgFpDqlqDC7GlN9vWFE4eYSyQ9I8mTZyixUtXMqPvpDGEwk4mgJq1bPurAOnYbBTT5vMztRrwz4RT8yXudd3AxptnfCwCQqZPWFPmyy8oAO4kvm9OsUO3djLlzPDSrxQGILVAL0I397jlFZTsiE1lH5MoZ3r6vWFSQLLUDoBXrExs+emnhqI5hurGC/4XOJyrZDXa9Q499IA9lLZvOFEkOk607ROdKUXLZQdAWtyjsJs2bdKpZcsCon6pvTSOlYXEKBogAEu6wzirxUheHletQzO31gsnaKyrykBTUGVLcAKUDaxVzwty5B5E/XSAkrDitb/SNcRWhlY2ZmIJDpSXZCA5yncP2g+KxBKyoAfIlRoKuWOlzFTskKDlj8q6V/IQO7w3OmJDjMSQhKGagykV9PWO3H0xTGzsWVTkgsBU0A/L31HeNRsfaZ8JYGiidNyladIx+ysJMKipKDlCFnMBR8qv241i32VLWmTON2Xfd5Gjpw1nk1exto55qlKv5H//AKEe0Vu08VnWsDInLMAohPyqByAU0I9YU2Isu2rp/wBxP0hHCrKs6i7FSC/EffrHSsw5itrFcmXMTlzJUQWSA9e1LclHlGTxGNOc0lvZvDRp09TFhNGSX4SHJYq6uXtyjOY186zxLd44c/104tfsra60qkpVkyqNU5EVBoAWTz7mNXsr4rEtTTQgp8VSKIFsoKdKMLGPnaVHxMO2oFv8x+ntD2H2ZNVmNgVlaXo5CkijmtmLRvjbGbG6+OcCmbhyqUAlcsuGsQRUdR7R8jWaeY13cXrH2uVhHlMshykAguNN7V3Rhfir4fRLWFykpZVwSq7cVRfNw3uLhfpiczUeJLW4AJJAsDpFjnSLpAoxLW+sG/gkKDgOHFTRjuO/1jyWuqmSncfWHNnbJXPfKzC6iafq8NL2akEOmnAe/CNH8NYhIlTkkJBSPIDc5lB7ai/WsHkJe8LYH4NlKSc85aVNfygPvYi1tf2o9v7An4VitlIJYLA13EGx7jjG0kkggjLWjm3StOcTxKS6hMUlWY1CrKBvRu27SNS/psfLiox48a2Xh5DqQpKQQot5QzOdQxgW0diJSl0ipLBi9/pCJdZZ49zGNfgvgLETQClNDVyQB2Jf0g5/4b4gH+YuXLG8nNpoAPdrw4mJrHR9Iw3/AA/lFIrNX/UMiQTqwLkdTHQJaJ2alBITLG+t6/QROThUi4ALkvYB93tyiZQlNSQnWp/WsVO0dvyUpZlKSSxyFnIb+p2pui6jWLTx5fylY7/W0TxcmXQlu0VezMbh5oAQcq8r5FO/EC446RDaWLUiqQwDmg05tWrGjDdFqw7LVJWSAtNKXoDup7cYXxOFQklLEkEOygRX5acbg8Iop+0BPzZkTDkYgkEEOoAlLl93l4Wi0+H8MFICphzGwNQ43MS7Vsd3AQe0JKwigAGPpv4WHCI/4EtQKhVKnBSUsGBqRorp1aNOMNQZaccrh+IEHGGOQJBLA1ClcKUsT90ZoMTBK2OxPmSEi7kPrStQaM0KYzCZfMUOTQF/lroAdwItqbsDGzxuBShBSFmpLVudAWFACzDgGilxOCwy1GXMmiUkEmjqIUAAAkblb3GgtDJtN9FJHhJQVZQXBqX8rMSk6tpZ4pMXhkrXmTm0YVzO25n4Q5iJKx8rimUBwFFqswufNu0hJWCmLNUKWeRsKG5p+8dOmKtJWBnCQlpUwEreqTZv1N4udk4IyZE3OkjMpw4OqePKIfD+zVLIVmWyQCXcNViW1ZmHEiNZ8I4eZPTM8Y+QKGQNWlPKLNpxO+PRxjlSW1QrD7OnTwlCTlCE0GbMo5Vqe4IBpx6x8vlYxwcy3p+Zn5h9PrH1j/inhJi8OiTLCiEMSAKltW7x8dOEUKkKfeQa8t8Y+X2eHo3sxOacgFTO4LHQgj6mL7GbB8LOs+fIxAZwpL7xQ/WK/YEoJWTkKmSRWlfpzi4mLnFJSklSgkhjUKAc1H4iBvf5Tvi4yY1dKnEy5x+RMvwwyWDOLA0h9UpSJ8sLJZSUgqJcu5JD8CQYrdgYEmaRPdDn5iCwLgBKqPbXu8an4j2dPZGVCllIBzAGpAZmNd3aN8e4xelphsaMpQfMBatQLxT48KJOb5DWtXDjpT9YpcLNVKKlTApJYULuKBxGi2akry3UCxalQwzD1Bh3Uw22Nnh3T3b0I3whgklKmLOaB+Nr019I3G2djJk+JmFDVDmrOCTeMTj2BKSa1bqH5NX1jzfJwzt0l1qBsKakHOoJezB6vXh0rCewsiJk1KykrSCzkgAvlNhVi94sdgbXM7CrSol5agHIJcZWFWZ7W3O2sJ43ZSJhdHlLfguoM5J0q9QPag4/bWfaxlzBQAa3qRY68Tu4QtipZLlWrgPFts3YpRKR5gVNmPm81gWoAAQ/rFnh8PlpQktwHdqnhwjWFisPsSatJmFJCXYKbymtav8ATtWLLA7GmuBQZSC6lVAqGapqN26Ngo0ISprO1TfdbhWgraE8VgzMUnMSzNlpfe9Kel6WZ9MzjILg5gISlKgti7pD1bRX4U2qSRTeKeYjAmaCguxLskVJ4l3MdjApCBklAghqjKkt8rtUgOW4niYAraUvIFLlrW1yyaEHRJLkO+kW61gY2QpHlSuaANErUBvsC0dEztbNVIVlNnv61joD0+VYtSs1SSd5c9KxwkkgCr6W9Yd/gm/EFDRjpyNYWnkpUAzgu7Vo/WsZZ8voFbhRymzsoE2ALka2i82DtArBlTC4qQSSKgFVwHrlbrFXPJCy6XUFEEneKEAbhaDYUEsLDV+W+HDrSz5uGEtwt1kDMkJok5rFWYEUayRU3NYYw+0aWDNW9epBJ6cd8ZxGHAcBqwVMtCQzV4iK0avMRPmU8OYtO9y+ocWBbSImatgcyrmnU+tYqU4ggMDQcfpHisRS/t7Vi1aZ/iHBzLXU2Ki1+f20DM5BL5d9zw9ephNU4xAK5RSi09JxATbsBS8Hw+1Mpo/WvuCYr0L4QSXhyXJp+u6NzWbV/hNvTHDKUBuCm9qRcytsrWkOxSCCxAIJ4gu/WMnLklKaBJGpBB9i4puGsWWzvkqwrpf1H6x242sVpdpfE00IDkEaghx2+nCMzP26FF/DQ1HZPrSC7RAUhnJbXj9DGaTIe1T37w8uVUq6mbTSS4SgA3Z99mPGIHHJBeo3Mf0rFVKTxI9R6fpEVJIeoA1qH7Gsc9p1bnGpX1N9Ifw2NyhgVCj1JZjQM5+2jPJNSHQ1NBu3AX5QaSXI4nvqPYwzVeTSTdpE/OBMA0UAbb6AiIy9spT/AMpGlRmFBuDtTdxirWCEm7cjTqP1hXGYwgBOgLgUFaaK5ekb8uUHVafF7ckTgysP50JbMScoBNXctUtx7GMntHAyVqMxWWUTQg+bRqAB9LiK3G4uYtQzKduXel47+JWRd2YM9gzA8vZ448/k5XpuTDuHnYZAp4imOicoZtxqHOv2HZe2a5Qgprc5jzzM1e94zwWpyXIvBZAJsRoKgN3aOONy19F2DLSUCaspU68olhSUkvlqyklqquSmiYDtvaCU5kSlJAAYkEkUrQkAOKgqGg4RisZMAyssCYB8wsA7C1zfk+tIUmzZ6UggpUa2INGuxbX1htv01FptFSkgLkrUlQskHylgVGhN21HKB7M29OzFZNVPmDlqJLkg04xQLmKKUgpU4AqdKkltzuK8ImJd2Lhr6VuYoL22uF28p8q16EkFtBbS7isS/iJBWSvKBcEVJpw1pw5xmZCcwcEaMHLqLNuqKCkFny6vlcEB6ff7RWjyk6aUbYkCmb3/AEjoyP8AhsxVUpOU2+3jotHn/DCJKRXKE2rq/wCsQmy0ioHf9YhMTMAqkAD81C3APXtA0rTY+H2UT7iLtro7jpksTHllUwEAkqQkeYh1C5o7/veA+IwDAda9t0BOJSKBD8TmH/kadY8M17JSOLn6mK0Da39jHMd7ekRQTDEpaWLpc/frGUEkGOyGGEpTxHBh9DHFLf2/WLWcAyn7ESThyzsQHZzZ91RDCJdHYsInLTqD7n2Ma1YVly4sJGBmGqUKWCKZQT6CF5M0BTkP1b3Bh6WEEKVMSo7gkJHc6f6Y1OQ8S+Y1TlI33HOmYpHQRYSFHw0lquS7B+4qYTSkVZJAZg7HuQA/aGpBZIrxoR6RvjyF4mFhwQSSdxbdyipUSLM7/lH1izlKDKa3G4iuXMrv4w3kPErOSbm/3pCeu7k/94syl4VmJ4+v7xi8j4ulJL0D76Q1h0kMSOpo/S8BSQDUG3GDK2jKZIyqbf5vfNSNTkPEbGTkhJ8vXyv6h4pZk9TZQSkDTNutYQ1jNooUqqVNahbnQgxWzJ4sz8a+0HLla1OOOUSY9lzlJsSPvhEAscokvg3Uxz3C4zFG/tD0uT5A2/e57NSEkKXqfR4MnFrFMzjiW9BFpTxGFJDi/HXuYhhNlz5pHhyys7wPraHcHthAVVKlUuk1B6pLgwOft2YC6Jq8o/BYNuawg71rp5i9g4qUHXh1NqpJcNvOVwPSEBMDH8J1LOP1/tF7sv4pmBTheV6nd2t3h7E46RPU07DjOf8AmytdxYXpz5w6sJbP2XNmJSpCEBLAZlKZKhqWfMN7AC9NYdlHwfIoy8u8Mz+ivUBoFhPhyTMGeTNmpa4IbhvDV4QLFYGXKzpmpUsMAhaRlcVcnKSX4ekN/jneF9xcyNpgpH/1ATwdX0MdGd/h5P4Z81I0BTbsR7R0B3mqVpcU14fYgkjDglIq5YXF7DWAS5gJYsfSsTSDUXYtc21sbRlsfE4fIShSVJUCxCwQQRdwbdoFLlk0TU7hfhSCzZqlLClPMIZwSWYWTUuEtSCKmzFAIJZP5Ehk8KaniXMXU9h3hKS4UQngVPydKASD/maJoDCAfw9bHt+8GElQGgA/qSBwdzSLfyDUpY3mDJmqR8ofd5nAe5az0vC6Eb1pHV/9oMNJwCFfLOGZrFOUcgVKAMM36GhoxE0qcKWHBHkcc/laCFhrbeK9XeG5WwJ2V/BVzBBHdJME/wAJnJZiU/8Aqgf7ssazlfa1WomBV5ktPMK/8JZhuVhiaS1S5h/pzj/elKYN/ha2cqma1ASoDqmaT6RPDTpqKeIsJPB6ciWinXtATJCkvmypLWdyf9IMeZiw8xHUw+dnh83iTAbuZK//ABeK/G4bKCfESrosP/qSI1iEkpzOXSb6gbrUhZdCxpCGfdSJBSv0gpHmzNxgE2cWpyI4l69WjwloLKSDQJU5ZwC7tW3TpGdOEzmvVvT7r6wFaeP33h6ZJ3hXUREyhuPpFoV/hHfWCIknWHfCDaxFCBBasLeBEvDH94YMvSImVwMGkuQ149z8D2iZA3iOCk6V6RIBSiC7NxaOCErLFg/aDrkg39IWXKbQxoCjZyX1PIQMpUk+Vaktx+hiSJ2Wgia1lWp7waVrgdszUMcoVvIDUZnat+lotpHxDLUXUnIo0IL+gqmMl4hGpbnE8PiasXbjWGck0q9oyiScsvqog9gY6M8opf8AQx0WrstLlPYu0TUdXc/XkBBloehURuFk9Bp7wLwsu88o59z0z29VifL8rVbXhEBOOn/cIMiTmYAKOUEAEGpJ069gIawmBOYZkhqvQ1IBOVzYxXjtHu+0ZSVVKgkEfmScqOYd1K3J76geIJVRCfKHLE+YnebuW7d4alSpjDzJAP8Ay8jtv+yawaXhEi2YkXYU7CsdMovySeyuGlgkOlKSeKvoAI0UjZQUEgJTMcUCjOFOaXaEkEBITpevd4LJxBIbhQU7Npzjpx4s/wCWLH/CEAVwsxP/AOtpo/7kFQhSdhZKTVE9P/oop0KUkQyiZMyuEFIo6kksBzLgGw6wTDYgg5lJnKCdSfl0FXr2G6uu/GDzVc6VLAJE4D+mYian/YpX2I8w20ZJdKgkkC2eYkPzViEhjyeNPgfiVKvKqfMQd6pYI/7QWhnHYqYU/wAqfh5h1zpB9EpfvF4tTlrGTsSQHQyP8k8l+8wvFfOxKliqlEbiSY102RiAlzMwoO8IQN73STu7RV4vDzgcq1yuqQOWn0jFla1nUHlE+tIspkt3dUlmqUptXh+sVviB6EKHB/qI506EuWTaBJwyheDLWT8pAEDLn8TGManTsLMDEqWOBJ37jaCy7V94EiWQp8yt1YnMxOj+kVpgwlhtICtG/wBBHspY19IkqaAHyqO6IoJmcIiqUTp6RyZweiTHTCDY+36xankqU1Y6YRqPSJIlKBcP2jyYpzWnRjFpQYbh2iSJGYEgig1UB2Bv0jljjTnHSJRVYZmIvQk6MPxRqf1YAuUOD8/0gE2TrmT3/WLSVg88wIZjV81AlgVLJqzAAnkDCqZeYnLblSEYTSWvE3B/FDy5CRoOTx4iamvlbpFYsKplDj3H6R0FKhoR1EeRYHjhrsdKf/F2ieKw6iApKsw/po3Rge8JpUqoBHKkOpxSpaShaEl9Bo35ncNQ2rFitMBKpiJSVOGc0dzSuYk1BIfdXS0HkYXJWm4OdSHPl1p0heYlkoXLUUDKAwS9m3i54QaViHSc6kkKcOUsqhDsWLXjdcuXHlafTKSK+XWjHzdmcDc4vBgADWjFrtyvCiJ/lGTzsHpV2ta/aB7NxalFXieThYtWgBr14ReXeVyvG6sUysxbTnx7CJfwxsKnUjnY0rrHspQ0L0cj9XgklZJZiBvYM3MXpGu2cM4TaM2STbKq6VfKqm4d6ReYbbKFyl+IyaNkSPmDXGYNT6PFHicCkA55yBQ1Ll/S/FoSVMUktRSTqQQKgW13RqcrI3LZ7S8QAqOVRrQMBTQH71iz/wAaKwAiSzBv5jEClLgRSTTZnL7gTEvBmM2UtXU16Rb+Mzli3k4koIJly1EVbw2bcQpLgGO2j8QKmJZUtCiLFdW5MB6RS+OpPykhwxB40bnBpCAzkh+w3DjF/ksmK8g0rUQ+Wju7egqWFbWhLaCSClQTlSRVVnPF6CLWel7gjhb3hHE5gmjZXD5rdaGOey+zx53VZOlKSAW6gu/aPEJKhmGYjW9OsWipKdcPmpdKh+0RGziAWw6W4zP3gvx/7/sd9VYAeoLiDEt+B+ZH6Q4uQEprIA/6/wB4V8zuGY2qDSOfKY6cXeOm2UPxP1aseitWTzZ4jMlA3f0j3K+kZaQGXga6N7EiIiWlRD0OhevRn94IZW8A9BBfCIsPaE45EkD8Suqj9S0T8O9R0/vEASaKSpvvjHlvw9a15xJ4tNwGbnAUoS1a/faG0zpYGnUvC0x1fJkS1efKjdI1JqL/AMSgE/gNU5gLpIZXmBcOKM1a8Y9kSwXyLCv8pY9nD9ogoGobrlYvvjpEoknyIJ1zJ/ehjWxlN8tSG5iPDPTpbe0TM9CKZeOUqUW6EtCQxIqDJSbsQSkjscvpFkWjGaPzR0RE2T+acODA+uYP2EdF4oDDlpMw6ukPqz1rABr/AJR7pjo6CsLrCfI+oNDugOGUTUkn5r/5VR0dGvwfr3aklPgpOUOA9hdhWENh4hfikZlNls5b50aR0dGp/wAoGwkJAYtUg+4io25NV4iKnTXjHR0dPk+v/YJ7X+OUSZKSaGYHGhqNIrcN8qDqReOjoeXtw+RfSEDJYW/+MBB85GjKp2jo6OvF0noliTRfBbDlmEVmy1ElTklt8dHRx+Rz5PFzDnAcsb15wfaZpHsdGP8AsCxUfDNTeKvDzCM1TffHR0c+b08PRyRYnWFfx9PpHsdGHRLBrO83h4x0dFTPT2XRJbjBpRjo6BuDG0K4m8dHRBWyTU/9R6xbbOSCoAgEF3B1prHR0avsfRdXzEfdLQGd8x5/+Ijo6MxpWlTqrW/vBlx0dCyTmXjo6OjTL//Z"/>
          <p:cNvSpPr>
            <a:spLocks noChangeAspect="1" noChangeArrowheads="1"/>
          </p:cNvSpPr>
          <p:nvPr/>
        </p:nvSpPr>
        <p:spPr bwMode="auto">
          <a:xfrm>
            <a:off x="155575" y="-1638300"/>
            <a:ext cx="4552950" cy="3419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988" name="AutoShape 20" descr="data:image/jpeg;base64,/9j/4AAQSkZJRgABAQAAAQABAAD/2wCEAAkGBxQTEhQUExQVFhUWGBoaGBgYGB0fHRoYHxccHBgaHRwcHCkgHR4lHxwcJDEhJSkrLi4uGB8zODMsNygtLiwBCgoKDg0OGhAQGiwkHCQsLCwsLCwsLCwsLCwsLCwsLCwsLCwsLCwsLCwsLCwsLCwsLCwsLCwsLCwsLCwsLCwsLP/AABEIAMIBAwMBIgACEQEDEQH/xAAbAAACAwEBAQAAAAAAAAAAAAADBAIFBgABB//EAEQQAAECBAMGBAQEBAQFAwUAAAECEQADITEEEkEFUWFxgZETIqGxBjLB8EJS0eEUI2LxFXKSsgdDgqLCg6PSJDNTc5P/xAAYAQEBAQEBAAAAAAAAAAAAAAABAAIDBP/EACMRAQEBAAICAwEAAgMAAAAAAAABEQIhEjEDQVFhE/AyQnH/2gAMAwEAAhEDEQA/AMBh5guNXZ9Q73+kQWkKmS60KkAuLB6mBIxASlmqq3Aa0+/aI5hMmCpAIUXHAMDSxgi9NDtPALSmpCwn8SXBHSrjfCiVkBzf1H3XvHuCmTMmTKF1Jrep3v8AqfaJ7UVlUxuAL6UcN96RtFMTOYpPekHwOJqael9PvlAp0zO2VrVJp/e3rBJUv3brr3P0gK0lsoC1bfSCBTkDcXfjZ/cwrhVuKWekMoBBcWMWo4KW7/2iEhVSTyD8Pb9oFnoG+zrExQPZu/JtTChZYqbCDS2uRypC2GXwfdw1hiVMBDev2YUPK8wokADkSe/vApsgG++wgswty94EtJNbARApipQzppqRxYO3PTtDCQSk1q+5/ukKOQtD30tur79xDOLLDSvHvSMkvNnkEO39tDq8IbRnKKfKASkuNCzMocaE+kSx6wx8pHFutWt92hCbNcMMymqWLEj8JewHuXgT3GTitWbKS7sWcD5eDA8YYlJp5wlrAGvK/wB0iGHSEZkVISQUs9QdG4fekMonJJLhRApoHOoP3qIEWQhaVukuNyvS/m09oOJqXKSMp3c7s9/7QHEL/mINeJ6ndbSIY5Qs1fbjvEWp5PnjeQbVdrWv9uYVnpzJLFLDSz048Y9MynnNdFU5VHHfxjpaDko3Fntxpu+sIKgHMQGZqWrwEEyZykBmytTWpIL629Y8kEBSK5szgNx19bw1g5JK2arJNeRLFhE0aXhHZFya9qMP9XpHm0cKAlKFoMwg/hIBTwKtAdbxPxwFycpzEfMSCA5YBO8tV+MSx84gLyEPXK/EVPr0LQWq0BZAzFRGVqJZgWpU97NbpFfOKGCx4dTo1g1w1jA589ZZDJBHUmm8EjfT3hXETQKPz58vu0Ogr4jrc18wbk8ExhpvNid9q/TkIaTPE1AlqGVmyqG+rlQAc6sB+Y8IWTJKlME1qSVGje394zv6UJKgEgEx7Bhh0i+cngzesdDqwWdISUHMVBVMr2Y6MDwguBBS+a4YX47hW49YZxci4ah1FQN3YwnmUlgoZg4GY6B7NuvDWatVT/KySGJFyaDncNyN7iA4iRMWSrKGAuC9q7veIyEjKAQC1eIfj9Y7FZvKHZkqA4uzdoJRCcxBqPmAYJGlTuhqThXV5aDcmmnYmE8IohLtYuf3i0wi/wAyS2UkEVA0PG25+ULQspMyjF70Ib2/SHkYlvmS3IEg8iP0iOGUglwUvYpJ57xweOIUFMS1rJcU46QgZU8E0Iod+toJKJy1uKtp3+7RXzMOBMfIoVYEBjwdzWu+zwVGKNd4pajb253H0YmJqSkk1dv2hmg5wvhl2rrDMlAo9iWflf0hSeQkRyllkjm8GLAGjQA4hKC/aCoGZIaZKpcLL6gMG+kezKEVq5AOtn9KRXzccVTEqGj6ONzU5mJTVZpj/lYDWp/aBPdpGhKSAflANWty09ozediDVn+9OvCLPaUtT/hKeJFTwcjvCKCFEZkjdZnGvM+kCTQFpUHFDR237+raxYeJQOXJDMIBLmHKUlspFDel2PLfCuGWFChtQkByeXHSAU8sOoNpQ/p9747ES6akqe26r+geADNXMGGYhIawqxIGp1gq0Zk+UlxQkXtWvNu0UawHHJYOWJpmrqXLdKaVeJYeWSgu4Fbb7sHNr7rQ3szZQJSkEML0J+zzf6RpcNstEtIACdxNyxuz/fvCowmIUpLAUItW7aqPr91Lgp6hNSdf5e53KEuPeJz0kuls2XNlI0DlgSxftqbwrMQROcCxYc0hndx+WnSKpazpK1KcUAVmzbibto71oIjjMQQKXs+vPt7WDx6Z7MVKJULBhu1HQViqnTyolJdrludrQQPJqxlYu5qTytXhCKUOQwBJs4J+kExIKUKJJIDNe1QW7+kM/DC800+XMAmr/LUihobh2b2gsv0dyCy8BMA/CUkbnDddK6QxNWClvICgAHKD2qS33uj1Ox8WkDqaEMl95AzEnkWicjCKJHkRm1ZTuU1Ol2B7FnipKpnywGUA4u6QT3zD2j2Hpq1Of5Y46V1opAN94j2Lv8T2cklLMQ1LOG3cOv0hX+HJWcqrj5R1zODcH0h+bJzW8iqtuv6i0DUJqQFKRZnYhtKg6cj2Ma7cL5T0RRLyDMQ1qvzoKtrxtHqk5lWFA56j3/eLEpdJISMwANSH48ae8RkyqqNi1RWpFNSwDbnAi1q8pPatlyMrpr5rC2uukWWFwSUhswrehAd75iAT7MaQLE4lKUn5iXDg7t7PR7UhFe3ElOUpB10A7AfWHY37W2CwgcFJSKliX6ENrDoSUljMlkvUkEkONKffSMpM2sDvA1AoPT73x4rbBIyiu6hJ1bqxuBB5HGtnTElQBzqFfy5TRmFSe45CFkyks+aYW3kNXRhY8T3hHAYTELqUhj+ZQD9Qp+jERL/C5pKnTbRKkuTxzHK3LpeHVhxWIkoA8xv/AJuLWB7A2huXjc2VqgW4uLxn52zJoqkC1iUuqmmVXuBFns1RAQiYCmpfexJOt/vfFEYUok31NxaIeGH3mre0ExM0BZSEjgc134N9+sBlkkgAH94gVxCgkukZWs3Ri2+vpE8LiSkKzGru35rUfnA9oqYVF3DffCBylEvQ1rXi1bcIE8xs/MKOA9oUwqr5ravcQ8mR+ZmBtw5R5KCa0vAsBxS8gvQOQL6HjW/rHmCl/iSkAAUq7nVuOj8Y9Qcy3DsASeL7q+kNITmUwDEhwWArr93rvaAPVTbJcEuCW48IalSAFsQavQXfdwqesRwzINKtUltXsItNkYRSyFkKSnjcnrDDFngpIQm2XcL/AGYrNqYk5whyoMSS9i9OQG6G9o4oBKglyUuC2hAq7xmpZM2hVTUpBrcXNBv6cIrWlVikgKUTdzwAran0hrDYnzAkAuHzF317m8Bx2BdTIsKVOtQXMdMw7DI5UwNgGDsda+1odZ0ZaQq4FH48D9mJSsOCXLADhThxhfDlMkEZiotQBJVV6Ox5a8+HHHIQFA1JAKVGgBO4OXbfb657C4kbFlTGKyClLOgEuUs2V/wpI1vuhzBTpSMqECWAEkp0e5oRVyz1qQKvGUk7dQhJyyyVhvPno1Gdw4J3Q1tFcozArBzM3lGZ0AsrW6Wa1+942V4vbCpysoR/LN0/OQGq6nys5BcOecAx04MpKVWcAEFKgoD5SzAhrM1IqcH8RKzALQgnRQppXU6VejcBEdoFHiBYSoEJy+ZTOQ4Nd1WqSd53lMPyMcoJAKXI1AS3RiPaOhIbVJr4R/6S46EUjoy1sHxm05iT/wDdMxLnVgk3IDE2enCIr+I5gCSFBv6mLji/0ig2arwg5Yu/79Y8xeOlr+YDkE1fnSN65rOb8XLqMqSXNAEgHiaGh3QfA7cKUusS2NxnFRyUXPQaRm55lfh14MANBX75wElGgI6vGbNLWY/bOFm+VaCP6kHR/vTTjBcJsbAzAT/PDD/8iCH7PbfSMxhJNbAcSB9YYTPIoAkDV/SoPPhWKdLMaXD/AA5glZQTikuWc5DUaEDhBMRsPDyCFJTiF/8ASkUN3ISzDvSsZ+ZPUpOQT1Gr5b1NnehD2g+CnYkKJRPUg0bKSkD/AKAQndDoaTDz058qcyQw+ZIJG6nlJ5cY9xuHzUM4pArVOWouCxVx4Q1gturlywCnxlBnVOCRXWnhuN3zG8KbQ+KsOWC5CQWNJasiQeQzB6Xyn1MKxVY2epKSwMxQqSkggaVSlikXqRpFXs/HLVMrmL3ew3crRocEvDYgHwpi5c0VHkcgc6BQ9eVYlI2MmSlQQpS0g5iQHUqm4B7bvrGTvRBO1lVeW1vMxap32P1hkT1Dr0p0iGGIl5lfz3NCcny8GCsqRzHOsM4aWpZD+VJc+aWXZnsCCNz1Y6axaor8ZPVZLlVGat6Dl1jpCG+YsprDQ84uJGzRUqVMSAWzeCSm+hzvxt7RKZs6QT55qRVvlUWI/NRx63iWqO5Jr72H6GsGkodLkEDf2969ocxez1BWaTPk5SN8xJNdf5bHfdq21hzY2HBIOISjLYZZqAFF30OYcmHSK79K79K6TJGhp7t66wDFImTAkSxVT1eg0G4mvK0aDbc+WhGYNLlqIfIC6nNEjcDvJ5XimxG3kyyBLagfMdzUAYnL6xSfqn9NbMwqpYZWYt+PIcorWuvSLHF/E2HlslitSaUBHXMQzcq8IzCfiYl8xI3F276mEsViswD5Cp7l3/3DV63hK42rtGViVJUrxEgXlgjzV3ndXSDqmygkBKSlKGZKTrvJbrFOS6XnlKgKhOUFQaxJ8r78pIBrE8JtCUtgBlY/KXFX0ClntWLoLuVMlUdSkk6DKfqD3BjjLk5VeZhUgqAGoqCTfnFZtfGyQEuUk/lFS7FrW60iunbclZEgSiVAXLXa9yYulhmbiBVMsBxUupALcA8BVKEx/EIY2qANz3rFQrCrmedY0pbpuEWvw9sJS1AlILF/Mb9O/aCfxehDsrw0qSyVJmFNX3a20+sXWz/hVUr+YlbG4Qpyk1sWb7EFx00UCsiS1s4NOLpZJIalTU2jO4nATgf5azLfVCyH4MKt3Ea9JocbhZj50okhZcOE8Gq4q30HKK3Z+zcjjIC/zAh3G8M0ebFlT5SkqmzypDtkVMuTwLks9hwjWzSgCikO1Gr16P6xYtZ9GzJbUSW/zR0ELm2brNAfi2Wjx0BY+dsKYtilJVuoYWGxV+YGhTcfq9hDkr4hnCiFKdm3sOB9I8RMWXK1KJUxLEP984LVIqDhiLn76Q5htjLmAlJTS4dj2+sMGepxwsCa/pEkrmrVmcotYto2g774tWK3DSQVAVqbRrcLsCbrKUWoxTUa2a3HjFfhthIUms1CTf5gGrub9I0sgzEIZOKzkak33AO/vFoAwGyFlgEI3jyFJ70rcddY7FfDuJfMU3Oppvd3s79+ERm7fmS1ane2V+TEv66Wiy2d8Z5g0yWUpf5s1KbwEMO3WIq5GzMZ/Sw0Kh1/D+sDT8LTCszFIdTOyMt+bseZaNIv4mwwYGYk60r9HvrypBcPtjDsMuISnWj31sKwp8wxWKVJmEy0Lll65ksS32/aL3Yu0PESozlS5YDkZ9b1sWZ9x6RrZ+3sE5ExaVkB3KDQilWSe254Um/EMlM1JTMl5CkHwxKUS5D/AJX41aNTiNVuHUFAlEnFAEEJXJUVy1ANoE0DuOh5Rar2DNzJmTJuHmJdnShpgpT5yCaBjWG8N8WyFqShCkl6AZZiS9XuWHPpFrs2dLnozS5aVJdipVK3/HUx2nDYxuMPtzZWJzNKmjLQpRLUczaqKQ7AEhySzqaM7iZk/wAQgqlocAl1U7H6tH2SXLCZikZUhQAdgh61AcDhGb2rtzBypnmk5lgBlJQg3D0JVfpoYzfixTkwyMaXynGSnG6UewURlPeKzaOL8UhpxW34Shm4hqHrWN3tObg0LSo4dJfKaIl6pKkqKsmbdUH6xVbT29JVUy0rI/HNRnf/ANylW36xm8MOqfFY0+CiVLc5KlhVZ1L3NXLWq2gdXZGzpk5ReSpbPRCDmfeQNA71H1jZ4fHyFpzJl5A6XLkCpLUejNccaVEExmxzNScqXGUhlTA+Z6ADLVw3zHUb4v8AHT5R86xWAUhSkuDlLOCFD/UkkHoTEJcjpF5i5M1ISFoICqh6PaFfGCbpcfdv3Ec7s9qVXLV/UeWaIKQb1PWLc4lCqMAOCR/uv33R5NxCAnLlrvBA9P2eDWlZLRveDS1hx5FEcI5SXqQKcoF4oFv09vrEl9gduyEgCZKmU1FRzIcQ5P8Ai9LfyQUbyQC40YC3eMpneyn4N+seM1yPvlDuBcI2klRJmTDW7A0PV3rCkzEpctMWPX1ELZEHUd49EhN79f3gKQxBCswmHNvcuNOdokMRMJfxK3Ber8DBf4ZAFWFH6di8LmUg0B7gRI8doTxTMk8SkE9zWOitMttR3/eOhRudgFpDqlqDC7GlN9vWFE4eYSyQ9I8mTZyixUtXMqPvpDGEwk4mgJq1bPurAOnYbBTT5vMztRrwz4RT8yXudd3AxptnfCwCQqZPWFPmyy8oAO4kvm9OsUO3djLlzPDSrxQGILVAL0I397jlFZTsiE1lH5MoZ3r6vWFSQLLUDoBXrExs+emnhqI5hurGC/4XOJyrZDXa9Q499IA9lLZvOFEkOk607ROdKUXLZQdAWtyjsJs2bdKpZcsCon6pvTSOlYXEKBogAEu6wzirxUheHletQzO31gsnaKyrykBTUGVLcAKUDaxVzwty5B5E/XSAkrDitb/SNcRWhlY2ZmIJDpSXZCA5yncP2g+KxBKyoAfIlRoKuWOlzFTskKDlj8q6V/IQO7w3OmJDjMSQhKGagykV9PWO3H0xTGzsWVTkgsBU0A/L31HeNRsfaZ8JYGiidNyladIx+ysJMKipKDlCFnMBR8qv241i32VLWmTON2Xfd5Gjpw1nk1exto55qlKv5H//AKEe0Vu08VnWsDInLMAohPyqByAU0I9YU2Isu2rp/wBxP0hHCrKs6i7FSC/EffrHSsw5itrFcmXMTlzJUQWSA9e1LclHlGTxGNOc0lvZvDRp09TFhNGSX4SHJYq6uXtyjOY186zxLd44c/104tfsra60qkpVkyqNU5EVBoAWTz7mNXsr4rEtTTQgp8VSKIFsoKdKMLGPnaVHxMO2oFv8x+ntD2H2ZNVmNgVlaXo5CkijmtmLRvjbGbG6+OcCmbhyqUAlcsuGsQRUdR7R8jWaeY13cXrH2uVhHlMshykAguNN7V3Rhfir4fRLWFykpZVwSq7cVRfNw3uLhfpiczUeJLW4AJJAsDpFjnSLpAoxLW+sG/gkKDgOHFTRjuO/1jyWuqmSncfWHNnbJXPfKzC6iafq8NL2akEOmnAe/CNH8NYhIlTkkJBSPIDc5lB7ai/WsHkJe8LYH4NlKSc85aVNfygPvYi1tf2o9v7An4VitlIJYLA13EGx7jjG0kkggjLWjm3StOcTxKS6hMUlWY1CrKBvRu27SNS/psfLiox48a2Xh5DqQpKQQot5QzOdQxgW0diJSl0ipLBi9/pCJdZZ49zGNfgvgLETQClNDVyQB2Jf0g5/4b4gH+YuXLG8nNpoAPdrw4mJrHR9Iw3/AA/lFIrNX/UMiQTqwLkdTHQJaJ2alBITLG+t6/QROThUi4ALkvYB93tyiZQlNSQnWp/WsVO0dvyUpZlKSSxyFnIb+p2pui6jWLTx5fylY7/W0TxcmXQlu0VezMbh5oAQcq8r5FO/EC446RDaWLUiqQwDmg05tWrGjDdFqw7LVJWSAtNKXoDup7cYXxOFQklLEkEOygRX5acbg8Iop+0BPzZkTDkYgkEEOoAlLl93l4Wi0+H8MFICphzGwNQ43MS7Vsd3AQe0JKwigAGPpv4WHCI/4EtQKhVKnBSUsGBqRorp1aNOMNQZaccrh+IEHGGOQJBLA1ClcKUsT90ZoMTBK2OxPmSEi7kPrStQaM0KYzCZfMUOTQF/lroAdwItqbsDGzxuBShBSFmpLVudAWFACzDgGilxOCwy1GXMmiUkEmjqIUAAAkblb3GgtDJtN9FJHhJQVZQXBqX8rMSk6tpZ4pMXhkrXmTm0YVzO25n4Q5iJKx8rimUBwFFqswufNu0hJWCmLNUKWeRsKG5p+8dOmKtJWBnCQlpUwEreqTZv1N4udk4IyZE3OkjMpw4OqePKIfD+zVLIVmWyQCXcNViW1ZmHEiNZ8I4eZPTM8Y+QKGQNWlPKLNpxO+PRxjlSW1QrD7OnTwlCTlCE0GbMo5Vqe4IBpx6x8vlYxwcy3p+Zn5h9PrH1j/inhJi8OiTLCiEMSAKltW7x8dOEUKkKfeQa8t8Y+X2eHo3sxOacgFTO4LHQgj6mL7GbB8LOs+fIxAZwpL7xQ/WK/YEoJWTkKmSRWlfpzi4mLnFJSklSgkhjUKAc1H4iBvf5Tvi4yY1dKnEy5x+RMvwwyWDOLA0h9UpSJ8sLJZSUgqJcu5JD8CQYrdgYEmaRPdDn5iCwLgBKqPbXu8an4j2dPZGVCllIBzAGpAZmNd3aN8e4xelphsaMpQfMBatQLxT48KJOb5DWtXDjpT9YpcLNVKKlTApJYULuKBxGi2akry3UCxalQwzD1Bh3Uw22Nnh3T3b0I3whgklKmLOaB+Nr019I3G2djJk+JmFDVDmrOCTeMTj2BKSa1bqH5NX1jzfJwzt0l1qBsKakHOoJezB6vXh0rCewsiJk1KykrSCzkgAvlNhVi94sdgbXM7CrSol5agHIJcZWFWZ7W3O2sJ43ZSJhdHlLfguoM5J0q9QPag4/bWfaxlzBQAa3qRY68Tu4QtipZLlWrgPFts3YpRKR5gVNmPm81gWoAAQ/rFnh8PlpQktwHdqnhwjWFisPsSatJmFJCXYKbymtav8ATtWLLA7GmuBQZSC6lVAqGapqN26Ngo0ISprO1TfdbhWgraE8VgzMUnMSzNlpfe9Kel6WZ9MzjILg5gISlKgti7pD1bRX4U2qSRTeKeYjAmaCguxLskVJ4l3MdjApCBklAghqjKkt8rtUgOW4niYAraUvIFLlrW1yyaEHRJLkO+kW61gY2QpHlSuaANErUBvsC0dEztbNVIVlNnv61joD0+VYtSs1SSd5c9KxwkkgCr6W9Yd/gm/EFDRjpyNYWnkpUAzgu7Vo/WsZZ8voFbhRymzsoE2ALka2i82DtArBlTC4qQSSKgFVwHrlbrFXPJCy6XUFEEneKEAbhaDYUEsLDV+W+HDrSz5uGEtwt1kDMkJok5rFWYEUayRU3NYYw+0aWDNW9epBJ6cd8ZxGHAcBqwVMtCQzV4iK0avMRPmU8OYtO9y+ocWBbSImatgcyrmnU+tYqU4ggMDQcfpHisRS/t7Vi1aZ/iHBzLXU2Ki1+f20DM5BL5d9zw9ephNU4xAK5RSi09JxATbsBS8Hw+1Mpo/WvuCYr0L4QSXhyXJp+u6NzWbV/hNvTHDKUBuCm9qRcytsrWkOxSCCxAIJ4gu/WMnLklKaBJGpBB9i4puGsWWzvkqwrpf1H6x242sVpdpfE00IDkEaghx2+nCMzP26FF/DQ1HZPrSC7RAUhnJbXj9DGaTIe1T37w8uVUq6mbTSS4SgA3Z99mPGIHHJBeo3Mf0rFVKTxI9R6fpEVJIeoA1qH7Gsc9p1bnGpX1N9Ifw2NyhgVCj1JZjQM5+2jPJNSHQ1NBu3AX5QaSXI4nvqPYwzVeTSTdpE/OBMA0UAbb6AiIy9spT/AMpGlRmFBuDtTdxirWCEm7cjTqP1hXGYwgBOgLgUFaaK5ekb8uUHVafF7ckTgysP50JbMScoBNXctUtx7GMntHAyVqMxWWUTQg+bRqAB9LiK3G4uYtQzKduXel47+JWRd2YM9gzA8vZ448/k5XpuTDuHnYZAp4imOicoZtxqHOv2HZe2a5Qgprc5jzzM1e94zwWpyXIvBZAJsRoKgN3aOONy19F2DLSUCaspU68olhSUkvlqyklqquSmiYDtvaCU5kSlJAAYkEkUrQkAOKgqGg4RisZMAyssCYB8wsA7C1zfk+tIUmzZ6UggpUa2INGuxbX1htv01FptFSkgLkrUlQskHylgVGhN21HKB7M29OzFZNVPmDlqJLkg04xQLmKKUgpU4AqdKkltzuK8ImJd2Lhr6VuYoL22uF28p8q16EkFtBbS7isS/iJBWSvKBcEVJpw1pw5xmZCcwcEaMHLqLNuqKCkFny6vlcEB6ff7RWjyk6aUbYkCmb3/AEjoyP8AhsxVUpOU2+3jotHn/DCJKRXKE2rq/wCsQmy0ioHf9YhMTMAqkAD81C3APXtA0rTY+H2UT7iLtro7jpksTHllUwEAkqQkeYh1C5o7/veA+IwDAda9t0BOJSKBD8TmH/kadY8M17JSOLn6mK0Da39jHMd7ekRQTDEpaWLpc/frGUEkGOyGGEpTxHBh9DHFLf2/WLWcAyn7ESThyzsQHZzZ91RDCJdHYsInLTqD7n2Ma1YVly4sJGBmGqUKWCKZQT6CF5M0BTkP1b3Bh6WEEKVMSo7gkJHc6f6Y1OQ8S+Y1TlI33HOmYpHQRYSFHw0lquS7B+4qYTSkVZJAZg7HuQA/aGpBZIrxoR6RvjyF4mFhwQSSdxbdyipUSLM7/lH1izlKDKa3G4iuXMrv4w3kPErOSbm/3pCeu7k/94syl4VmJ4+v7xi8j4ulJL0D76Q1h0kMSOpo/S8BSQDUG3GDK2jKZIyqbf5vfNSNTkPEbGTkhJ8vXyv6h4pZk9TZQSkDTNutYQ1jNooUqqVNahbnQgxWzJ4sz8a+0HLla1OOOUSY9lzlJsSPvhEAscokvg3Uxz3C4zFG/tD0uT5A2/e57NSEkKXqfR4MnFrFMzjiW9BFpTxGFJDi/HXuYhhNlz5pHhyys7wPraHcHthAVVKlUuk1B6pLgwOft2YC6Jq8o/BYNuawg71rp5i9g4qUHXh1NqpJcNvOVwPSEBMDH8J1LOP1/tF7sv4pmBTheV6nd2t3h7E46RPU07DjOf8AmytdxYXpz5w6sJbP2XNmJSpCEBLAZlKZKhqWfMN7AC9NYdlHwfIoy8u8Mz+ivUBoFhPhyTMGeTNmpa4IbhvDV4QLFYGXKzpmpUsMAhaRlcVcnKSX4ekN/jneF9xcyNpgpH/1ATwdX0MdGd/h5P4Z81I0BTbsR7R0B3mqVpcU14fYgkjDglIq5YXF7DWAS5gJYsfSsTSDUXYtc21sbRlsfE4fIShSVJUCxCwQQRdwbdoFLlk0TU7hfhSCzZqlLClPMIZwSWYWTUuEtSCKmzFAIJZP5Ehk8KaniXMXU9h3hKS4UQngVPydKASD/maJoDCAfw9bHt+8GElQGgA/qSBwdzSLfyDUpY3mDJmqR8ofd5nAe5az0vC6Eb1pHV/9oMNJwCFfLOGZrFOUcgVKAMM36GhoxE0qcKWHBHkcc/laCFhrbeK9XeG5WwJ2V/BVzBBHdJME/wAJnJZiU/8Aqgf7ssazlfa1WomBV5ktPMK/8JZhuVhiaS1S5h/pzj/elKYN/ha2cqma1ASoDqmaT6RPDTpqKeIsJPB6ciWinXtATJCkvmypLWdyf9IMeZiw8xHUw+dnh83iTAbuZK//ABeK/G4bKCfESrosP/qSI1iEkpzOXSb6gbrUhZdCxpCGfdSJBSv0gpHmzNxgE2cWpyI4l69WjwloLKSDQJU5ZwC7tW3TpGdOEzmvVvT7r6wFaeP33h6ZJ3hXUREyhuPpFoV/hHfWCIknWHfCDaxFCBBasLeBEvDH94YMvSImVwMGkuQ149z8D2iZA3iOCk6V6RIBSiC7NxaOCErLFg/aDrkg39IWXKbQxoCjZyX1PIQMpUk+Vaktx+hiSJ2Wgia1lWp7waVrgdszUMcoVvIDUZnat+lotpHxDLUXUnIo0IL+gqmMl4hGpbnE8PiasXbjWGck0q9oyiScsvqog9gY6M8opf8AQx0WrstLlPYu0TUdXc/XkBBloehURuFk9Bp7wLwsu88o59z0z29VifL8rVbXhEBOOn/cIMiTmYAKOUEAEGpJ069gIawmBOYZkhqvQ1IBOVzYxXjtHu+0ZSVVKgkEfmScqOYd1K3J76geIJVRCfKHLE+YnebuW7d4alSpjDzJAP8Ay8jtv+yawaXhEi2YkXYU7CsdMovySeyuGlgkOlKSeKvoAI0UjZQUEgJTMcUCjOFOaXaEkEBITpevd4LJxBIbhQU7Npzjpx4s/wCWLH/CEAVwsxP/AOtpo/7kFQhSdhZKTVE9P/oop0KUkQyiZMyuEFIo6kksBzLgGw6wTDYgg5lJnKCdSfl0FXr2G6uu/GDzVc6VLAJE4D+mYian/YpX2I8w20ZJdKgkkC2eYkPzViEhjyeNPgfiVKvKqfMQd6pYI/7QWhnHYqYU/wAqfh5h1zpB9EpfvF4tTlrGTsSQHQyP8k8l+8wvFfOxKliqlEbiSY102RiAlzMwoO8IQN73STu7RV4vDzgcq1yuqQOWn0jFla1nUHlE+tIspkt3dUlmqUptXh+sVviB6EKHB/qI506EuWTaBJwyheDLWT8pAEDLn8TGManTsLMDEqWOBJ37jaCy7V94EiWQp8yt1YnMxOj+kVpgwlhtICtG/wBBHspY19IkqaAHyqO6IoJmcIiqUTp6RyZweiTHTCDY+36xankqU1Y6YRqPSJIlKBcP2jyYpzWnRjFpQYbh2iSJGYEgig1UB2Bv0jljjTnHSJRVYZmIvQk6MPxRqf1YAuUOD8/0gE2TrmT3/WLSVg88wIZjV81AlgVLJqzAAnkDCqZeYnLblSEYTSWvE3B/FDy5CRoOTx4iamvlbpFYsKplDj3H6R0FKhoR1EeRYHjhrsdKf/F2ieKw6iApKsw/po3Rge8JpUqoBHKkOpxSpaShaEl9Bo35ncNQ2rFitMBKpiJSVOGc0dzSuYk1BIfdXS0HkYXJWm4OdSHPl1p0heYlkoXLUUDKAwS9m3i54QaViHSc6kkKcOUsqhDsWLXjdcuXHlafTKSK+XWjHzdmcDc4vBgADWjFrtyvCiJ/lGTzsHpV2ta/aB7NxalFXieThYtWgBr14ReXeVyvG6sUysxbTnx7CJfwxsKnUjnY0rrHspQ0L0cj9XgklZJZiBvYM3MXpGu2cM4TaM2STbKq6VfKqm4d6ReYbbKFyl+IyaNkSPmDXGYNT6PFHicCkA55yBQ1Ll/S/FoSVMUktRSTqQQKgW13RqcrI3LZ7S8QAqOVRrQMBTQH71iz/wAaKwAiSzBv5jEClLgRSTTZnL7gTEvBmM2UtXU16Rb+Mzli3k4koIJly1EVbw2bcQpLgGO2j8QKmJZUtCiLFdW5MB6RS+OpPykhwxB40bnBpCAzkh+w3DjF/ksmK8g0rUQ+Wju7egqWFbWhLaCSClQTlSRVVnPF6CLWel7gjhb3hHE5gmjZXD5rdaGOey+zx53VZOlKSAW6gu/aPEJKhmGYjW9OsWipKdcPmpdKh+0RGziAWw6W4zP3gvx/7/sd9VYAeoLiDEt+B+ZH6Q4uQEprIA/6/wB4V8zuGY2qDSOfKY6cXeOm2UPxP1aseitWTzZ4jMlA3f0j3K+kZaQGXga6N7EiIiWlRD0OhevRn94IZW8A9BBfCIsPaE45EkD8Suqj9S0T8O9R0/vEASaKSpvvjHlvw9a15xJ4tNwGbnAUoS1a/faG0zpYGnUvC0x1fJkS1efKjdI1JqL/AMSgE/gNU5gLpIZXmBcOKM1a8Y9kSwXyLCv8pY9nD9ogoGobrlYvvjpEoknyIJ1zJ/ehjWxlN8tSG5iPDPTpbe0TM9CKZeOUqUW6EtCQxIqDJSbsQSkjscvpFkWjGaPzR0RE2T+acODA+uYP2EdF4oDDlpMw6ukPqz1rABr/AJR7pjo6CsLrCfI+oNDugOGUTUkn5r/5VR0dGvwfr3aklPgpOUOA9hdhWENh4hfikZlNls5b50aR0dGp/wAoGwkJAYtUg+4io25NV4iKnTXjHR0dPk+v/YJ7X+OUSZKSaGYHGhqNIrcN8qDqReOjoeXtw+RfSEDJYW/+MBB85GjKp2jo6OvF0noliTRfBbDlmEVmy1ElTklt8dHRx+Rz5PFzDnAcsb15wfaZpHsdGP8AsCxUfDNTeKvDzCM1TffHR0c+b08PRyRYnWFfx9PpHsdGHRLBrO83h4x0dFTPT2XRJbjBpRjo6BuDG0K4m8dHRBWyTU/9R6xbbOSCoAgEF3B1prHR0avsfRdXzEfdLQGd8x5/+Ijo6MxpWlTqrW/vBlx0dCyTmXjo6OjTL//Z"/>
          <p:cNvSpPr>
            <a:spLocks noChangeAspect="1" noChangeArrowheads="1"/>
          </p:cNvSpPr>
          <p:nvPr/>
        </p:nvSpPr>
        <p:spPr bwMode="auto">
          <a:xfrm>
            <a:off x="155575" y="-1638300"/>
            <a:ext cx="4552950" cy="3419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3992" name="Picture 24" descr="http://www.romaniancoins.org/anexe/saharn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295400"/>
            <a:ext cx="9549258" cy="5562600"/>
          </a:xfrm>
          <a:prstGeom prst="rect">
            <a:avLst/>
          </a:prstGeom>
          <a:noFill/>
        </p:spPr>
      </p:pic>
      <p:pic>
        <p:nvPicPr>
          <p:cNvPr id="83995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0"/>
            <a:ext cx="2667000" cy="291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8066" name="Picture 2" descr="moldavsko-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20686" cy="3200400"/>
          </a:xfrm>
          <a:prstGeom prst="rect">
            <a:avLst/>
          </a:prstGeom>
          <a:noFill/>
        </p:spPr>
      </p:pic>
      <p:pic>
        <p:nvPicPr>
          <p:cNvPr id="88068" name="Picture 4" descr="moldavsko-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4343400" cy="3257551"/>
          </a:xfrm>
          <a:prstGeom prst="rect">
            <a:avLst/>
          </a:prstGeom>
          <a:noFill/>
        </p:spPr>
      </p:pic>
      <p:pic>
        <p:nvPicPr>
          <p:cNvPr id="7" name="Picture 26" descr="http://s3.amazonaws.com/readers/2011/01/05/izvoaresaharna2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7473" y="3200400"/>
            <a:ext cx="4696528" cy="3657600"/>
          </a:xfrm>
          <a:prstGeom prst="rect">
            <a:avLst/>
          </a:prstGeom>
          <a:noFill/>
        </p:spPr>
      </p:pic>
      <p:pic>
        <p:nvPicPr>
          <p:cNvPr id="8" name="Picture 22" descr="http://www.bestourism.com/img/items/big/6955/Saharna-Monastery_Exceptional-view-_85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00400"/>
            <a:ext cx="4995236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Cricova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7042" name="Picture 2" descr="https://encrypted-tbn2.gstatic.com/images?q=tbn:ANd9GcTVTBVjdyaIEwNNKS6GWOHY7Z-KXiQ6Fk37J51shui5E6O7KlZX5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050" y="3829050"/>
            <a:ext cx="4552950" cy="3028950"/>
          </a:xfrm>
          <a:prstGeom prst="rect">
            <a:avLst/>
          </a:prstGeom>
          <a:noFill/>
        </p:spPr>
      </p:pic>
      <p:pic>
        <p:nvPicPr>
          <p:cNvPr id="87044" name="Picture 4" descr="http://moldova-online.travel/wp-content/uploads/2013/07/Cricova-main-p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4552950" cy="3038476"/>
          </a:xfrm>
          <a:prstGeom prst="rect">
            <a:avLst/>
          </a:prstGeom>
          <a:noFill/>
        </p:spPr>
      </p:pic>
      <p:pic>
        <p:nvPicPr>
          <p:cNvPr id="87046" name="Picture 6" descr="https://encrypted-tbn1.gstatic.com/images?q=tbn:ANd9GcRCZS1GCEwmtuCeuUyrryW_wEZuXXgKaooIY4BQ3TCoTNF0D1F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91001"/>
            <a:ext cx="4572000" cy="2667000"/>
          </a:xfrm>
          <a:prstGeom prst="rect">
            <a:avLst/>
          </a:prstGeom>
          <a:noFill/>
        </p:spPr>
      </p:pic>
      <p:pic>
        <p:nvPicPr>
          <p:cNvPr id="87048" name="Picture 8" descr="http://www.cricova.md/img/beciurile/colectianationala/colectianationala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1050" y="838200"/>
            <a:ext cx="4552950" cy="3038476"/>
          </a:xfrm>
          <a:prstGeom prst="rect">
            <a:avLst/>
          </a:prstGeom>
          <a:noFill/>
        </p:spPr>
      </p:pic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8437" y="0"/>
            <a:ext cx="181556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Jazero </a:t>
            </a:r>
            <a:r>
              <a:rPr lang="sk-SK" dirty="0" err="1" smtClean="0"/>
              <a:t>Ghidighici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1138" name="Picture 2" descr="http://moldavsko.sk/wp-content/uploads/ghidighici-jazero-moldavsk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2362200" cy="294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NP </a:t>
            </a:r>
            <a:r>
              <a:rPr lang="sk-SK" dirty="0" err="1" smtClean="0"/>
              <a:t>Orhei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3186" name="Picture 2" descr="http://www.placesfortour.com/oldorhei/landscapeorhe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0"/>
            <a:ext cx="2514600" cy="302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4212" name="Picture 4" descr="Old stone orthodox cro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0"/>
            <a:ext cx="6686550" cy="3771901"/>
          </a:xfrm>
          <a:prstGeom prst="rect">
            <a:avLst/>
          </a:prstGeom>
          <a:noFill/>
        </p:spPr>
      </p:pic>
      <p:pic>
        <p:nvPicPr>
          <p:cNvPr id="94216" name="Picture 8" descr="Cave monastery - one of the oldest site in Old Orhe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6" descr="Remains of the tatar b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43250"/>
            <a:ext cx="4953000" cy="3714750"/>
          </a:xfrm>
          <a:prstGeom prst="rect">
            <a:avLst/>
          </a:prstGeom>
          <a:noFill/>
        </p:spPr>
      </p:pic>
      <p:pic>
        <p:nvPicPr>
          <p:cNvPr id="5" name="Picture 2" descr="Monsatery built on top of the cli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2325" y="0"/>
            <a:ext cx="5781675" cy="3857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Butuceni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066800"/>
            <a:ext cx="8229600" cy="4625609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3429000"/>
            <a:ext cx="1981200" cy="27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4" name="Picture 4" descr="http://upload.wikimedia.org/wikipedia/commons/4/49/Map_of_Orheiul_Vechi.jpg"/>
          <p:cNvPicPr>
            <a:picLocks noChangeAspect="1" noChangeArrowheads="1"/>
          </p:cNvPicPr>
          <p:nvPr/>
        </p:nvPicPr>
        <p:blipFill>
          <a:blip r:embed="rId3" cstate="print"/>
          <a:srcRect t="6152"/>
          <a:stretch>
            <a:fillRect/>
          </a:stretch>
        </p:blipFill>
        <p:spPr bwMode="auto">
          <a:xfrm>
            <a:off x="4591050" y="0"/>
            <a:ext cx="4552950" cy="3209061"/>
          </a:xfrm>
          <a:prstGeom prst="rect">
            <a:avLst/>
          </a:prstGeom>
          <a:noFill/>
        </p:spPr>
      </p:pic>
      <p:pic>
        <p:nvPicPr>
          <p:cNvPr id="92166" name="Picture 6" descr="http://www.moldovenii.md/resources/files/images/arhitectura/tehnica_constructie/2._Butuceni_schitu_Petera_Malul_Rutului_cu_grotele_schiturilor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95600"/>
            <a:ext cx="6486394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8" name="Picture 12" descr="https://encrypted-tbn3.gstatic.com/images?q=tbn:ANd9GcQ4WKRi7vL5OXnTBMK5bPBARAKgXx4jIL2eIT_5KUcq1bhmvNp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2534" y="3124201"/>
            <a:ext cx="4971466" cy="3733800"/>
          </a:xfrm>
          <a:prstGeom prst="rect">
            <a:avLst/>
          </a:prstGeom>
          <a:noFill/>
        </p:spPr>
      </p:pic>
      <p:pic>
        <p:nvPicPr>
          <p:cNvPr id="96258" name="Picture 2" descr="http://mold.su/images/stories/zama_moldo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52950" cy="3543300"/>
          </a:xfrm>
          <a:prstGeom prst="rect">
            <a:avLst/>
          </a:prstGeom>
          <a:noFill/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2819400"/>
            <a:ext cx="1905000" cy="739409"/>
          </a:xfrm>
        </p:spPr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rgbClr val="FFFF00"/>
                </a:solidFill>
              </a:rPr>
              <a:t>zama</a:t>
            </a:r>
            <a:endParaRPr lang="sk-SK" b="1" dirty="0">
              <a:solidFill>
                <a:srgbClr val="FFFF00"/>
              </a:solidFill>
            </a:endParaRPr>
          </a:p>
        </p:txBody>
      </p:sp>
      <p:pic>
        <p:nvPicPr>
          <p:cNvPr id="96260" name="Picture 4" descr="http://www.lcc-amadeus.com/image/static/MD829/files/21837/vinur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7700" y="0"/>
            <a:ext cx="4686300" cy="3124200"/>
          </a:xfrm>
          <a:prstGeom prst="rect">
            <a:avLst/>
          </a:prstGeom>
          <a:noFill/>
        </p:spPr>
      </p:pic>
      <p:sp>
        <p:nvSpPr>
          <p:cNvPr id="9" name="Obdĺžnik 8"/>
          <p:cNvSpPr/>
          <p:nvPr/>
        </p:nvSpPr>
        <p:spPr>
          <a:xfrm>
            <a:off x="6629400" y="5562600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/>
              <a:t>mamaliga</a:t>
            </a:r>
            <a:endParaRPr lang="sk-SK" dirty="0"/>
          </a:p>
        </p:txBody>
      </p:sp>
      <p:pic>
        <p:nvPicPr>
          <p:cNvPr id="96270" name="Picture 14" descr="http://4.bp.blogspot.com/-b2ihe2TKbQc/UijivYI52AI/AAAAAAAACPg/-Jt2rZUG4BE/s1600/Golubzi+-+Stuffed+Cabbage+1.jpg"/>
          <p:cNvPicPr>
            <a:picLocks noChangeAspect="1" noChangeArrowheads="1"/>
          </p:cNvPicPr>
          <p:nvPr/>
        </p:nvPicPr>
        <p:blipFill>
          <a:blip r:embed="rId5"/>
          <a:srcRect t="25197"/>
          <a:stretch>
            <a:fillRect/>
          </a:stretch>
        </p:blipFill>
        <p:spPr bwMode="auto">
          <a:xfrm>
            <a:off x="228600" y="3603603"/>
            <a:ext cx="2676525" cy="3006747"/>
          </a:xfrm>
          <a:prstGeom prst="rect">
            <a:avLst/>
          </a:prstGeom>
          <a:noFill/>
        </p:spPr>
      </p:pic>
      <p:sp>
        <p:nvSpPr>
          <p:cNvPr id="13" name="Obdĺžnik 12"/>
          <p:cNvSpPr/>
          <p:nvPr/>
        </p:nvSpPr>
        <p:spPr>
          <a:xfrm>
            <a:off x="2895600" y="6096000"/>
            <a:ext cx="1137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golubci</a:t>
            </a:r>
            <a:endParaRPr lang="sk-SK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Alexander </a:t>
            </a:r>
            <a:r>
              <a:rPr lang="sk-SK" dirty="0" err="1" smtClean="0"/>
              <a:t>Lukašensko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http://hnonline.sk/sites/default/files/styles/600xauto/public/thumbnails/article/201508/belarus_ex-soviet_alliance726183099476.jpg?itok=F30b4Zj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1"/>
            <a:ext cx="9144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775191"/>
            <a:ext cx="8382000" cy="4778009"/>
          </a:xfrm>
        </p:spPr>
        <p:txBody>
          <a:bodyPr>
            <a:normAutofit fontScale="47500" lnSpcReduction="20000"/>
          </a:bodyPr>
          <a:lstStyle/>
          <a:p>
            <a:r>
              <a:rPr lang="sk-SK" dirty="0" err="1" smtClean="0">
                <a:hlinkClick r:id="rId2"/>
              </a:rPr>
              <a:t>www.statnevlajky.sk</a:t>
            </a:r>
            <a:endParaRPr lang="sk-SK" dirty="0" smtClean="0"/>
          </a:p>
          <a:p>
            <a:r>
              <a:rPr lang="sk-SK" dirty="0" err="1" smtClean="0">
                <a:hlinkClick r:id="rId3"/>
              </a:rPr>
              <a:t>sk.wikipedia.org</a:t>
            </a:r>
            <a:endParaRPr lang="sk-SK" dirty="0" smtClean="0"/>
          </a:p>
          <a:p>
            <a:r>
              <a:rPr lang="sk-SK" dirty="0" err="1" smtClean="0">
                <a:hlinkClick r:id="rId4"/>
              </a:rPr>
              <a:t>hn.hnonline.sk</a:t>
            </a:r>
            <a:endParaRPr lang="sk-SK" dirty="0" smtClean="0"/>
          </a:p>
          <a:p>
            <a:r>
              <a:rPr lang="sk-SK" dirty="0" err="1" smtClean="0">
                <a:hlinkClick r:id="rId5"/>
              </a:rPr>
              <a:t>az-europe.eu</a:t>
            </a:r>
            <a:endParaRPr lang="sk-SK" dirty="0" smtClean="0"/>
          </a:p>
          <a:p>
            <a:r>
              <a:rPr lang="sk-SK" dirty="0" smtClean="0">
                <a:hlinkClick r:id="rId6"/>
              </a:rPr>
              <a:t>http://wikimapia.org/21631286/Narach-national-park</a:t>
            </a:r>
            <a:endParaRPr lang="sk-SK" dirty="0" smtClean="0"/>
          </a:p>
          <a:p>
            <a:r>
              <a:rPr lang="sk-SK" dirty="0" err="1" smtClean="0">
                <a:hlinkClick r:id="rId7"/>
              </a:rPr>
              <a:t>www.apartmentinminsk.com</a:t>
            </a:r>
            <a:endParaRPr lang="sk-SK" dirty="0" smtClean="0"/>
          </a:p>
          <a:p>
            <a:r>
              <a:rPr lang="sk-SK" dirty="0" smtClean="0">
                <a:hlinkClick r:id="rId8"/>
              </a:rPr>
              <a:t>https://www.google.sk/maps/place/Mirsk%C3%BD+z%C3%A1mok/@53.8298119,22.8758061,6z/data=!4m2!3m1!1s0x46d93bacae2ce0cf:0xb86d05ccb3162758</a:t>
            </a:r>
            <a:endParaRPr lang="sk-SK" dirty="0" smtClean="0"/>
          </a:p>
          <a:p>
            <a:r>
              <a:rPr lang="sk-SK" dirty="0" smtClean="0">
                <a:hlinkClick r:id="rId9"/>
              </a:rPr>
              <a:t>http://ulaherova.blog.sme.sk/c/381165/po-roku-opat-na-bielu-rus-bielorusko-2015-1-5.html</a:t>
            </a:r>
            <a:endParaRPr lang="sk-SK" dirty="0" smtClean="0"/>
          </a:p>
          <a:p>
            <a:r>
              <a:rPr lang="sk-SK" dirty="0" err="1" smtClean="0">
                <a:hlinkClick r:id="rId10"/>
              </a:rPr>
              <a:t>moldavsko.net</a:t>
            </a:r>
            <a:endParaRPr lang="sk-SK" dirty="0" smtClean="0"/>
          </a:p>
          <a:p>
            <a:r>
              <a:rPr lang="sk-SK" dirty="0" err="1" smtClean="0">
                <a:hlinkClick r:id="rId11"/>
              </a:rPr>
              <a:t>www.mundo.cz</a:t>
            </a:r>
            <a:endParaRPr lang="sk-SK" dirty="0" smtClean="0"/>
          </a:p>
          <a:p>
            <a:r>
              <a:rPr lang="sk-SK" dirty="0" smtClean="0">
                <a:hlinkClick r:id="rId12"/>
              </a:rPr>
              <a:t>https://sk.wikipedia.org/wiki/Ki%C5%A1i%C5%88ov#/media/File:Botanica_Chisinau.jpg</a:t>
            </a:r>
            <a:endParaRPr lang="sk-SK" dirty="0" smtClean="0"/>
          </a:p>
          <a:p>
            <a:r>
              <a:rPr lang="sk-SK" dirty="0" smtClean="0">
                <a:hlinkClick r:id="rId13"/>
              </a:rPr>
              <a:t>http://www.photoandtraveling.com/kisinov-chisinau-hlavne-mesto-moldavska/</a:t>
            </a:r>
            <a:endParaRPr lang="sk-SK" dirty="0" smtClean="0"/>
          </a:p>
          <a:p>
            <a:r>
              <a:rPr lang="sk-SK" dirty="0" err="1" smtClean="0">
                <a:hlinkClick r:id="rId14"/>
              </a:rPr>
              <a:t>e-excursii.com</a:t>
            </a:r>
            <a:endParaRPr lang="sk-SK" dirty="0" smtClean="0"/>
          </a:p>
          <a:p>
            <a:r>
              <a:rPr lang="sk-SK" dirty="0" err="1" smtClean="0">
                <a:hlinkClick r:id="rId15"/>
              </a:rPr>
              <a:t>cz.depositphotos.com</a:t>
            </a:r>
            <a:endParaRPr lang="sk-SK" dirty="0" smtClean="0"/>
          </a:p>
          <a:p>
            <a:r>
              <a:rPr lang="sk-SK" dirty="0" err="1" smtClean="0">
                <a:hlinkClick r:id="rId16"/>
              </a:rPr>
              <a:t>about-eastern-europe.com</a:t>
            </a:r>
            <a:endParaRPr lang="sk-SK" dirty="0" smtClean="0"/>
          </a:p>
          <a:p>
            <a:r>
              <a:rPr lang="sk-SK" dirty="0" smtClean="0">
                <a:hlinkClick r:id="rId17"/>
              </a:rPr>
              <a:t>https://cestovatelia.wordpress.com/cesty/moldavsko/saharna-mekka-moldavskych-putnikov/</a:t>
            </a:r>
            <a:endParaRPr lang="sk-SK" dirty="0" smtClean="0"/>
          </a:p>
          <a:p>
            <a:r>
              <a:rPr lang="sk-SK" dirty="0" smtClean="0">
                <a:hlinkClick r:id="rId18"/>
              </a:rPr>
              <a:t>http://travelchannel.sk/narodny-park-orhei/</a:t>
            </a:r>
            <a:r>
              <a:rPr lang="sk-SK" dirty="0" smtClean="0"/>
              <a:t>!!! Video</a:t>
            </a:r>
          </a:p>
          <a:p>
            <a:r>
              <a:rPr lang="sk-SK" dirty="0" smtClean="0">
                <a:hlinkClick r:id="rId19"/>
              </a:rPr>
              <a:t>http://www.placesfortour.com/moldova-orhei/old-orhei-in-moldova-orhei/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 za pozornosť!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Minsk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/>
          </a:p>
        </p:txBody>
      </p:sp>
      <p:pic>
        <p:nvPicPr>
          <p:cNvPr id="57346" name="Picture 2" descr="http://venturedayminsk.com/images/demo/bg-slide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342854" cy="5486400"/>
          </a:xfrm>
          <a:prstGeom prst="rect">
            <a:avLst/>
          </a:prstGeom>
          <a:noFill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049" y="0"/>
            <a:ext cx="294495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Národná knižnica Bieloruska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8370" name="Picture 2" descr="http://u.smedata.sk/blog/article/0/35/358200/358200_minsk_900x.jpeg?r=0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70866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Národná knižnica Bieloruska</a:t>
            </a:r>
            <a:endParaRPr lang="sk-SK" dirty="0"/>
          </a:p>
        </p:txBody>
      </p:sp>
      <p:pic>
        <p:nvPicPr>
          <p:cNvPr id="59394" name="Picture 2" descr="https://data.az-europe.eu/data/galleries/aznews/5000/1299/625x/15904.u0r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2607" y="1371600"/>
            <a:ext cx="4551393" cy="3027914"/>
          </a:xfrm>
          <a:prstGeom prst="rect">
            <a:avLst/>
          </a:prstGeom>
          <a:noFill/>
        </p:spPr>
      </p:pic>
      <p:pic>
        <p:nvPicPr>
          <p:cNvPr id="59398" name="Picture 6" descr="http://www.hokej-ms.estranky.sk/img/mid/4/bieloruska-narodna-knizn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31758"/>
            <a:ext cx="4818411" cy="3226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Chrám sv. Alexandra </a:t>
            </a:r>
            <a:r>
              <a:rPr lang="sk-SK" dirty="0" err="1" smtClean="0"/>
              <a:t>Nevského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9634" name="Picture 2" descr="https://upload.wikimedia.org/wikipedia/commons/thumb/a/a5/Belarus-Minsk-Church_of_Alexander_Nevsky-8.jpg/220px-Belarus-Minsk-Church_of_Alexander_Nevsky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371600"/>
            <a:ext cx="4105468" cy="54864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049" y="1447800"/>
            <a:ext cx="294495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Mirský</a:t>
            </a:r>
            <a:r>
              <a:rPr lang="sk-SK" dirty="0" smtClean="0"/>
              <a:t> zámok</a:t>
            </a:r>
            <a:endParaRPr lang="sk-SK" dirty="0"/>
          </a:p>
        </p:txBody>
      </p:sp>
      <p:pic>
        <p:nvPicPr>
          <p:cNvPr id="62470" name="Picture 6" descr="http://photos.wikimapia.org/p/00/03/86/94/61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1050" y="3486149"/>
            <a:ext cx="4552950" cy="33718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2472" name="Picture 8" descr="http://photos.wikimapia.org/p/00/04/21/97/20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599"/>
            <a:ext cx="4572000" cy="3051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182" y="0"/>
            <a:ext cx="311181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304</TotalTime>
  <Words>123</Words>
  <PresentationFormat>Prezentácia na obrazovke (4:3)</PresentationFormat>
  <Paragraphs>74</Paragraphs>
  <Slides>41</Slides>
  <Notes>3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42" baseType="lpstr">
      <vt:lpstr>Modul</vt:lpstr>
      <vt:lpstr>Bielorusko</vt:lpstr>
      <vt:lpstr>Štátne znaky</vt:lpstr>
      <vt:lpstr>Mena</vt:lpstr>
      <vt:lpstr>Alexander Lukašensko</vt:lpstr>
      <vt:lpstr>Minsk</vt:lpstr>
      <vt:lpstr>Národná knižnica Bieloruska</vt:lpstr>
      <vt:lpstr>Národná knižnica Bieloruska</vt:lpstr>
      <vt:lpstr>Chrám sv. Alexandra Nevského</vt:lpstr>
      <vt:lpstr>Mirský zámok</vt:lpstr>
      <vt:lpstr>Brestská pevnosť</vt:lpstr>
      <vt:lpstr>NP Naroč</vt:lpstr>
      <vt:lpstr>Belovežský prales</vt:lpstr>
      <vt:lpstr>Zámok Nesviž</vt:lpstr>
      <vt:lpstr>Dudutki</vt:lpstr>
      <vt:lpstr>Grodno</vt:lpstr>
      <vt:lpstr>Kostol sv. Borisa a Gleba</vt:lpstr>
      <vt:lpstr>Snímka 17</vt:lpstr>
      <vt:lpstr>Moldavsko</vt:lpstr>
      <vt:lpstr>Štátne znaky</vt:lpstr>
      <vt:lpstr>Mena</vt:lpstr>
      <vt:lpstr>Kišiňov</vt:lpstr>
      <vt:lpstr>Kišiňov</vt:lpstr>
      <vt:lpstr>Tiraspol</vt:lpstr>
      <vt:lpstr>Ungheni</vt:lpstr>
      <vt:lpstr>Soroca</vt:lpstr>
      <vt:lpstr>Lumânarea Recunoştinţei</vt:lpstr>
      <vt:lpstr>Snímka 27</vt:lpstr>
      <vt:lpstr>Snímka 28</vt:lpstr>
      <vt:lpstr>Pevnosť Soroca</vt:lpstr>
      <vt:lpstr>Kláštor Capriana</vt:lpstr>
      <vt:lpstr>Sahanrna</vt:lpstr>
      <vt:lpstr>Snímka 32</vt:lpstr>
      <vt:lpstr>Cricova</vt:lpstr>
      <vt:lpstr>Jazero Ghidighici</vt:lpstr>
      <vt:lpstr>NP Orhei</vt:lpstr>
      <vt:lpstr>Snímka 36</vt:lpstr>
      <vt:lpstr>Snímka 37</vt:lpstr>
      <vt:lpstr>Butuceni</vt:lpstr>
      <vt:lpstr>Snímka 39</vt:lpstr>
      <vt:lpstr>Zdroje</vt:lpstr>
      <vt:lpstr>Ďakujem za pozornosť!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Bielorusko</dc:title>
  <dc:creator>Admin</dc:creator>
  <cp:lastModifiedBy>Admin</cp:lastModifiedBy>
  <cp:revision>52</cp:revision>
  <dcterms:created xsi:type="dcterms:W3CDTF">2015-11-17T16:55:52Z</dcterms:created>
  <dcterms:modified xsi:type="dcterms:W3CDTF">2015-11-29T21:15:42Z</dcterms:modified>
</cp:coreProperties>
</file>