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0423" autoAdjust="0"/>
  </p:normalViewPr>
  <p:slideViewPr>
    <p:cSldViewPr>
      <p:cViewPr varScale="1">
        <p:scale>
          <a:sx n="51" d="100"/>
          <a:sy n="5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34258-EAC0-44CD-A982-9032618C3F60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EC54-2D65-48AB-9D56-9C1AC3A505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Termín echolokácia zaviedol v roku 1944 Donald </a:t>
            </a:r>
            <a:r>
              <a:rPr lang="sk-SK" dirty="0" err="1" smtClean="0"/>
              <a:t>Redfield</a:t>
            </a:r>
            <a:r>
              <a:rPr lang="sk-SK" dirty="0" smtClean="0"/>
              <a:t> Griffin. </a:t>
            </a:r>
          </a:p>
          <a:p>
            <a:endParaRPr lang="sk-SK" dirty="0" smtClean="0"/>
          </a:p>
          <a:p>
            <a:r>
              <a:rPr lang="sk-SK" dirty="0" smtClean="0"/>
              <a:t>Echolokácia je používanie ozvien zvukov produkovaných určitými zvieratami za účelom zistenia</a:t>
            </a:r>
            <a:r>
              <a:rPr lang="sk-SK" baseline="0" dirty="0" smtClean="0"/>
              <a:t> </a:t>
            </a:r>
            <a:r>
              <a:rPr lang="sk-SK" dirty="0" smtClean="0"/>
              <a:t>prekážok a potravy. </a:t>
            </a:r>
          </a:p>
          <a:p>
            <a:r>
              <a:rPr lang="sk-SK" dirty="0" smtClean="0"/>
              <a:t>(schopnosť orientovať sa v priestore na základe odrazených zvukových vĺn)</a:t>
            </a:r>
          </a:p>
          <a:p>
            <a:endParaRPr lang="sk-SK" dirty="0" smtClean="0"/>
          </a:p>
          <a:p>
            <a:r>
              <a:rPr lang="sk-SK" dirty="0" smtClean="0"/>
              <a:t>Zvieratá, ktoré používajú </a:t>
            </a:r>
            <a:r>
              <a:rPr lang="sk-SK" dirty="0" err="1" smtClean="0"/>
              <a:t>echolokáciu</a:t>
            </a:r>
            <a:r>
              <a:rPr lang="sk-SK" dirty="0" smtClean="0"/>
              <a:t>, žijú prevažne tam, kde je nedostatok svetla, alebo sú aktívne v nočných hodinách. Používanie echolokácie im umožňuje efektívne loviť korisť alebo vidieť v tme.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sk-SK" sz="1200" b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k-SK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sk-SK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EC54-2D65-48AB-9D56-9C1AC3A5051E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Uši veľrýb sú malé. Život v mori spôsobil stratu ušného laloka, ktorý slúži k usmerňovaniu zvukového vlnenia a k zosilňovaniu signálov. </a:t>
            </a:r>
          </a:p>
          <a:p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Pretože zvuk sa vo vode šíri rýchlejšie ako vo vzduchu, vonkajšie ucho nebolo potrebné a bolo zredukované na maličkú dierku v koži, tesne za okom. Vnútorné ucho sa ale natoľko vyvinulo, že veľryby vedia nielen počuť zvuky desiatky kilometrov vzdialené, ale dokonca dokážu určiť z ktorého smeru zvuk vychádza.</a:t>
            </a:r>
          </a:p>
          <a:p>
            <a:endParaRPr lang="sk-SK" b="0" u="none" dirty="0" smtClean="0">
              <a:solidFill>
                <a:schemeClr val="tx1"/>
              </a:solidFill>
            </a:endParaRPr>
          </a:p>
          <a:p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Veľryby používajú zvuk podobne ako netopiere, vysielajú zvuk, ktorý sa odrazí od objektu a vráti sa k nim. Z toho dokážu rozpoznať veľkosť, tvar, povrchové vlastnosti a pohyb objektu, rovnako aj vzdialenosť od objektu =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echolokácia .</a:t>
            </a:r>
          </a:p>
          <a:p>
            <a:endParaRPr lang="sk-SK" sz="1200" b="0" u="non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Vďaka tejto vlastnosti sú veľryby schopné vyhľadať, prenasledovať a chytiť rýchle plavajúcu obeť v absolútnej tme. Je to tak vyvinutá vlastnosť, že pomocou nej dokážu rozlíšiť potencionálnu obeť od lode. </a:t>
            </a:r>
          </a:p>
          <a:p>
            <a:endParaRPr lang="sk-SK" sz="1200" b="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b="0" u="none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EC54-2D65-48AB-9D56-9C1AC3A5051E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Delfíny lovia v skupinách, čo umožňuje delfínom kŕmiť sa nepretržite dve až tri hodiny.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Kŕdle týchto delfínov sa sťahujú z plytkých vôd do hlbokých častí oceánu a sliedia po potrave. Skupinu delfínov tvorí asi 15 jedincov, ktoré plávajú v 10 – metrových odstupoch. Pomocou echolokácie prehľadávajú asi 150 metrov široký pás mora, a keď sa idú nadýchnuť na hladinu, všímajú si aktivitu vtákov, ktorá je neklamným znakom prítomnosti rýb.</a:t>
            </a:r>
            <a:r>
              <a:rPr lang="sk-SK" b="1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Delfíny vydávajú a prijímajú zvuky s frekvenciou 250 – 220 000 Hz.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Nízkofrekvenčné zvuky vydávajú cez melón - </a:t>
            </a:r>
            <a:r>
              <a:rPr lang="fi-FI" dirty="0" smtClean="0"/>
              <a:t>vdutinu v hornej časti hlavy,</a:t>
            </a:r>
            <a:r>
              <a:rPr lang="sk-SK" dirty="0" smtClean="0"/>
              <a:t> a zisťujú nimi prítomnosť a polohu veľmi vzdialených predmetov. Vysokofrekvenčné zvuky vydávajú cez koniec rypáka a spresňujú si pomocou nich znalosti o blížiacich predmetoch. Odrazený zvuk prijímajú tukovým tkanivom v spodnej čeľusti, odkiaľ zvuk smeruje do bubienkovej vydutiny.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Mozog prijaté zvuky analyzuje a poskytuje delfínovi zvukový obraz o skúmanom predmete.</a:t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EC54-2D65-48AB-9D56-9C1AC3A5051E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AEC54-2D65-48AB-9D56-9C1AC3A5051E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10. 6. 2015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z2Lfxpi710" TargetMode="Externa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WSLn1dggo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k/url?sa=i&amp;rct=j&amp;q=&amp;esrc=s&amp;source=images&amp;cd=&amp;cad=rja&amp;uact=8&amp;ved=0CAYQjB1qFQoTCKvV-Ye2hcYCFWSccgod3A4A9A&amp;url=http://sparc.fpv.umb.sk/kat/kf/Integrovana_prirodoveda/TG/Zvuk/Piskat/greaty.host.sk/akustika/aultra.html&amp;ei=IVV4VevAHuS4ygPcnYCgDw&amp;bvm=bv.95277229,d.bGQ&amp;psig=AFQjCNEJT3RyZlebJUvKsWBETiDRDU-XmQ&amp;ust=1434033754694612" TargetMode="External"/><Relationship Id="rId3" Type="http://schemas.openxmlformats.org/officeDocument/2006/relationships/hyperlink" Target="http://en.wikipedia.org/wiki/Donald_Griffin" TargetMode="External"/><Relationship Id="rId7" Type="http://schemas.openxmlformats.org/officeDocument/2006/relationships/hyperlink" Target="http://www.gymrv-esf.s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_z2Lfxpi710" TargetMode="External"/><Relationship Id="rId11" Type="http://schemas.openxmlformats.org/officeDocument/2006/relationships/hyperlink" Target="https://www.youtube.com/watch?v=RWSLn1dggoU" TargetMode="External"/><Relationship Id="rId5" Type="http://schemas.openxmlformats.org/officeDocument/2006/relationships/hyperlink" Target="http://velkevelryby.webnode.sk/zaujimavosti/dychanie-zrak-sluch-a-echolokacia/" TargetMode="External"/><Relationship Id="rId10" Type="http://schemas.openxmlformats.org/officeDocument/2006/relationships/hyperlink" Target="http://referaty.atlas.sk/prirodne-vedy/biologia-a-geologia/42385/?print=1" TargetMode="External"/><Relationship Id="rId4" Type="http://schemas.openxmlformats.org/officeDocument/2006/relationships/hyperlink" Target="http://www.zones.sk/studentske-prace/fyzika/7981-echolokacia-ultrazvuk/" TargetMode="External"/><Relationship Id="rId9" Type="http://schemas.openxmlformats.org/officeDocument/2006/relationships/hyperlink" Target="http://sk.wikipedia.org/wiki/Echolok%C3%A1cia_(biol%C3%B3gia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Echolokácia u veľryby a delfínovca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5000" y="6324600"/>
            <a:ext cx="3429000" cy="533400"/>
          </a:xfrm>
        </p:spPr>
        <p:txBody>
          <a:bodyPr>
            <a:normAutofit/>
          </a:bodyPr>
          <a:lstStyle/>
          <a:p>
            <a:r>
              <a:rPr lang="sk-SK" dirty="0" smtClean="0"/>
              <a:t>Petra Tamášiková 2.D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Echolokácia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1944-  Donald R. Griffin</a:t>
            </a:r>
          </a:p>
          <a:p>
            <a:endParaRPr lang="sk-SK" dirty="0" smtClean="0"/>
          </a:p>
          <a:p>
            <a:r>
              <a:rPr lang="sk-SK" dirty="0" smtClean="0"/>
              <a:t>Používanie ozvien zvukov za účelom detekcie prekážok a potravy</a:t>
            </a:r>
          </a:p>
          <a:p>
            <a:endParaRPr lang="sk-SK" dirty="0" smtClean="0"/>
          </a:p>
          <a:p>
            <a:r>
              <a:rPr lang="sk-SK" dirty="0" smtClean="0"/>
              <a:t>Umožňuje  loviť korisť, </a:t>
            </a:r>
          </a:p>
          <a:p>
            <a:pPr>
              <a:buNone/>
            </a:pPr>
            <a:r>
              <a:rPr lang="sk-SK" dirty="0" smtClean="0"/>
              <a:t>    vidieť v tme</a:t>
            </a:r>
            <a:endParaRPr lang="sk-SK" dirty="0"/>
          </a:p>
        </p:txBody>
      </p:sp>
      <p:pic>
        <p:nvPicPr>
          <p:cNvPr id="18434" name="Picture 2" descr="Donald R Griffin (1915-200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429000"/>
            <a:ext cx="2209800" cy="3204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Echolokácia u veľryby</a:t>
            </a:r>
            <a:endParaRPr lang="sk-SK" dirty="0"/>
          </a:p>
        </p:txBody>
      </p:sp>
      <p:pic>
        <p:nvPicPr>
          <p:cNvPr id="17410" name="Picture 2" descr="http://sparc.fpv.umb.sk/kat/kf/Integrovana_prirodoveda/TG/Zvuk/Piskat/greaty.host.sk/akustika/media/diagram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81200"/>
            <a:ext cx="3810000" cy="3416301"/>
          </a:xfrm>
          <a:prstGeom prst="rect">
            <a:avLst/>
          </a:prstGeom>
          <a:noFill/>
        </p:spPr>
      </p:pic>
      <p:pic>
        <p:nvPicPr>
          <p:cNvPr id="17412" name="Picture 4" descr="http://www.1sg.sk/www/data/01/projekty/2010_2011/lm/obrazky/princip_echolokaci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81200"/>
            <a:ext cx="3759198" cy="28194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381000" y="57150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hlinkClick r:id="rId5"/>
              </a:rPr>
              <a:t>https://www.youtube.com/watch?v=_z2Lfxpi710</a:t>
            </a:r>
            <a:endParaRPr lang="sk-SK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Echolokácia u delfínov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Lov v skupinách</a:t>
            </a:r>
          </a:p>
          <a:p>
            <a:endParaRPr lang="sk-SK" dirty="0" smtClean="0"/>
          </a:p>
          <a:p>
            <a:r>
              <a:rPr lang="sk-SK" dirty="0" smtClean="0"/>
              <a:t>15 jedincov v 10-metrových odstupoch prehľadáva  150 metrov široký pás mora</a:t>
            </a:r>
          </a:p>
          <a:p>
            <a:endParaRPr lang="sk-SK" dirty="0" smtClean="0"/>
          </a:p>
          <a:p>
            <a:r>
              <a:rPr lang="sk-SK" dirty="0" smtClean="0"/>
              <a:t>Nízkofrekvenčné zvuky vydávajú cez melón</a:t>
            </a:r>
          </a:p>
          <a:p>
            <a:endParaRPr lang="sk-SK" dirty="0" smtClean="0"/>
          </a:p>
          <a:p>
            <a:r>
              <a:rPr lang="sk-SK" dirty="0" smtClean="0"/>
              <a:t>Vysokofrekvenčné zvuky cez koniec rypáka</a:t>
            </a:r>
          </a:p>
          <a:p>
            <a:endParaRPr lang="sk-SK" dirty="0" smtClean="0">
              <a:hlinkClick r:id="rId3"/>
            </a:endParaRPr>
          </a:p>
          <a:p>
            <a:r>
              <a:rPr lang="sk-SK" sz="3000" dirty="0" smtClean="0">
                <a:hlinkClick r:id="rId3"/>
              </a:rPr>
              <a:t>https://www.youtube.com/watch?v=RWSLn1dggoU</a:t>
            </a:r>
            <a:endParaRPr lang="sk-SK" sz="3000" dirty="0"/>
          </a:p>
        </p:txBody>
      </p:sp>
      <p:pic>
        <p:nvPicPr>
          <p:cNvPr id="22530" name="Picture 2" descr="http://www.taraj.sk/wp-content/uploads/2014/08/delf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3162" y="762000"/>
            <a:ext cx="2840838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1772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hlinkClick r:id="rId3"/>
              </a:rPr>
              <a:t>http://en.wikipedia.org/wiki/Donald_Griffin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http://www.zones.sk/studentske-prace/fyzika/7981-echolokacia-ultrazvuk/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http://velkevelryby.webnode.sk/zaujimavosti/dychanie-zrak-sluch-a-echolokacia/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https://www.youtube.com/watch?v=_z2Lfxpi710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www.gymrv-esf.sk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sparc.fpv.umb.sk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http://sk.wikipedia.org/wiki/Echolok%C3%A1cia_%28biol%C3%B3gia%29</a:t>
            </a:r>
            <a:endParaRPr lang="sk-SK" dirty="0" smtClean="0"/>
          </a:p>
          <a:p>
            <a:r>
              <a:rPr lang="sk-SK" dirty="0" smtClean="0">
                <a:hlinkClick r:id="rId10"/>
              </a:rPr>
              <a:t>http://referaty.atlas.sk/prirodne-vedy/biologia-a-geologia/42385/?</a:t>
            </a:r>
            <a:r>
              <a:rPr lang="sk-SK" dirty="0" smtClean="0">
                <a:hlinkClick r:id="rId10"/>
              </a:rPr>
              <a:t>print=1</a:t>
            </a:r>
            <a:endParaRPr lang="sk-SK" dirty="0" smtClean="0"/>
          </a:p>
          <a:p>
            <a:r>
              <a:rPr lang="sk-SK" dirty="0" smtClean="0">
                <a:hlinkClick r:id="rId11"/>
              </a:rPr>
              <a:t>https://</a:t>
            </a:r>
            <a:r>
              <a:rPr lang="sk-SK" dirty="0" smtClean="0">
                <a:hlinkClick r:id="rId11"/>
              </a:rPr>
              <a:t>www.youtube.com/watch?v=RWSLn1dggoU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pozornosť!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329</Words>
  <PresentationFormat>Prezentácia na obrazovke (4:3)</PresentationFormat>
  <Paragraphs>61</Paragraphs>
  <Slides>6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Echolokácia u veľryby a delfínovca</vt:lpstr>
      <vt:lpstr>Echolokácia</vt:lpstr>
      <vt:lpstr>Echolokácia u veľryby</vt:lpstr>
      <vt:lpstr>Echolokácia u delfínov</vt:lpstr>
      <vt:lpstr>Zdroje:</vt:lpstr>
      <vt:lpstr>Ďakujem za pozornosť!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Echolokácia u veľryby a delfínovca</dc:title>
  <dc:creator>Admin</dc:creator>
  <cp:lastModifiedBy>Admin</cp:lastModifiedBy>
  <cp:revision>14</cp:revision>
  <dcterms:created xsi:type="dcterms:W3CDTF">2015-06-10T14:40:04Z</dcterms:created>
  <dcterms:modified xsi:type="dcterms:W3CDTF">2015-06-10T15:59:39Z</dcterms:modified>
</cp:coreProperties>
</file>