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5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BF31C-4F8D-433E-A548-EA8E5BAE3571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C85F3-6F0E-40C0-ABE8-1AFB833B8A9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Poprad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metropole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Spiš </a:t>
            </a:r>
            <a:r>
              <a:rPr lang="sk-SK" baseline="0" dirty="0" err="1" smtClean="0"/>
              <a:t>region</a:t>
            </a:r>
            <a:r>
              <a:rPr lang="sk-SK" baseline="0" dirty="0" smtClean="0"/>
              <a:t> and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also</a:t>
            </a:r>
            <a:r>
              <a:rPr lang="sk-SK" baseline="0" dirty="0" smtClean="0"/>
              <a:t> 3. </a:t>
            </a:r>
            <a:r>
              <a:rPr lang="sk-SK" baseline="0" dirty="0" err="1" smtClean="0"/>
              <a:t>biggest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town</a:t>
            </a:r>
            <a:r>
              <a:rPr lang="sk-SK" baseline="0" dirty="0" smtClean="0"/>
              <a:t> in prešov </a:t>
            </a:r>
            <a:r>
              <a:rPr lang="sk-SK" baseline="0" dirty="0" err="1" smtClean="0"/>
              <a:t>region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popular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because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called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enter</a:t>
            </a:r>
            <a:r>
              <a:rPr lang="sk-SK" baseline="0" dirty="0" smtClean="0"/>
              <a:t> gate to </a:t>
            </a:r>
            <a:r>
              <a:rPr lang="sk-SK" baseline="0" dirty="0" err="1" smtClean="0"/>
              <a:t>High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tatras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Lot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tourists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when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wanna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escape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from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mountain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town</a:t>
            </a:r>
            <a:r>
              <a:rPr lang="sk-SK" baseline="0" dirty="0" smtClean="0"/>
              <a:t> and </a:t>
            </a:r>
            <a:r>
              <a:rPr lang="sk-SK" baseline="0" dirty="0" err="1" smtClean="0"/>
              <a:t>go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shopping</a:t>
            </a:r>
            <a:r>
              <a:rPr lang="sk-SK" baseline="0" dirty="0" smtClean="0"/>
              <a:t> or </a:t>
            </a:r>
            <a:r>
              <a:rPr lang="sk-SK" baseline="0" dirty="0" err="1" smtClean="0"/>
              <a:t>eat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something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nice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town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First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mention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was</a:t>
            </a:r>
            <a:r>
              <a:rPr lang="sk-SK" baseline="0" dirty="0" smtClean="0"/>
              <a:t> in 1256. In 2011 </a:t>
            </a:r>
            <a:r>
              <a:rPr lang="sk-SK" baseline="0" dirty="0" err="1" smtClean="0"/>
              <a:t>poprad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played</a:t>
            </a:r>
            <a:r>
              <a:rPr lang="sk-SK" baseline="0" dirty="0" smtClean="0"/>
              <a:t> KHL </a:t>
            </a:r>
            <a:r>
              <a:rPr lang="sk-SK" baseline="0" dirty="0" err="1" smtClean="0"/>
              <a:t>as</a:t>
            </a:r>
            <a:r>
              <a:rPr lang="sk-SK" baseline="0" dirty="0" smtClean="0"/>
              <a:t> team HC Lev Poprad, </a:t>
            </a:r>
            <a:r>
              <a:rPr lang="sk-SK" baseline="0" dirty="0" err="1" smtClean="0"/>
              <a:t>but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next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year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this</a:t>
            </a:r>
            <a:r>
              <a:rPr lang="sk-SK" baseline="0" dirty="0" smtClean="0"/>
              <a:t> team </a:t>
            </a:r>
            <a:r>
              <a:rPr lang="sk-SK" baseline="0" dirty="0" err="1" smtClean="0"/>
              <a:t>moved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Prague</a:t>
            </a:r>
            <a:r>
              <a:rPr lang="sk-SK" baseline="0" dirty="0" smtClean="0"/>
              <a:t>. In </a:t>
            </a:r>
            <a:r>
              <a:rPr lang="sk-SK" baseline="0" dirty="0" err="1" smtClean="0"/>
              <a:t>poprad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aquacity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which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3 </a:t>
            </a:r>
            <a:r>
              <a:rPr lang="sk-SK" baseline="0" dirty="0" err="1" smtClean="0"/>
              <a:t>biggest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aquapark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slovakia</a:t>
            </a:r>
            <a:r>
              <a:rPr lang="sk-SK" baseline="0" dirty="0" smtClean="0"/>
              <a:t>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Tatras</a:t>
            </a:r>
            <a:r>
              <a:rPr lang="sk-SK" dirty="0" smtClean="0"/>
              <a:t> </a:t>
            </a:r>
            <a:r>
              <a:rPr lang="sk-SK" dirty="0" err="1" smtClean="0"/>
              <a:t>offer</a:t>
            </a:r>
            <a:r>
              <a:rPr lang="sk-SK" dirty="0" smtClean="0"/>
              <a:t> </a:t>
            </a:r>
            <a:r>
              <a:rPr lang="sk-SK" dirty="0" err="1" smtClean="0"/>
              <a:t>great</a:t>
            </a:r>
            <a:r>
              <a:rPr lang="sk-SK" dirty="0" smtClean="0"/>
              <a:t> </a:t>
            </a:r>
            <a:r>
              <a:rPr lang="sk-SK" dirty="0" err="1" smtClean="0"/>
              <a:t>experiences</a:t>
            </a:r>
            <a:r>
              <a:rPr lang="sk-SK" dirty="0" smtClean="0"/>
              <a:t>.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them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rollercoaster</a:t>
            </a:r>
            <a:r>
              <a:rPr lang="sk-SK" dirty="0" smtClean="0"/>
              <a:t> </a:t>
            </a:r>
            <a:r>
              <a:rPr lang="sk-SK" dirty="0" err="1" smtClean="0"/>
              <a:t>called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Tatrabob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It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service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since</a:t>
            </a:r>
            <a:r>
              <a:rPr lang="sk-SK" baseline="0" dirty="0" smtClean="0"/>
              <a:t> 2004 and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construction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offers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safety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rides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whole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year.Next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experince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archery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nature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hunt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with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bow</a:t>
            </a:r>
            <a:r>
              <a:rPr lang="sk-SK" baseline="0" dirty="0" smtClean="0"/>
              <a:t> or </a:t>
            </a:r>
            <a:r>
              <a:rPr lang="sk-SK" baseline="0" dirty="0" err="1" smtClean="0"/>
              <a:t>crossbow.However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won´t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shoot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animales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but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will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shoot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targets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also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museum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TANAP </a:t>
            </a:r>
            <a:r>
              <a:rPr lang="sk-SK" baseline="0" dirty="0" err="1" smtClean="0"/>
              <a:t>which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shows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life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Tatras</a:t>
            </a:r>
            <a:r>
              <a:rPr lang="sk-SK" baseline="0" smtClean="0"/>
              <a:t>. 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High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tatras</a:t>
            </a:r>
            <a:r>
              <a:rPr lang="sk-SK" baseline="0" dirty="0" smtClean="0"/>
              <a:t> are </a:t>
            </a:r>
            <a:r>
              <a:rPr lang="sk-SK" baseline="0" dirty="0" err="1" smtClean="0"/>
              <a:t>located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west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prešov </a:t>
            </a:r>
            <a:r>
              <a:rPr lang="sk-SK" baseline="0" dirty="0" err="1" smtClean="0"/>
              <a:t>region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biggest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town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slovakia</a:t>
            </a:r>
            <a:r>
              <a:rPr lang="sk-SK" baseline="0" dirty="0" smtClean="0"/>
              <a:t> and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also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biggest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mountain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Karpaty. </a:t>
            </a:r>
            <a:r>
              <a:rPr lang="sk-SK" baseline="0" dirty="0" err="1" smtClean="0"/>
              <a:t>They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have</a:t>
            </a:r>
            <a:r>
              <a:rPr lang="sk-SK" baseline="0" dirty="0" smtClean="0"/>
              <a:t> 341 km2. 75% are </a:t>
            </a:r>
            <a:r>
              <a:rPr lang="sk-SK" baseline="0" dirty="0" err="1" smtClean="0"/>
              <a:t>located</a:t>
            </a:r>
            <a:r>
              <a:rPr lang="sk-SK" baseline="0" dirty="0" smtClean="0"/>
              <a:t> in Slovakia. On Kriváň </a:t>
            </a:r>
            <a:r>
              <a:rPr lang="sk-SK" baseline="0" dirty="0" err="1" smtClean="0"/>
              <a:t>begins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half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river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Vah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Snow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200 or 250 </a:t>
            </a:r>
            <a:r>
              <a:rPr lang="sk-SK" baseline="0" dirty="0" err="1" smtClean="0"/>
              <a:t>days</a:t>
            </a:r>
            <a:r>
              <a:rPr lang="sk-SK" baseline="0" dirty="0" smtClean="0"/>
              <a:t> per </a:t>
            </a:r>
            <a:r>
              <a:rPr lang="sk-SK" baseline="0" dirty="0" err="1" smtClean="0"/>
              <a:t>year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weather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very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changeable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It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could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change</a:t>
            </a:r>
            <a:r>
              <a:rPr lang="sk-SK" baseline="0" dirty="0" smtClean="0"/>
              <a:t> 4 </a:t>
            </a:r>
            <a:r>
              <a:rPr lang="sk-SK" baseline="0" dirty="0" err="1" smtClean="0"/>
              <a:t>times</a:t>
            </a:r>
            <a:r>
              <a:rPr lang="sk-SK" baseline="0" dirty="0" smtClean="0"/>
              <a:t> per </a:t>
            </a:r>
            <a:r>
              <a:rPr lang="sk-SK" baseline="0" dirty="0" err="1" smtClean="0"/>
              <a:t>day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Thats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better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come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autumn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Also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winters</a:t>
            </a:r>
            <a:r>
              <a:rPr lang="sk-SK" baseline="0" dirty="0" smtClean="0"/>
              <a:t> are </a:t>
            </a:r>
            <a:r>
              <a:rPr lang="sk-SK" baseline="0" dirty="0" err="1" smtClean="0"/>
              <a:t>good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for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skiing</a:t>
            </a:r>
            <a:r>
              <a:rPr lang="sk-SK" baseline="0" dirty="0" smtClean="0"/>
              <a:t>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Gerlach</a:t>
            </a:r>
            <a:r>
              <a:rPr lang="sk-SK" dirty="0" smtClean="0"/>
              <a:t> </a:t>
            </a:r>
            <a:r>
              <a:rPr lang="sk-SK" dirty="0" err="1" smtClean="0"/>
              <a:t>peak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highest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mountain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slovakia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two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thousand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six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hundreed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fifty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four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meters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high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Gerlach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peak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made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3 </a:t>
            </a:r>
            <a:r>
              <a:rPr lang="sk-SK" baseline="0" dirty="0" err="1" smtClean="0"/>
              <a:t>peaks</a:t>
            </a:r>
            <a:r>
              <a:rPr lang="sk-SK" baseline="0" dirty="0" smtClean="0"/>
              <a:t> and </a:t>
            </a:r>
            <a:r>
              <a:rPr lang="sk-SK" baseline="0" dirty="0" err="1" smtClean="0"/>
              <a:t>it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looks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like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crown.In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middle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big </a:t>
            </a:r>
            <a:r>
              <a:rPr lang="sk-SK" baseline="0" dirty="0" err="1" smtClean="0"/>
              <a:t>crater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These</a:t>
            </a:r>
            <a:r>
              <a:rPr lang="sk-SK" baseline="0" dirty="0" smtClean="0"/>
              <a:t> 3 </a:t>
            </a:r>
            <a:r>
              <a:rPr lang="sk-SK" baseline="0" dirty="0" err="1" smtClean="0"/>
              <a:t>peaks</a:t>
            </a:r>
            <a:r>
              <a:rPr lang="sk-SK" baseline="0" dirty="0" smtClean="0"/>
              <a:t> are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first</a:t>
            </a:r>
            <a:r>
              <a:rPr lang="sk-SK" baseline="0" dirty="0" smtClean="0"/>
              <a:t> 3 </a:t>
            </a:r>
            <a:r>
              <a:rPr lang="sk-SK" baseline="0" dirty="0" err="1" smtClean="0"/>
              <a:t>highest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peaks</a:t>
            </a:r>
            <a:r>
              <a:rPr lang="sk-SK" baseline="0" dirty="0" smtClean="0"/>
              <a:t> in Slovakia. </a:t>
            </a:r>
            <a:r>
              <a:rPr lang="sk-SK" baseline="0" dirty="0" err="1" smtClean="0"/>
              <a:t>First</a:t>
            </a:r>
            <a:r>
              <a:rPr lang="sk-SK" baseline="0" dirty="0" smtClean="0"/>
              <a:t> man </a:t>
            </a:r>
            <a:r>
              <a:rPr lang="sk-SK" baseline="0" dirty="0" err="1" smtClean="0"/>
              <a:t>who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climbed</a:t>
            </a:r>
            <a:r>
              <a:rPr lang="sk-SK" baseline="0" dirty="0" smtClean="0"/>
              <a:t> on </a:t>
            </a:r>
            <a:r>
              <a:rPr lang="sk-SK" baseline="0" dirty="0" err="1" smtClean="0"/>
              <a:t>Gerlach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peak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Jan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Still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climbed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in 1834. </a:t>
            </a:r>
            <a:r>
              <a:rPr lang="sk-SK" baseline="0" dirty="0" err="1" smtClean="0"/>
              <a:t>If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wanna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mountain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guide</a:t>
            </a:r>
            <a:r>
              <a:rPr lang="sk-SK" baseline="0" dirty="0" smtClean="0"/>
              <a:t>(</a:t>
            </a:r>
            <a:r>
              <a:rPr lang="sk-SK" baseline="0" dirty="0" err="1" smtClean="0"/>
              <a:t>gajd</a:t>
            </a:r>
            <a:r>
              <a:rPr lang="sk-SK" baseline="0" dirty="0" smtClean="0"/>
              <a:t>). </a:t>
            </a:r>
            <a:r>
              <a:rPr lang="sk-SK" baseline="0" dirty="0" err="1" smtClean="0"/>
              <a:t>Price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cca 240€.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Lomnic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peak is one of the highest and most visited mountain peaks in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Tatr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One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reason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so </a:t>
            </a:r>
            <a:r>
              <a:rPr lang="sk-SK" baseline="0" dirty="0" err="1" smtClean="0"/>
              <a:t>famous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because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connected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with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cable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car</a:t>
            </a:r>
            <a:r>
              <a:rPr lang="sk-SK" baseline="0" dirty="0" smtClean="0"/>
              <a:t> to Tatranská Lomnica.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Tourists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allowed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stay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top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minutes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It</a:t>
            </a:r>
            <a:r>
              <a:rPr lang="sk-SK" baseline="0" dirty="0" smtClean="0"/>
              <a:t> has 2634 </a:t>
            </a:r>
            <a:r>
              <a:rPr lang="sk-SK" baseline="0" dirty="0" err="1" smtClean="0"/>
              <a:t>meters</a:t>
            </a:r>
            <a:r>
              <a:rPr lang="sk-SK" baseline="0" dirty="0" smtClean="0"/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recorded ascent was made by the English traveler Robert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Townson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1793.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top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solar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observatory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observatory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slovakia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 smtClean="0"/>
              <a:t>Strba</a:t>
            </a:r>
            <a:r>
              <a:rPr lang="sk-SK" dirty="0" smtClean="0"/>
              <a:t> </a:t>
            </a:r>
            <a:r>
              <a:rPr lang="sk-SK" dirty="0" err="1" smtClean="0"/>
              <a:t>lake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a </a:t>
            </a:r>
            <a:r>
              <a:rPr lang="sk-SK" dirty="0" smtClean="0"/>
              <a:t> </a:t>
            </a:r>
            <a:r>
              <a:rPr lang="en-US" dirty="0" smtClean="0"/>
              <a:t>mountain lake of glacial origin and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en-US" dirty="0" smtClean="0"/>
              <a:t>a top tourist destination in the High </a:t>
            </a:r>
            <a:r>
              <a:rPr lang="en-US" dirty="0" err="1" smtClean="0"/>
              <a:t>Tatras</a:t>
            </a:r>
            <a:r>
              <a:rPr lang="sk-SK" dirty="0" smtClean="0"/>
              <a:t>.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most </a:t>
            </a:r>
            <a:r>
              <a:rPr lang="sk-SK" baseline="0" dirty="0" err="1" smtClean="0"/>
              <a:t>luxury</a:t>
            </a:r>
            <a:r>
              <a:rPr lang="sk-SK" baseline="0" dirty="0" smtClean="0"/>
              <a:t> hotel in </a:t>
            </a:r>
            <a:r>
              <a:rPr lang="sk-SK" baseline="0" dirty="0" err="1" smtClean="0"/>
              <a:t>slovakia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called</a:t>
            </a:r>
            <a:r>
              <a:rPr lang="sk-SK" baseline="0" dirty="0" smtClean="0"/>
              <a:t> Hotel </a:t>
            </a:r>
            <a:r>
              <a:rPr lang="sk-SK" baseline="0" dirty="0" err="1" smtClean="0"/>
              <a:t>Kempinski.You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on a </a:t>
            </a:r>
            <a:r>
              <a:rPr lang="sk-SK" baseline="0" dirty="0" err="1" smtClean="0"/>
              <a:t>biggest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resort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which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</a:t>
            </a:r>
            <a:r>
              <a:rPr lang="sk-SK" baseline="0" dirty="0" smtClean="0"/>
              <a:t> centre in Slovakia. </a:t>
            </a:r>
            <a:r>
              <a:rPr lang="sk-SK" baseline="0" dirty="0" err="1" smtClean="0"/>
              <a:t>Olympic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games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skiing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took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place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in</a:t>
            </a:r>
            <a:r>
              <a:rPr lang="sk-SK" baseline="0" dirty="0" smtClean="0"/>
              <a:t> 1970 and </a:t>
            </a:r>
            <a:r>
              <a:rPr lang="sk-SK" baseline="0" dirty="0" err="1" smtClean="0"/>
              <a:t>because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built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jumping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areal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and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also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Cross-country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skiing</a:t>
            </a:r>
            <a:r>
              <a:rPr lang="sk-SK" baseline="0" dirty="0" smtClean="0"/>
              <a:t>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Its</a:t>
            </a:r>
            <a:r>
              <a:rPr lang="sk-SK" dirty="0" smtClean="0"/>
              <a:t> </a:t>
            </a:r>
            <a:r>
              <a:rPr lang="sk-SK" dirty="0" err="1" smtClean="0"/>
              <a:t>oldest</a:t>
            </a:r>
            <a:r>
              <a:rPr lang="sk-SK" dirty="0" smtClean="0"/>
              <a:t> </a:t>
            </a:r>
            <a:r>
              <a:rPr lang="sk-SK" dirty="0" err="1" smtClean="0"/>
              <a:t>chalet</a:t>
            </a:r>
            <a:r>
              <a:rPr lang="sk-SK" dirty="0" smtClean="0"/>
              <a:t> in </a:t>
            </a:r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tatras</a:t>
            </a:r>
            <a:r>
              <a:rPr lang="sk-SK" dirty="0" smtClean="0"/>
              <a:t>. </a:t>
            </a:r>
            <a:r>
              <a:rPr lang="sk-SK" dirty="0" err="1" smtClean="0"/>
              <a:t>Every</a:t>
            </a:r>
            <a:r>
              <a:rPr lang="sk-SK" dirty="0" smtClean="0"/>
              <a:t> </a:t>
            </a:r>
            <a:r>
              <a:rPr lang="sk-SK" dirty="0" err="1" smtClean="0"/>
              <a:t>year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exposition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ice</a:t>
            </a:r>
            <a:r>
              <a:rPr lang="sk-SK" dirty="0" smtClean="0"/>
              <a:t> </a:t>
            </a:r>
            <a:r>
              <a:rPr lang="sk-SK" dirty="0" err="1" smtClean="0"/>
              <a:t>statues</a:t>
            </a:r>
            <a:r>
              <a:rPr lang="sk-SK" dirty="0" smtClean="0"/>
              <a:t>. And </a:t>
            </a:r>
            <a:r>
              <a:rPr lang="sk-SK" dirty="0" err="1" smtClean="0"/>
              <a:t>sometimes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used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as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resthouse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know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because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families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with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their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children.Its</a:t>
            </a:r>
            <a:r>
              <a:rPr lang="sk-SK" baseline="0" dirty="0" smtClean="0"/>
              <a:t> part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Tatranska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magistrala</a:t>
            </a:r>
            <a:r>
              <a:rPr lang="sk-SK" baseline="0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highest</a:t>
            </a:r>
            <a:r>
              <a:rPr lang="sk-SK" baseline="0" dirty="0" smtClean="0"/>
              <a:t> Hotel in Slovakia.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also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biggest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chalet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high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tatras</a:t>
            </a:r>
            <a:r>
              <a:rPr lang="sk-SK" baseline="0" dirty="0" smtClean="0"/>
              <a:t>. Sliezsky </a:t>
            </a:r>
            <a:r>
              <a:rPr lang="sk-SK" baseline="0" dirty="0" err="1" smtClean="0"/>
              <a:t>house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place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where</a:t>
            </a:r>
            <a:r>
              <a:rPr lang="sk-SK" baseline="0" dirty="0" smtClean="0"/>
              <a:t> rest </a:t>
            </a:r>
            <a:r>
              <a:rPr lang="sk-SK" baseline="0" dirty="0" err="1" smtClean="0"/>
              <a:t>people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goes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Gerlach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peak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most </a:t>
            </a:r>
            <a:r>
              <a:rPr lang="sk-SK" baseline="0" dirty="0" err="1" smtClean="0"/>
              <a:t>famous</a:t>
            </a:r>
            <a:r>
              <a:rPr lang="sk-SK" baseline="0" dirty="0" smtClean="0"/>
              <a:t> man </a:t>
            </a:r>
            <a:r>
              <a:rPr lang="sk-SK" baseline="0" dirty="0" err="1" smtClean="0"/>
              <a:t>who</a:t>
            </a:r>
            <a:r>
              <a:rPr lang="sk-SK" baseline="0" dirty="0" smtClean="0"/>
              <a:t> rest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John</a:t>
            </a:r>
            <a:r>
              <a:rPr lang="sk-SK" baseline="0" dirty="0" smtClean="0"/>
              <a:t> Paul 2. </a:t>
            </a:r>
            <a:r>
              <a:rPr lang="sk-SK" baseline="0" dirty="0" err="1" smtClean="0"/>
              <a:t>during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second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visit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Slovakia.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easiest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way</a:t>
            </a:r>
            <a:r>
              <a:rPr lang="sk-SK" baseline="0" dirty="0" smtClean="0"/>
              <a:t> to get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asphalt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road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from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Tatranska</a:t>
            </a:r>
            <a:r>
              <a:rPr lang="sk-SK" baseline="0" dirty="0" smtClean="0"/>
              <a:t> polianka. Hotel </a:t>
            </a:r>
            <a:r>
              <a:rPr lang="sk-SK" baseline="0" dirty="0" err="1" smtClean="0"/>
              <a:t>was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under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reconstruction</a:t>
            </a:r>
            <a:r>
              <a:rPr lang="sk-SK" baseline="0" dirty="0" smtClean="0"/>
              <a:t> and </a:t>
            </a:r>
            <a:r>
              <a:rPr lang="sk-SK" baseline="0" dirty="0" err="1" smtClean="0"/>
              <a:t>now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its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luxury</a:t>
            </a:r>
            <a:r>
              <a:rPr lang="sk-SK" baseline="0" dirty="0" smtClean="0"/>
              <a:t> 4star hotel and in </a:t>
            </a:r>
            <a:r>
              <a:rPr lang="sk-SK" baseline="0" dirty="0" err="1" smtClean="0"/>
              <a:t>restaurant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works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famous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chef</a:t>
            </a:r>
            <a:r>
              <a:rPr lang="sk-SK" baseline="0" dirty="0" smtClean="0"/>
              <a:t> Ľubomír </a:t>
            </a:r>
            <a:r>
              <a:rPr lang="sk-SK" baseline="0" dirty="0" err="1" smtClean="0"/>
              <a:t>Herko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Near</a:t>
            </a:r>
            <a:r>
              <a:rPr lang="sk-SK" baseline="0" dirty="0" smtClean="0"/>
              <a:t> hotel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beautiful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lake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called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Velicke</a:t>
            </a:r>
            <a:r>
              <a:rPr lang="sk-SK" baseline="0" dirty="0" smtClean="0"/>
              <a:t> pleso. </a:t>
            </a:r>
            <a:r>
              <a:rPr lang="sk-SK" baseline="0" dirty="0" err="1" smtClean="0"/>
              <a:t>Also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can</a:t>
            </a:r>
            <a:r>
              <a:rPr lang="sk-SK" baseline="0" dirty="0" smtClean="0"/>
              <a:t> get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from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Popradske</a:t>
            </a:r>
            <a:r>
              <a:rPr lang="sk-SK" baseline="0" dirty="0" smtClean="0"/>
              <a:t> pleso over Ostrva or </a:t>
            </a:r>
            <a:r>
              <a:rPr lang="sk-SK" baseline="0" dirty="0" err="1" smtClean="0"/>
              <a:t>from</a:t>
            </a:r>
            <a:r>
              <a:rPr lang="sk-SK" baseline="0" dirty="0" smtClean="0"/>
              <a:t> hrebienok.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Ski</a:t>
            </a:r>
            <a:r>
              <a:rPr lang="sk-SK" baseline="0" dirty="0" smtClean="0"/>
              <a:t> tatry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most </a:t>
            </a:r>
            <a:r>
              <a:rPr lang="sk-SK" baseline="0" dirty="0" err="1" smtClean="0"/>
              <a:t>modern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resort</a:t>
            </a:r>
            <a:r>
              <a:rPr lang="sk-SK" baseline="0" dirty="0" smtClean="0"/>
              <a:t> in Slovakia. </a:t>
            </a:r>
            <a:r>
              <a:rPr lang="sk-SK" baseline="0" dirty="0" err="1" smtClean="0"/>
              <a:t>Ski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resort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contains</a:t>
            </a:r>
            <a:r>
              <a:rPr lang="sk-SK" baseline="0" dirty="0" smtClean="0"/>
              <a:t> 24 </a:t>
            </a:r>
            <a:r>
              <a:rPr lang="sk-SK" baseline="0" dirty="0" err="1" smtClean="0"/>
              <a:t>kilometers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slopes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Snow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Tatras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5 </a:t>
            </a:r>
            <a:r>
              <a:rPr lang="sk-SK" baseline="0" dirty="0" err="1" smtClean="0"/>
              <a:t>months</a:t>
            </a:r>
            <a:r>
              <a:rPr lang="sk-SK" baseline="0" dirty="0" smtClean="0"/>
              <a:t> per </a:t>
            </a:r>
            <a:r>
              <a:rPr lang="sk-SK" baseline="0" dirty="0" err="1" smtClean="0"/>
              <a:t>year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Lots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tourists</a:t>
            </a:r>
            <a:r>
              <a:rPr lang="sk-SK" baseline="0" dirty="0" smtClean="0"/>
              <a:t> are </a:t>
            </a:r>
            <a:r>
              <a:rPr lang="sk-SK" baseline="0" dirty="0" err="1" smtClean="0"/>
              <a:t>russians</a:t>
            </a:r>
            <a:r>
              <a:rPr lang="sk-SK" baseline="0" dirty="0" smtClean="0"/>
              <a:t> or </a:t>
            </a:r>
            <a:r>
              <a:rPr lang="sk-SK" baseline="0" dirty="0" err="1" smtClean="0"/>
              <a:t>ukraines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Thats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most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tourists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come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between</a:t>
            </a:r>
            <a:r>
              <a:rPr lang="sk-SK" baseline="0" dirty="0" smtClean="0"/>
              <a:t> 6-8 </a:t>
            </a:r>
            <a:r>
              <a:rPr lang="sk-SK" baseline="0" dirty="0" err="1" smtClean="0"/>
              <a:t>january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up</a:t>
            </a:r>
            <a:r>
              <a:rPr lang="sk-SK" baseline="0" dirty="0" smtClean="0"/>
              <a:t> by </a:t>
            </a:r>
            <a:r>
              <a:rPr lang="sk-SK" baseline="0" dirty="0" err="1" smtClean="0"/>
              <a:t>cable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car</a:t>
            </a:r>
            <a:r>
              <a:rPr lang="sk-SK" baseline="0" dirty="0" smtClean="0"/>
              <a:t>, 2 </a:t>
            </a:r>
            <a:r>
              <a:rPr lang="sk-SK" baseline="0" dirty="0" err="1" smtClean="0"/>
              <a:t>chairlifts</a:t>
            </a:r>
            <a:r>
              <a:rPr lang="sk-SK" baseline="0" dirty="0" smtClean="0"/>
              <a:t> and </a:t>
            </a:r>
            <a:r>
              <a:rPr lang="sk-SK" baseline="0" dirty="0" err="1" smtClean="0"/>
              <a:t>lot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tows</a:t>
            </a:r>
            <a:r>
              <a:rPr lang="sk-SK" baseline="0" dirty="0" smtClean="0"/>
              <a:t>.  On Lomnica </a:t>
            </a:r>
            <a:r>
              <a:rPr lang="sk-SK" baseline="0" dirty="0" err="1" smtClean="0"/>
              <a:t>saddleback</a:t>
            </a:r>
            <a:r>
              <a:rPr lang="sk-SK" baseline="0" dirty="0" smtClean="0"/>
              <a:t> </a:t>
            </a:r>
            <a:r>
              <a:rPr lang="sk-SK" baseline="0" dirty="0" err="1" smtClean="0"/>
              <a:t>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</a:t>
            </a:r>
            <a:r>
              <a:rPr lang="sk-SK" baseline="0" dirty="0" smtClean="0"/>
              <a:t> on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hardest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slope</a:t>
            </a:r>
            <a:r>
              <a:rPr lang="sk-SK" baseline="0" dirty="0" smtClean="0"/>
              <a:t> in Slovakia.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are </a:t>
            </a:r>
            <a:r>
              <a:rPr lang="sk-SK" baseline="0" dirty="0" err="1" smtClean="0"/>
              <a:t>particularly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long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bread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lines</a:t>
            </a:r>
            <a:r>
              <a:rPr lang="sk-SK" baseline="0" dirty="0" smtClean="0"/>
              <a:t> so in </a:t>
            </a:r>
            <a:r>
              <a:rPr lang="sk-SK" baseline="0" dirty="0" err="1" smtClean="0"/>
              <a:t>middle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line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bar </a:t>
            </a:r>
            <a:r>
              <a:rPr lang="sk-SK" baseline="0" dirty="0" err="1" smtClean="0"/>
              <a:t>made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from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ice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where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you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buy</a:t>
            </a:r>
            <a:r>
              <a:rPr lang="sk-SK" baseline="0" dirty="0" smtClean="0"/>
              <a:t> whisky or rum </a:t>
            </a:r>
            <a:r>
              <a:rPr lang="sk-SK" baseline="0" dirty="0" err="1" smtClean="0"/>
              <a:t>tea</a:t>
            </a:r>
            <a:r>
              <a:rPr lang="sk-SK" baseline="0" dirty="0" smtClean="0"/>
              <a:t> or </a:t>
            </a:r>
            <a:r>
              <a:rPr lang="sk-SK" baseline="0" dirty="0" err="1" smtClean="0"/>
              <a:t>traditional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slovak</a:t>
            </a:r>
            <a:r>
              <a:rPr lang="sk-SK" baseline="0" dirty="0" smtClean="0"/>
              <a:t> drink „</a:t>
            </a:r>
            <a:r>
              <a:rPr lang="sk-SK" baseline="0" dirty="0" err="1" smtClean="0"/>
              <a:t>šľivovica</a:t>
            </a:r>
            <a:r>
              <a:rPr lang="sk-SK" baseline="0" dirty="0" smtClean="0"/>
              <a:t>“ 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high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tatras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modern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railway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net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This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railway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net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connects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tatranska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lomnica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stary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smokovec</a:t>
            </a:r>
            <a:r>
              <a:rPr lang="sk-SK" baseline="0" dirty="0" smtClean="0"/>
              <a:t>, štrbské pleso </a:t>
            </a:r>
            <a:r>
              <a:rPr lang="sk-SK" baseline="0" dirty="0" err="1" smtClean="0"/>
              <a:t>with</a:t>
            </a:r>
            <a:r>
              <a:rPr lang="sk-SK" baseline="0" dirty="0" smtClean="0"/>
              <a:t> Poprad. </a:t>
            </a:r>
            <a:r>
              <a:rPr lang="sk-SK" baseline="0" dirty="0" err="1" smtClean="0"/>
              <a:t>This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railway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net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also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goes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symbolic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cementery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near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poprad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lake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One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possibility</a:t>
            </a:r>
            <a:r>
              <a:rPr lang="sk-SK" baseline="0" dirty="0" smtClean="0"/>
              <a:t> to get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by </a:t>
            </a:r>
            <a:r>
              <a:rPr lang="sk-SK" baseline="0" dirty="0" err="1" smtClean="0"/>
              <a:t>plane</a:t>
            </a:r>
            <a:r>
              <a:rPr lang="sk-SK" baseline="0" dirty="0" smtClean="0"/>
              <a:t>  </a:t>
            </a:r>
            <a:r>
              <a:rPr lang="sk-SK" baseline="0" dirty="0" err="1" smtClean="0"/>
              <a:t>which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lands</a:t>
            </a:r>
            <a:r>
              <a:rPr lang="sk-SK" baseline="0" dirty="0" smtClean="0"/>
              <a:t> on Poprad. </a:t>
            </a:r>
            <a:r>
              <a:rPr lang="sk-SK" baseline="0" dirty="0" err="1" smtClean="0"/>
              <a:t>From</a:t>
            </a:r>
            <a:r>
              <a:rPr lang="sk-SK" baseline="0" dirty="0" smtClean="0"/>
              <a:t> tatranská </a:t>
            </a:r>
            <a:r>
              <a:rPr lang="sk-SK" baseline="0" dirty="0" err="1" smtClean="0"/>
              <a:t>štrba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štrba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lake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goes</a:t>
            </a:r>
            <a:r>
              <a:rPr lang="sk-SK" baseline="0" dirty="0" smtClean="0"/>
              <a:t> „</a:t>
            </a:r>
            <a:r>
              <a:rPr lang="sk-SK" baseline="0" dirty="0" err="1" smtClean="0"/>
              <a:t>zubačka“.From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stary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smokovec</a:t>
            </a:r>
            <a:r>
              <a:rPr lang="sk-SK" baseline="0" dirty="0" smtClean="0"/>
              <a:t> to hrebienok </a:t>
            </a:r>
            <a:r>
              <a:rPr lang="sk-SK" baseline="0" dirty="0" err="1" smtClean="0"/>
              <a:t>goes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modern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train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This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modern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repaired</a:t>
            </a:r>
            <a:r>
              <a:rPr lang="sk-SK" baseline="0" dirty="0" smtClean="0"/>
              <a:t> in 2007. </a:t>
            </a:r>
            <a:r>
              <a:rPr lang="sk-SK" baseline="0" dirty="0" err="1" smtClean="0"/>
              <a:t>There</a:t>
            </a:r>
            <a:r>
              <a:rPr lang="sk-SK" baseline="0" dirty="0" smtClean="0"/>
              <a:t> are </a:t>
            </a:r>
            <a:r>
              <a:rPr lang="sk-SK" baseline="0" dirty="0" err="1" smtClean="0"/>
              <a:t>also</a:t>
            </a:r>
            <a:r>
              <a:rPr lang="sk-SK" baseline="0" dirty="0" smtClean="0"/>
              <a:t> 2 </a:t>
            </a:r>
            <a:r>
              <a:rPr lang="sk-SK" baseline="0" dirty="0" err="1" smtClean="0"/>
              <a:t>cable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cars</a:t>
            </a:r>
            <a:r>
              <a:rPr lang="sk-SK" baseline="0" dirty="0" smtClean="0"/>
              <a:t> and 2 </a:t>
            </a:r>
            <a:r>
              <a:rPr lang="sk-SK" baseline="0" dirty="0" err="1" smtClean="0"/>
              <a:t>chair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lifts</a:t>
            </a:r>
            <a:r>
              <a:rPr lang="sk-SK" baseline="0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5F3-6F0E-40C0-ABE8-1AFB833B8A91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85AB95-1F3F-42D7-99CC-864C06B20ACD}" type="datetimeFigureOut">
              <a:rPr lang="sk-SK" smtClean="0"/>
              <a:pPr/>
              <a:t>4.5.2014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BD5E80-3487-4765-BDE5-59B97133F3A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HIGH TATRAS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Jakub </a:t>
            </a:r>
            <a:r>
              <a:rPr lang="sk-SK" dirty="0" err="1" smtClean="0"/>
              <a:t>Stašák</a:t>
            </a:r>
            <a:endParaRPr lang="sk-SK" dirty="0" smtClean="0"/>
          </a:p>
          <a:p>
            <a:r>
              <a:rPr lang="sk-SK" sz="800" dirty="0" smtClean="0"/>
              <a:t>Ondrej </a:t>
            </a:r>
            <a:r>
              <a:rPr lang="sk-SK" sz="800" dirty="0" err="1" smtClean="0"/>
              <a:t>Pribula</a:t>
            </a:r>
            <a:endParaRPr lang="sk-SK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TRAFFIC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6" name="Picture 4" descr="http://www.vlaky.net/upload/online/diskusia/23017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3743325"/>
          </a:xfrm>
          <a:prstGeom prst="rect">
            <a:avLst/>
          </a:prstGeom>
          <a:noFill/>
        </p:spPr>
      </p:pic>
      <p:pic>
        <p:nvPicPr>
          <p:cNvPr id="3074" name="Picture 2" descr="http://www.streka.net/home/wp-content/uploads/2012/01/mapa_vysoke_tat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593313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POPRAD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http://upload.wikimedia.org/wikipedia/commons/thumb/d/d6/View_from_Poprad.jpg/800px-View_from_Popr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7000875" cy="524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ACTIVITIES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6866" name="Picture 2" descr="http://www.fortontravel.sk/files/photogalery/galery_image_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7319978" cy="4143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THANKS FOR YOUR ATTENTION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5" name="Picture 1" descr="C:\Users\Kubo\Downloads\1006119_553535328026688_184326011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5428"/>
            <a:ext cx="4714908" cy="5142572"/>
          </a:xfrm>
          <a:prstGeom prst="rect">
            <a:avLst/>
          </a:prstGeom>
          <a:noFill/>
        </p:spPr>
      </p:pic>
      <p:sp>
        <p:nvSpPr>
          <p:cNvPr id="5" name="Ovál 4"/>
          <p:cNvSpPr/>
          <p:nvPr/>
        </p:nvSpPr>
        <p:spPr>
          <a:xfrm>
            <a:off x="2143108" y="1857364"/>
            <a:ext cx="235745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AHA!</a:t>
            </a:r>
          </a:p>
          <a:p>
            <a:pPr algn="ctr"/>
            <a:r>
              <a:rPr lang="sk-SK" dirty="0" smtClean="0"/>
              <a:t>SKRATKA!</a:t>
            </a:r>
            <a:endParaRPr lang="sk-SK" dirty="0"/>
          </a:p>
        </p:txBody>
      </p:sp>
      <p:sp>
        <p:nvSpPr>
          <p:cNvPr id="6" name="Ovál 5"/>
          <p:cNvSpPr/>
          <p:nvPr/>
        </p:nvSpPr>
        <p:spPr>
          <a:xfrm>
            <a:off x="2357422" y="3000372"/>
            <a:ext cx="5715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2143108" y="357187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70648" cy="6083638"/>
          </a:xfrm>
        </p:spPr>
        <p:txBody>
          <a:bodyPr>
            <a:normAutofit fontScale="90000"/>
          </a:bodyPr>
          <a:lstStyle/>
          <a:p>
            <a:r>
              <a:rPr lang="sk-SK" sz="4000" dirty="0" smtClean="0"/>
              <a:t>1.Basic </a:t>
            </a:r>
            <a:r>
              <a:rPr lang="sk-SK" sz="4000" dirty="0" err="1" smtClean="0"/>
              <a:t>informatio</a:t>
            </a:r>
            <a:r>
              <a:rPr lang="sk-SK" sz="4000" dirty="0" err="1" smtClean="0"/>
              <a:t>n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2.</a:t>
            </a:r>
            <a:r>
              <a:rPr lang="sk-SK" sz="4000" dirty="0" smtClean="0"/>
              <a:t> </a:t>
            </a:r>
            <a:r>
              <a:rPr lang="sk-SK" sz="4000" dirty="0" err="1" smtClean="0"/>
              <a:t>Gerlach</a:t>
            </a:r>
            <a:r>
              <a:rPr lang="sk-SK" sz="4000" dirty="0" smtClean="0"/>
              <a:t> </a:t>
            </a:r>
            <a:r>
              <a:rPr lang="sk-SK" sz="4000" dirty="0" err="1" smtClean="0"/>
              <a:t>peak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3.Lomnica </a:t>
            </a:r>
            <a:r>
              <a:rPr lang="sk-SK" sz="4000" dirty="0" err="1" smtClean="0"/>
              <a:t>peak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4.Štrba </a:t>
            </a:r>
            <a:r>
              <a:rPr lang="sk-SK" sz="4000" dirty="0" err="1" smtClean="0"/>
              <a:t>Lake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5.Rainer´s </a:t>
            </a:r>
            <a:r>
              <a:rPr lang="sk-SK" sz="4000" dirty="0" err="1" smtClean="0"/>
              <a:t>chalet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6.Sliezsky </a:t>
            </a:r>
            <a:r>
              <a:rPr lang="sk-SK" sz="4000" dirty="0" err="1" smtClean="0"/>
              <a:t>house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7.ski </a:t>
            </a:r>
            <a:r>
              <a:rPr lang="sk-SK" sz="4000" dirty="0" smtClean="0"/>
              <a:t>Tatry</a:t>
            </a:r>
            <a:br>
              <a:rPr lang="sk-SK" sz="4000" dirty="0" smtClean="0"/>
            </a:br>
            <a:r>
              <a:rPr lang="sk-SK" sz="4000" dirty="0" smtClean="0"/>
              <a:t>8.traffic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9.Poprad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10.activities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BASIC INFORMARTION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Located</a:t>
            </a:r>
            <a:r>
              <a:rPr lang="sk-SK" dirty="0" smtClean="0"/>
              <a:t> in </a:t>
            </a:r>
            <a:r>
              <a:rPr lang="sk-SK" dirty="0" err="1" smtClean="0"/>
              <a:t>west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Prešov </a:t>
            </a:r>
            <a:r>
              <a:rPr lang="sk-SK" dirty="0" err="1" smtClean="0"/>
              <a:t>region</a:t>
            </a:r>
            <a:endParaRPr lang="sk-SK" dirty="0" smtClean="0"/>
          </a:p>
          <a:p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town</a:t>
            </a:r>
            <a:r>
              <a:rPr lang="sk-SK" dirty="0" smtClean="0"/>
              <a:t> in Slovakia </a:t>
            </a:r>
          </a:p>
          <a:p>
            <a:r>
              <a:rPr lang="sk-SK" dirty="0" err="1" smtClean="0"/>
              <a:t>Highest</a:t>
            </a:r>
            <a:r>
              <a:rPr lang="sk-SK" dirty="0" smtClean="0"/>
              <a:t> </a:t>
            </a:r>
            <a:r>
              <a:rPr lang="sk-SK" dirty="0" err="1" smtClean="0"/>
              <a:t>mountain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Karpaty</a:t>
            </a:r>
          </a:p>
          <a:p>
            <a:endParaRPr lang="sk-SK" dirty="0"/>
          </a:p>
        </p:txBody>
      </p:sp>
      <p:pic>
        <p:nvPicPr>
          <p:cNvPr id="7170" name="Picture 2" descr="http://www.iceis.pl/tatry/tatry_wysokie_panorama1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3313844"/>
            <a:ext cx="6072229" cy="3544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GERLACH PEAK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9700" name="Picture 4" descr="Slovakia High Tatras 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689635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LOMNICA PEAK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47838"/>
            <a:ext cx="6552728" cy="492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ŠTRBA PLESO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24936" cy="55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RAINER´S CHALET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SLIEZSKY HOUSE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33588"/>
            <a:ext cx="6408712" cy="410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SKIING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://ipravda.sk/res/2010/02/24/thumbs/lomnicke-sedlo-vysoke-tatry-cla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6786610" cy="5097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369</TotalTime>
  <Words>805</Words>
  <Application>Microsoft Office PowerPoint</Application>
  <PresentationFormat>Prezentácia na obrazovke (4:3)</PresentationFormat>
  <Paragraphs>41</Paragraphs>
  <Slides>13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Technický</vt:lpstr>
      <vt:lpstr>HIGH TATRAS</vt:lpstr>
      <vt:lpstr>1.Basic information 2. Gerlach peak 3.Lomnica peak 4.Štrba Lake 5.Rainer´s chalet 6.Sliezsky house 7.ski Tatry 8.traffic 9.Poprad 10.activities   </vt:lpstr>
      <vt:lpstr>BASIC INFORMARTION</vt:lpstr>
      <vt:lpstr>GERLACH PEAK</vt:lpstr>
      <vt:lpstr>LOMNICA PEAK</vt:lpstr>
      <vt:lpstr>ŠTRBA PLESO</vt:lpstr>
      <vt:lpstr>RAINER´S CHALET</vt:lpstr>
      <vt:lpstr>SLIEZSKY HOUSE</vt:lpstr>
      <vt:lpstr>SKIING</vt:lpstr>
      <vt:lpstr>TRAFFIC</vt:lpstr>
      <vt:lpstr>POPRAD</vt:lpstr>
      <vt:lpstr>ACTIVITIES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TATRAS</dc:title>
  <dc:creator>Kubo</dc:creator>
  <cp:lastModifiedBy>Kubo</cp:lastModifiedBy>
  <cp:revision>40</cp:revision>
  <dcterms:created xsi:type="dcterms:W3CDTF">2014-04-22T13:00:20Z</dcterms:created>
  <dcterms:modified xsi:type="dcterms:W3CDTF">2014-05-04T16:33:40Z</dcterms:modified>
</cp:coreProperties>
</file>