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147519-5BB6-4886-883A-0A08CBD0BED3}" type="datetimeFigureOut">
              <a:rPr lang="sk-SK" smtClean="0"/>
              <a:pPr/>
              <a:t>12. 2. 2013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874E9BA-F777-45E1-AA8D-25414379F74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Kulturistika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Ondrej </a:t>
            </a:r>
            <a:r>
              <a:rPr lang="sk-SK" dirty="0" err="1" smtClean="0"/>
              <a:t>Pribula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Kulturistika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2132856"/>
            <a:ext cx="7772400" cy="45720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Nie je to len šport je to životný štýl</a:t>
            </a:r>
          </a:p>
          <a:p>
            <a:r>
              <a:rPr lang="sk-SK" sz="2400" dirty="0" smtClean="0"/>
              <a:t>Cieľ: pomocou špecializovaných cvikov vyformovať postavu</a:t>
            </a:r>
          </a:p>
          <a:p>
            <a:r>
              <a:rPr lang="sv-SE" sz="2400" dirty="0"/>
              <a:t>Moderná kulturistika sa začala rozvíjať na začiatku 20. storočia v </a:t>
            </a:r>
            <a:r>
              <a:rPr lang="sv-SE" sz="2400" dirty="0" smtClean="0"/>
              <a:t>USA</a:t>
            </a:r>
            <a:endParaRPr lang="sk-SK" sz="2400" dirty="0" smtClean="0"/>
          </a:p>
          <a:p>
            <a:r>
              <a:rPr lang="sk-SK" sz="2400" dirty="0" smtClean="0"/>
              <a:t>Kulturistika </a:t>
            </a:r>
            <a:r>
              <a:rPr lang="sk-SK" sz="2400" dirty="0"/>
              <a:t>ako šport nie je zaradená medzi </a:t>
            </a:r>
            <a:r>
              <a:rPr lang="sk-SK" sz="2400" dirty="0" err="1" smtClean="0"/>
              <a:t>olympijske</a:t>
            </a:r>
            <a:r>
              <a:rPr lang="sk-SK" sz="2400" dirty="0" smtClean="0"/>
              <a:t> </a:t>
            </a:r>
            <a:r>
              <a:rPr lang="sk-SK" sz="2400" dirty="0"/>
              <a:t>disciplíny</a:t>
            </a:r>
          </a:p>
        </p:txBody>
      </p:sp>
      <p:pic>
        <p:nvPicPr>
          <p:cNvPr id="13314" name="Picture 2" descr="http://www.fitmagazin.sk/images/ilustracneObrazky/kulturisti/mg-jaycutl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608144" cy="219382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Hlavní propagátori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Boli to </a:t>
            </a:r>
            <a:r>
              <a:rPr lang="sk-SK" sz="2400" dirty="0"/>
              <a:t>bratia </a:t>
            </a:r>
            <a:r>
              <a:rPr lang="sk-SK" sz="2400" dirty="0" err="1" smtClean="0"/>
              <a:t>Weiderovci</a:t>
            </a:r>
            <a:endParaRPr lang="sk-SK" sz="2400" dirty="0" smtClean="0"/>
          </a:p>
          <a:p>
            <a:r>
              <a:rPr lang="sk-SK" sz="2400" dirty="0"/>
              <a:t> Začali organizovať súťaže a pritiahli široké masy bežného </a:t>
            </a:r>
            <a:r>
              <a:rPr lang="sk-SK" sz="2400" dirty="0" smtClean="0"/>
              <a:t>obyvateľstva</a:t>
            </a:r>
          </a:p>
          <a:p>
            <a:r>
              <a:rPr lang="sk-SK" sz="2400" dirty="0"/>
              <a:t>Za najvýznamnejšiu osobnosť v kulturistike sa považuje Arnold </a:t>
            </a:r>
            <a:r>
              <a:rPr lang="sk-SK" sz="2400" dirty="0" err="1" smtClean="0"/>
              <a:t>Schwarzenegger</a:t>
            </a:r>
            <a:r>
              <a:rPr lang="sk-SK" sz="2400" dirty="0" smtClean="0"/>
              <a:t> ktorý </a:t>
            </a:r>
            <a:r>
              <a:rPr lang="sk-SK" sz="2400" dirty="0"/>
              <a:t>na pozvanie od bratov </a:t>
            </a:r>
            <a:r>
              <a:rPr lang="sk-SK" sz="2400" dirty="0" err="1"/>
              <a:t>Weiderovcov</a:t>
            </a:r>
            <a:r>
              <a:rPr lang="sk-SK" sz="2400" dirty="0"/>
              <a:t> cestuje do </a:t>
            </a:r>
            <a:r>
              <a:rPr lang="sk-SK" sz="2400" dirty="0" smtClean="0"/>
              <a:t>USA </a:t>
            </a:r>
          </a:p>
          <a:p>
            <a:r>
              <a:rPr lang="sk-SK" sz="2400" dirty="0" smtClean="0"/>
              <a:t>Neskôr sa </a:t>
            </a:r>
            <a:r>
              <a:rPr lang="sk-SK" sz="2400" dirty="0"/>
              <a:t>stal mnohonásobným víťazom najprestížnejšej súťaže </a:t>
            </a:r>
            <a:r>
              <a:rPr lang="sk-SK" sz="2400" dirty="0" err="1"/>
              <a:t>Mr</a:t>
            </a:r>
            <a:r>
              <a:rPr lang="sk-SK" sz="2400" dirty="0"/>
              <a:t>. Olympia</a:t>
            </a:r>
          </a:p>
        </p:txBody>
      </p:sp>
      <p:pic>
        <p:nvPicPr>
          <p:cNvPr id="12290" name="Picture 2" descr="http://www.kulturista.estranky.sk/img/picture/1/Arnold-Schwarzeneg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25144"/>
            <a:ext cx="2343798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Súťaže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Posudzovacie faktory: </a:t>
            </a:r>
            <a:r>
              <a:rPr lang="sk-SK" sz="2400" dirty="0"/>
              <a:t>objem svalstva, symetria postavy a </a:t>
            </a:r>
            <a:r>
              <a:rPr lang="sk-SK" sz="2400" dirty="0" err="1" smtClean="0"/>
              <a:t>vyrysovanosť</a:t>
            </a:r>
            <a:r>
              <a:rPr lang="sk-SK" sz="2400" dirty="0" smtClean="0"/>
              <a:t>, prevedenie </a:t>
            </a:r>
            <a:r>
              <a:rPr lang="sk-SK" sz="2400" dirty="0"/>
              <a:t>základných póz, voľná zostava </a:t>
            </a:r>
            <a:r>
              <a:rPr lang="sk-SK" sz="2400" dirty="0" smtClean="0"/>
              <a:t>pretekárov...</a:t>
            </a:r>
          </a:p>
          <a:p>
            <a:endParaRPr lang="sk-SK" sz="2400" dirty="0"/>
          </a:p>
        </p:txBody>
      </p:sp>
      <p:pic>
        <p:nvPicPr>
          <p:cNvPr id="11268" name="Picture 4" descr="http://www.vassalgym.sk/uploads/images/galeria/BorisFotky/borisprekop09%20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80928"/>
            <a:ext cx="2592288" cy="388539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Jay</a:t>
            </a:r>
            <a:r>
              <a:rPr lang="sk-SK" dirty="0" smtClean="0"/>
              <a:t> </a:t>
            </a:r>
            <a:r>
              <a:rPr lang="sk-SK" dirty="0" err="1" smtClean="0"/>
              <a:t>Cutler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4525963"/>
          </a:xfrm>
        </p:spPr>
        <p:txBody>
          <a:bodyPr>
            <a:normAutofit/>
          </a:bodyPr>
          <a:lstStyle/>
          <a:p>
            <a:r>
              <a:rPr lang="sk-SK" sz="2400" dirty="0" smtClean="0"/>
              <a:t>Narodil sa </a:t>
            </a:r>
            <a:r>
              <a:rPr lang="sk-SK" sz="2400" dirty="0"/>
              <a:t>3. Augusta vo </a:t>
            </a:r>
            <a:r>
              <a:rPr lang="sk-SK" sz="2400" dirty="0" err="1" smtClean="0"/>
              <a:t>Worcesteri</a:t>
            </a:r>
            <a:endParaRPr lang="sk-SK" sz="2400" dirty="0" smtClean="0"/>
          </a:p>
          <a:p>
            <a:r>
              <a:rPr lang="sk-SK" sz="2400" dirty="0"/>
              <a:t>S tréningom začal práve na svojich 18. narodeninách v roku </a:t>
            </a:r>
            <a:r>
              <a:rPr lang="sk-SK" sz="2400" dirty="0" smtClean="0"/>
              <a:t>1991</a:t>
            </a:r>
          </a:p>
          <a:p>
            <a:r>
              <a:rPr lang="sk-SK" sz="2400" dirty="0"/>
              <a:t>V začiatkoch chcel len lepšie vyzerať, ale začal robiť rýchle pokroky, tak sa zúčastnil prvej </a:t>
            </a:r>
            <a:r>
              <a:rPr lang="sk-SK" sz="2400" dirty="0" smtClean="0"/>
              <a:t>súťaže</a:t>
            </a:r>
          </a:p>
          <a:p>
            <a:r>
              <a:rPr lang="sk-SK" sz="2400" dirty="0"/>
              <a:t>Rok po tréningu zvíťazil na </a:t>
            </a:r>
            <a:r>
              <a:rPr lang="sk-SK" sz="2400" dirty="0" err="1"/>
              <a:t>Teen</a:t>
            </a:r>
            <a:r>
              <a:rPr lang="sk-SK" sz="2400" dirty="0"/>
              <a:t> </a:t>
            </a:r>
            <a:r>
              <a:rPr lang="sk-SK" sz="2400" dirty="0" err="1"/>
              <a:t>Nationals</a:t>
            </a:r>
            <a:r>
              <a:rPr lang="sk-SK" sz="2400" dirty="0"/>
              <a:t> v </a:t>
            </a:r>
            <a:r>
              <a:rPr lang="sk-SK" sz="2400" dirty="0" err="1"/>
              <a:t>Releighu</a:t>
            </a:r>
            <a:r>
              <a:rPr lang="sk-SK" sz="2400" dirty="0"/>
              <a:t> a to ho naštartovalo do ďalších </a:t>
            </a:r>
            <a:r>
              <a:rPr lang="sk-SK" sz="2400" dirty="0" smtClean="0"/>
              <a:t>súťaží</a:t>
            </a:r>
          </a:p>
          <a:p>
            <a:r>
              <a:rPr lang="sk-SK" sz="2400" dirty="0"/>
              <a:t>Po štyroch druhých miestach na </a:t>
            </a:r>
            <a:r>
              <a:rPr lang="sk-SK" sz="2400" dirty="0" err="1"/>
              <a:t>Mr</a:t>
            </a:r>
            <a:r>
              <a:rPr lang="sk-SK" sz="2400" dirty="0"/>
              <a:t>. Olympia sa dočkal v roku 2006, keď porazil 8 – násobného </a:t>
            </a:r>
            <a:r>
              <a:rPr lang="sk-SK" sz="2400" dirty="0" err="1"/>
              <a:t>šamióna</a:t>
            </a:r>
            <a:r>
              <a:rPr lang="sk-SK" sz="2400" dirty="0"/>
              <a:t> </a:t>
            </a:r>
            <a:r>
              <a:rPr lang="sk-SK" sz="2400" dirty="0" err="1"/>
              <a:t>Ronnieho</a:t>
            </a:r>
            <a:r>
              <a:rPr lang="sk-SK" sz="2400" dirty="0"/>
              <a:t> </a:t>
            </a:r>
            <a:r>
              <a:rPr lang="sk-SK" sz="2400" dirty="0" err="1" smtClean="0"/>
              <a:t>Colemana</a:t>
            </a:r>
            <a:r>
              <a:rPr lang="sk-SK" sz="2400" dirty="0" smtClean="0"/>
              <a:t>.</a:t>
            </a:r>
          </a:p>
          <a:p>
            <a:pPr marL="457200" indent="-457200" algn="ctr">
              <a:buNone/>
            </a:pPr>
            <a:endParaRPr lang="sk-SK" sz="2400" dirty="0"/>
          </a:p>
          <a:p>
            <a:endParaRPr lang="sk-SK" sz="2400" dirty="0"/>
          </a:p>
        </p:txBody>
      </p:sp>
      <p:pic>
        <p:nvPicPr>
          <p:cNvPr id="1026" name="Picture 2" descr="Jay Cut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869160"/>
            <a:ext cx="1876048" cy="19168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http://sk.wikipedia.org/wiki/Kulturistika</a:t>
            </a:r>
          </a:p>
          <a:p>
            <a:r>
              <a:rPr lang="sk-SK" dirty="0" smtClean="0"/>
              <a:t>http://sk.wikipedia.org/wiki/Jay_Cutler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</TotalTime>
  <Words>145</Words>
  <Application>Microsoft Office PowerPoint</Application>
  <PresentationFormat>Prezentácia na obrazovke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Metro</vt:lpstr>
      <vt:lpstr>Kulturistika</vt:lpstr>
      <vt:lpstr>Kulturistika</vt:lpstr>
      <vt:lpstr>Hlavní propagátori</vt:lpstr>
      <vt:lpstr>Súťaže</vt:lpstr>
      <vt:lpstr>Jay Cutler</vt:lpstr>
      <vt:lpstr>Zdroje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Kulturistika</dc:title>
  <dc:creator>Janko</dc:creator>
  <cp:lastModifiedBy>Janko</cp:lastModifiedBy>
  <cp:revision>8</cp:revision>
  <dcterms:created xsi:type="dcterms:W3CDTF">2013-02-12T20:09:41Z</dcterms:created>
  <dcterms:modified xsi:type="dcterms:W3CDTF">2013-02-12T21:14:50Z</dcterms:modified>
</cp:coreProperties>
</file>