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2" r:id="rId6"/>
    <p:sldId id="266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0039D-7252-4A66-86AD-9D33F544000A}" type="datetimeFigureOut">
              <a:rPr lang="sk-SK" smtClean="0"/>
              <a:pPr/>
              <a:t>3. 2. 2013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94C48-0471-41A8-B10E-EB65A875140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1200" dirty="0" smtClean="0"/>
              <a:t>mačka sa dokáže za letu otočiť z chrbta na nohy za asi dve desatiny sekundy, čo predstavuje dráhu menej ako 1 meter voľného pádu</a:t>
            </a:r>
          </a:p>
          <a:p>
            <a:r>
              <a:rPr lang="sk-SK" sz="1200" dirty="0" smtClean="0"/>
              <a:t>Môže za to jej veľká ohybnosť v oblasti za hrudným košom ale aj kĺb ktorý jej umožňuje krútiť oboma časťami jej tela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94C48-0471-41A8-B10E-EB65A875140A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>
                <a:latin typeface="Arial" charset="0"/>
              </a:rPr>
              <a:t>Najskôr si mačka napraví predné nohy, stiahne ich k telu.  Zadné naopak vystrie.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>
                <a:latin typeface="Arial" charset="0"/>
              </a:rPr>
              <a:t>Potom okolo pozdĺžnej osi celou silou svalmi otočí oboma časťami proti sebe, pričom sa tieto voči sebe otočia o viac ako 180°.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>
                <a:latin typeface="Arial" charset="0"/>
              </a:rPr>
              <a:t>Tým, že natiahla zadné nohy do strany od chrbtice, dostalo sa ťažisko jej zadnej časti ďalej od osi otáčania (ktorou je chrbtica) a stiahnuté predné nohy.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>
                <a:latin typeface="Arial" charset="0"/>
              </a:rPr>
              <a:t>Naopak ťažisko prednej časti sa posunulo až skoro ku chrbtici. Toto má ten účinok, že pri tom prudkom pôsobení svalov sa zadná časť  otočí iba trochu, predná ale skoro o 180°. Týmto manévrom mačka dostane pod seba predné nohy.</a:t>
            </a:r>
            <a:endParaRPr lang="sk-SK" dirty="0" smtClean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94C48-0471-41A8-B10E-EB65A875140A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>
                <a:latin typeface="Arial" charset="0"/>
              </a:rPr>
              <a:t>Potom to rovnako zopakuje v opačnom smere - predné vystrie a zadné skrčí, svalmi vytočí obe časti, teraz v opačnom smere a dostane všetky štyri nohy zase na jednu časť tela.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>
                <a:latin typeface="Arial" charset="0"/>
              </a:rPr>
              <a:t>Ak by spravila dvakrát presne to isté a v opačnom smere, tak by znova skončila na chrbte.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>
                <a:latin typeface="Arial" charset="0"/>
              </a:rPr>
              <a:t>Preto nutne tieto dve veľmi rýchle pootočenia nerobí rovnakými silami, ale prvé značne silnejšie ako druhé. Dá sa povedať, že po prvom vykrútení to trochu preženie a druhým slabším to skoriguje, aby bola otočená bruchom dole.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94C48-0471-41A8-B10E-EB65A875140A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Arial" pitchFamily="34" charset="0"/>
              </a:rPr>
              <a:t>Pri dopade mačka vždy padá na predné nohy ako prvé. </a:t>
            </a:r>
            <a:br>
              <a:rPr lang="sk-SK" dirty="0" smtClean="0">
                <a:latin typeface="Arial" pitchFamily="34" charset="0"/>
              </a:rPr>
            </a:br>
            <a:r>
              <a:rPr lang="sk-SK" dirty="0" smtClean="0">
                <a:latin typeface="Arial" pitchFamily="34" charset="0"/>
              </a:rPr>
              <a:t>To je aj dôvod, prečo ich ako prvé dáva pod seba. </a:t>
            </a:r>
            <a:br>
              <a:rPr lang="sk-SK" dirty="0" smtClean="0">
                <a:latin typeface="Arial" pitchFamily="34" charset="0"/>
              </a:rPr>
            </a:br>
            <a:r>
              <a:rPr lang="sk-SK" dirty="0" smtClean="0">
                <a:latin typeface="Arial" pitchFamily="34" charset="0"/>
              </a:rPr>
              <a:t/>
            </a:r>
            <a:br>
              <a:rPr lang="sk-SK" dirty="0" smtClean="0">
                <a:latin typeface="Arial" pitchFamily="34" charset="0"/>
              </a:rPr>
            </a:br>
            <a:r>
              <a:rPr lang="sk-SK" dirty="0" smtClean="0">
                <a:latin typeface="Arial" pitchFamily="34" charset="0"/>
              </a:rPr>
              <a:t>Na prvom obrázku vidíte natiahnuté zadné nohy a švihnutie chvostom. </a:t>
            </a:r>
            <a:br>
              <a:rPr lang="sk-SK" dirty="0" smtClean="0">
                <a:latin typeface="Arial" pitchFamily="34" charset="0"/>
              </a:rPr>
            </a:br>
            <a:r>
              <a:rPr lang="sk-SK" dirty="0" smtClean="0">
                <a:latin typeface="Arial" pitchFamily="34" charset="0"/>
              </a:rPr>
              <a:t>Na druhom druhú fázu, ako otáča zadnú časť tela </a:t>
            </a:r>
            <a:br>
              <a:rPr lang="sk-SK" dirty="0" smtClean="0">
                <a:latin typeface="Arial" pitchFamily="34" charset="0"/>
              </a:rPr>
            </a:br>
            <a:r>
              <a:rPr lang="sk-SK" dirty="0" smtClean="0">
                <a:latin typeface="Arial" pitchFamily="34" charset="0"/>
              </a:rPr>
              <a:t>a potom ako sa pripravuje na dopad.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94C48-0471-41A8-B10E-EB65A875140A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Výdatne jej pri páde pomáha aj chvost.</a:t>
            </a:r>
          </a:p>
          <a:p>
            <a:r>
              <a:rPr lang="sk-SK" dirty="0" smtClean="0"/>
              <a:t>Chvostom môže ťažisko zadnej časti vysunúť  viac od chrbtice.</a:t>
            </a:r>
          </a:p>
          <a:p>
            <a:r>
              <a:rPr lang="sk-SK" dirty="0" smtClean="0"/>
              <a:t>Švihnutie chvostom zväčší aj krútiace momenty.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94C48-0471-41A8-B10E-EB65A875140A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94C48-0471-41A8-B10E-EB65A875140A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62BF84B-00DC-4695-AAF4-4E503D8652B4}" type="datetimeFigureOut">
              <a:rPr lang="sk-SK" smtClean="0"/>
              <a:pPr>
                <a:defRPr/>
              </a:pPr>
              <a:t>3. 2. 2013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CF9891A-B9AA-46EB-940D-E4EF1D771664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55E151-3DEA-4274-835A-2C1CA98A3A6C}" type="datetimeFigureOut">
              <a:rPr lang="sk-SK" smtClean="0"/>
              <a:pPr>
                <a:defRPr/>
              </a:pPr>
              <a:t>3. 2. 2013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883122-8525-47B2-8E29-9167E8399A1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B5BE8075-ADE7-4D01-BDE1-7B70B2300E25}" type="datetimeFigureOut">
              <a:rPr lang="sk-SK" smtClean="0"/>
              <a:pPr>
                <a:defRPr/>
              </a:pPr>
              <a:t>3. 2. 2013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0B7FB3E-C2F7-4FE3-8412-8C4AAA71CD24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D64DC4-2107-413D-A012-8071DE3C14D2}" type="datetimeFigureOut">
              <a:rPr lang="sk-SK" smtClean="0"/>
              <a:pPr>
                <a:defRPr/>
              </a:pPr>
              <a:t>3. 2. 2013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DB2718-8FA9-4EAD-9985-0E482227712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D176512-095B-45D1-BF86-B64FF61E0429}" type="datetimeFigureOut">
              <a:rPr lang="sk-SK" smtClean="0"/>
              <a:pPr>
                <a:defRPr/>
              </a:pPr>
              <a:t>3. 2. 2013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5E9208DF-8C95-4F58-92E1-34E834B20CC8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86E8FE4-85BD-476A-9547-5FE62D13FEC5}" type="datetimeFigureOut">
              <a:rPr lang="sk-SK" smtClean="0"/>
              <a:pPr>
                <a:defRPr/>
              </a:pPr>
              <a:t>3. 2. 2013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C68488-81B9-4BB5-8AE6-0F52F8A1F98A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770C92-A5AC-4798-8038-280B85CA4E4D}" type="datetimeFigureOut">
              <a:rPr lang="sk-SK" smtClean="0"/>
              <a:pPr>
                <a:defRPr/>
              </a:pPr>
              <a:t>3. 2. 2013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F53D43-A3F4-4457-9557-07A1C941EB3A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6593ED-CB50-487D-86C4-EAF3740F495E}" type="datetimeFigureOut">
              <a:rPr lang="sk-SK" smtClean="0"/>
              <a:pPr>
                <a:defRPr/>
              </a:pPr>
              <a:t>3. 2. 2013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03BE9C-14FC-4976-8A7C-3E0E6166BA24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47575AC-8C7F-4EFA-8126-505B3048E59C}" type="datetimeFigureOut">
              <a:rPr lang="sk-SK" smtClean="0"/>
              <a:pPr>
                <a:defRPr/>
              </a:pPr>
              <a:t>3. 2. 2013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E5AFC42-9059-4CBA-9DCB-C8C623C4E1AF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DBCBB5-54CF-417E-91DA-6D507EE3F237}" type="datetimeFigureOut">
              <a:rPr lang="sk-SK" smtClean="0"/>
              <a:pPr>
                <a:defRPr/>
              </a:pPr>
              <a:t>3. 2. 2013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BA229B-766E-4128-9023-508AAAF2523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A743F2-3E4B-4A7F-821F-FFE0BE5E9B26}" type="datetimeFigureOut">
              <a:rPr lang="sk-SK" smtClean="0"/>
              <a:pPr>
                <a:defRPr/>
              </a:pPr>
              <a:t>3. 2. 2013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7EAADB-5FD4-45B6-A74D-C30D85E8850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72A84CF0-56B4-4D31-A319-06803C900325}" type="datetimeFigureOut">
              <a:rPr lang="sk-SK" smtClean="0"/>
              <a:pPr>
                <a:defRPr/>
              </a:pPr>
              <a:t>3. 2. 2013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7D77A1A-B914-41BA-968C-CE4BCBB5DB33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mb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aUJJsROVeY" TargetMode="External"/><Relationship Id="rId2" Type="http://schemas.openxmlformats.org/officeDocument/2006/relationships/hyperlink" Target="http://www.youtube.com/watch?v=y2OCwQJSHZ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mtClean="0"/>
              <a:t>Mačky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 smtClean="0"/>
              <a:t>Ondrej </a:t>
            </a:r>
            <a:r>
              <a:rPr lang="sk-SK" dirty="0" err="1" smtClean="0"/>
              <a:t>Pribula</a:t>
            </a:r>
            <a:r>
              <a:rPr lang="sk-SK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k-SK" dirty="0"/>
              <a:t> </a:t>
            </a:r>
            <a:r>
              <a:rPr lang="sk-SK" dirty="0" smtClean="0"/>
              <a:t>                                                    </a:t>
            </a:r>
            <a:r>
              <a:rPr lang="sk-SK" sz="1800" dirty="0" smtClean="0"/>
              <a:t>Kvinta A</a:t>
            </a:r>
            <a:endParaRPr lang="sk-SK" sz="1800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dirty="0" smtClean="0"/>
              <a:t>Prečo </a:t>
            </a:r>
            <a:r>
              <a:rPr lang="sk-SK" dirty="0" smtClean="0"/>
              <a:t>mačka </a:t>
            </a:r>
            <a:r>
              <a:rPr lang="sk-SK" dirty="0" smtClean="0"/>
              <a:t>vždy </a:t>
            </a:r>
            <a:r>
              <a:rPr lang="sk-SK" dirty="0" smtClean="0"/>
              <a:t>dopadne </a:t>
            </a:r>
            <a:br>
              <a:rPr lang="sk-SK" dirty="0" smtClean="0"/>
            </a:br>
            <a:r>
              <a:rPr lang="sk-SK" dirty="0" smtClean="0"/>
              <a:t>na 4 nohy?</a:t>
            </a:r>
            <a:endParaRPr lang="sk-SK" dirty="0" smtClean="0"/>
          </a:p>
        </p:txBody>
      </p:sp>
      <p:sp>
        <p:nvSpPr>
          <p:cNvPr id="14338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600" cy="4525963"/>
          </a:xfrm>
        </p:spPr>
        <p:txBody>
          <a:bodyPr/>
          <a:lstStyle/>
          <a:p>
            <a:r>
              <a:rPr lang="sk-SK" sz="1800" dirty="0" smtClean="0"/>
              <a:t>- dokáže sa </a:t>
            </a:r>
            <a:r>
              <a:rPr lang="sk-SK" sz="1800" dirty="0" smtClean="0"/>
              <a:t>za letu otočiť z chrbta na </a:t>
            </a:r>
            <a:r>
              <a:rPr lang="sk-SK" sz="1800" dirty="0" smtClean="0"/>
              <a:t>nohy </a:t>
            </a:r>
            <a:endParaRPr lang="sk-SK" sz="1800" dirty="0" smtClean="0"/>
          </a:p>
          <a:p>
            <a:r>
              <a:rPr lang="sk-SK" sz="1800" dirty="0" smtClean="0"/>
              <a:t>-</a:t>
            </a:r>
            <a:r>
              <a:rPr lang="sk-SK" sz="1800" dirty="0" smtClean="0"/>
              <a:t>je veľmi</a:t>
            </a:r>
            <a:r>
              <a:rPr lang="sk-SK" sz="1800" dirty="0" smtClean="0"/>
              <a:t> ohybná </a:t>
            </a:r>
            <a:r>
              <a:rPr lang="sk-SK" sz="1800" dirty="0" smtClean="0"/>
              <a:t>v oblasti za hrudným košom </a:t>
            </a:r>
            <a:endParaRPr lang="sk-SK" sz="1800" dirty="0" smtClean="0"/>
          </a:p>
          <a:p>
            <a:r>
              <a:rPr lang="sk-SK" sz="1800" dirty="0" smtClean="0"/>
              <a:t>-má</a:t>
            </a:r>
            <a:r>
              <a:rPr lang="sk-SK" sz="1800" dirty="0" smtClean="0"/>
              <a:t> kĺb, ktorým krúti </a:t>
            </a:r>
            <a:r>
              <a:rPr lang="sk-SK" sz="1800" dirty="0" smtClean="0"/>
              <a:t>oboma časťami </a:t>
            </a:r>
            <a:r>
              <a:rPr lang="sk-SK" sz="1800" dirty="0" smtClean="0"/>
              <a:t>tela</a:t>
            </a:r>
            <a:r>
              <a:rPr lang="sk-SK" sz="1800" dirty="0" smtClean="0"/>
              <a:t/>
            </a:r>
            <a:br>
              <a:rPr lang="sk-SK" sz="1800" dirty="0" smtClean="0"/>
            </a:br>
            <a:endParaRPr lang="sk-SK" sz="1800" dirty="0" smtClean="0"/>
          </a:p>
        </p:txBody>
      </p:sp>
      <p:pic>
        <p:nvPicPr>
          <p:cNvPr id="14340" name="Picture 4" descr="ANd9GcQoLLNs7HcgVdo1HLwcMOkj4cF5PXvvD3BTkP87bY2pIGQHCWGMX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1412875"/>
            <a:ext cx="1589088" cy="49053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Pohyb letu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sz="1800" dirty="0" smtClean="0">
                <a:latin typeface="Arial" charset="0"/>
              </a:rPr>
              <a:t>Najskôr mačka predné nohy stiahne k telu. Zadné vystrie.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sk-SK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sk-SK" sz="1800" dirty="0" smtClean="0">
                <a:latin typeface="Arial" charset="0"/>
              </a:rPr>
              <a:t>O</a:t>
            </a:r>
            <a:r>
              <a:rPr lang="sk-SK" sz="1800" dirty="0" smtClean="0">
                <a:latin typeface="Arial" charset="0"/>
              </a:rPr>
              <a:t>kolo </a:t>
            </a:r>
            <a:r>
              <a:rPr lang="sk-SK" sz="1800" dirty="0" smtClean="0">
                <a:latin typeface="Arial" charset="0"/>
              </a:rPr>
              <a:t>pozdĺžnej </a:t>
            </a:r>
            <a:r>
              <a:rPr lang="sk-SK" sz="1800" dirty="0" smtClean="0">
                <a:latin typeface="Arial" charset="0"/>
              </a:rPr>
              <a:t>osi </a:t>
            </a:r>
            <a:r>
              <a:rPr lang="sk-SK" sz="1800" dirty="0" smtClean="0">
                <a:latin typeface="Arial" charset="0"/>
              </a:rPr>
              <a:t>otočí oboma </a:t>
            </a:r>
            <a:r>
              <a:rPr lang="sk-SK" sz="1800" dirty="0" smtClean="0">
                <a:latin typeface="Arial" charset="0"/>
              </a:rPr>
              <a:t>časťami tela </a:t>
            </a:r>
            <a:r>
              <a:rPr lang="sk-SK" sz="1800" dirty="0" smtClean="0">
                <a:latin typeface="Arial" charset="0"/>
              </a:rPr>
              <a:t>proti sebe</a:t>
            </a:r>
            <a:r>
              <a:rPr lang="sk-SK" sz="1800" dirty="0" smtClean="0">
                <a:latin typeface="Arial" charset="0"/>
              </a:rPr>
              <a:t>, otočia sa voči sebe </a:t>
            </a:r>
            <a:r>
              <a:rPr lang="sk-SK" sz="1800" dirty="0" smtClean="0">
                <a:latin typeface="Arial" charset="0"/>
              </a:rPr>
              <a:t>o viac ako 180°.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sk-SK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sk-SK" sz="1800" dirty="0" smtClean="0">
                <a:latin typeface="Arial" charset="0"/>
              </a:rPr>
              <a:t>Natiahne</a:t>
            </a:r>
            <a:r>
              <a:rPr lang="sk-SK" sz="1800" dirty="0" smtClean="0">
                <a:latin typeface="Arial" charset="0"/>
              </a:rPr>
              <a:t> </a:t>
            </a:r>
            <a:r>
              <a:rPr lang="sk-SK" sz="1800" dirty="0" smtClean="0">
                <a:latin typeface="Arial" charset="0"/>
              </a:rPr>
              <a:t>zadné nohy do strany od chrbtice, </a:t>
            </a:r>
            <a:r>
              <a:rPr lang="sk-SK" sz="1800" dirty="0" smtClean="0">
                <a:latin typeface="Arial" charset="0"/>
              </a:rPr>
              <a:t>dostane </a:t>
            </a:r>
            <a:r>
              <a:rPr lang="sk-SK" sz="1800" dirty="0" smtClean="0">
                <a:latin typeface="Arial" charset="0"/>
              </a:rPr>
              <a:t>ťažisko </a:t>
            </a:r>
            <a:r>
              <a:rPr lang="sk-SK" sz="1800" dirty="0" smtClean="0">
                <a:latin typeface="Arial" charset="0"/>
              </a:rPr>
              <a:t> </a:t>
            </a:r>
            <a:r>
              <a:rPr lang="sk-SK" sz="1800" dirty="0" smtClean="0">
                <a:latin typeface="Arial" charset="0"/>
              </a:rPr>
              <a:t>zadnej </a:t>
            </a:r>
            <a:r>
              <a:rPr lang="sk-SK" sz="1800" dirty="0" smtClean="0">
                <a:latin typeface="Arial" charset="0"/>
              </a:rPr>
              <a:t>časti tela </a:t>
            </a:r>
            <a:r>
              <a:rPr lang="sk-SK" sz="1800" dirty="0" smtClean="0">
                <a:latin typeface="Arial" charset="0"/>
              </a:rPr>
              <a:t>ďalej od osi </a:t>
            </a:r>
            <a:r>
              <a:rPr lang="sk-SK" sz="1800" dirty="0" smtClean="0">
                <a:latin typeface="Arial" charset="0"/>
              </a:rPr>
              <a:t>otáčania.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sk-SK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sk-SK" sz="1800" dirty="0" smtClean="0">
                <a:latin typeface="Arial" charset="0"/>
              </a:rPr>
              <a:t>Ťažisko </a:t>
            </a:r>
            <a:r>
              <a:rPr lang="sk-SK" sz="1800" dirty="0" smtClean="0">
                <a:latin typeface="Arial" charset="0"/>
              </a:rPr>
              <a:t>prednej časti sa </a:t>
            </a:r>
            <a:r>
              <a:rPr lang="sk-SK" sz="1800" dirty="0" smtClean="0">
                <a:latin typeface="Arial" charset="0"/>
              </a:rPr>
              <a:t>posunie skoro </a:t>
            </a:r>
            <a:r>
              <a:rPr lang="sk-SK" sz="1800" dirty="0" smtClean="0">
                <a:latin typeface="Arial" charset="0"/>
              </a:rPr>
              <a:t>ku chrbtici. </a:t>
            </a:r>
            <a:r>
              <a:rPr lang="sk-SK" sz="1800" dirty="0" smtClean="0">
                <a:latin typeface="Arial" charset="0"/>
              </a:rPr>
              <a:t>To znamená, že </a:t>
            </a:r>
            <a:r>
              <a:rPr lang="sk-SK" sz="1800" dirty="0" smtClean="0">
                <a:latin typeface="Arial" charset="0"/>
              </a:rPr>
              <a:t>zadná časť </a:t>
            </a:r>
            <a:r>
              <a:rPr lang="sk-SK" sz="1800" dirty="0" smtClean="0">
                <a:latin typeface="Arial" charset="0"/>
              </a:rPr>
              <a:t>sa </a:t>
            </a:r>
            <a:r>
              <a:rPr lang="sk-SK" sz="1800" dirty="0" smtClean="0">
                <a:latin typeface="Arial" charset="0"/>
              </a:rPr>
              <a:t>otočí iba trochu</a:t>
            </a:r>
            <a:r>
              <a:rPr lang="sk-SK" sz="1800" dirty="0" smtClean="0">
                <a:latin typeface="Arial" charset="0"/>
              </a:rPr>
              <a:t>, ale predná </a:t>
            </a:r>
            <a:r>
              <a:rPr lang="sk-SK" sz="1800" dirty="0" smtClean="0">
                <a:latin typeface="Arial" charset="0"/>
              </a:rPr>
              <a:t>skoro o 180</a:t>
            </a:r>
            <a:r>
              <a:rPr lang="sk-SK" sz="1800" dirty="0" smtClean="0">
                <a:latin typeface="Arial" charset="0"/>
              </a:rPr>
              <a:t>°.</a:t>
            </a:r>
          </a:p>
          <a:p>
            <a:pPr>
              <a:lnSpc>
                <a:spcPct val="90000"/>
              </a:lnSpc>
            </a:pPr>
            <a:endParaRPr lang="sk-SK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sk-SK" sz="1800" dirty="0" smtClean="0">
                <a:latin typeface="Arial" charset="0"/>
              </a:rPr>
              <a:t> Dostane </a:t>
            </a:r>
            <a:r>
              <a:rPr lang="sk-SK" sz="1800" dirty="0" smtClean="0">
                <a:latin typeface="Arial" charset="0"/>
              </a:rPr>
              <a:t>pod seba predné nohy.</a:t>
            </a:r>
            <a:endParaRPr lang="sk-SK" dirty="0" smtClean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Pokračovanie letu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772816"/>
            <a:ext cx="7344816" cy="180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sz="1800" dirty="0" smtClean="0">
                <a:latin typeface="Arial" charset="0"/>
              </a:rPr>
              <a:t>Potom to rovnako zopakuje v opačnom smere - predné </a:t>
            </a:r>
            <a:r>
              <a:rPr lang="sk-SK" sz="1800" dirty="0" smtClean="0">
                <a:latin typeface="Arial" charset="0"/>
              </a:rPr>
              <a:t>vystrie, zadné </a:t>
            </a:r>
            <a:r>
              <a:rPr lang="sk-SK" sz="1800" dirty="0" smtClean="0">
                <a:latin typeface="Arial" charset="0"/>
              </a:rPr>
              <a:t>skrčí, svalmi vytočí obe časti, teraz v opačnom </a:t>
            </a:r>
            <a:r>
              <a:rPr lang="sk-SK" sz="1800" dirty="0" smtClean="0">
                <a:latin typeface="Arial" charset="0"/>
              </a:rPr>
              <a:t>smere </a:t>
            </a:r>
            <a:r>
              <a:rPr lang="sk-SK" sz="1800" dirty="0" smtClean="0">
                <a:latin typeface="Arial" charset="0"/>
              </a:rPr>
              <a:t>a dostane všetky štyri </a:t>
            </a:r>
            <a:r>
              <a:rPr lang="sk-SK" sz="1800" dirty="0" smtClean="0">
                <a:latin typeface="Arial" charset="0"/>
              </a:rPr>
              <a:t>nohy </a:t>
            </a:r>
            <a:r>
              <a:rPr lang="sk-SK" sz="1800" dirty="0" smtClean="0">
                <a:latin typeface="Arial" charset="0"/>
              </a:rPr>
              <a:t>na </a:t>
            </a:r>
            <a:r>
              <a:rPr lang="sk-SK" sz="1800" dirty="0" smtClean="0">
                <a:latin typeface="Arial" charset="0"/>
              </a:rPr>
              <a:t>jednu stranu </a:t>
            </a:r>
            <a:r>
              <a:rPr lang="sk-SK" sz="1800" dirty="0" smtClean="0">
                <a:latin typeface="Arial" charset="0"/>
              </a:rPr>
              <a:t>tela. </a:t>
            </a:r>
            <a:endParaRPr lang="sk-SK" sz="18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sk-SK" sz="18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sk-SK" sz="1800" dirty="0" smtClean="0">
                <a:latin typeface="Arial" charset="0"/>
              </a:rPr>
              <a:t> </a:t>
            </a:r>
            <a:r>
              <a:rPr lang="sk-SK" sz="1800" dirty="0" smtClean="0">
                <a:latin typeface="Arial" charset="0"/>
              </a:rPr>
              <a:t>P</a:t>
            </a:r>
            <a:r>
              <a:rPr lang="sk-SK" sz="1800" dirty="0" smtClean="0">
                <a:latin typeface="Arial" charset="0"/>
              </a:rPr>
              <a:t>rvé pootočenie je však silnejšie ako druhé. </a:t>
            </a:r>
          </a:p>
          <a:p>
            <a:pPr>
              <a:lnSpc>
                <a:spcPct val="80000"/>
              </a:lnSpc>
            </a:pPr>
            <a:endParaRPr lang="sk-SK" sz="18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sk-SK" sz="2700" dirty="0" smtClean="0"/>
          </a:p>
        </p:txBody>
      </p:sp>
      <p:pic>
        <p:nvPicPr>
          <p:cNvPr id="18434" name="Picture 2" descr="http://upload.wikimedia.org/wikipedia/commons/thumb/3/3b/Coca-cat.jpg/270px-Coca-c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573016"/>
            <a:ext cx="3240360" cy="2436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313" y="981075"/>
            <a:ext cx="6192837" cy="4679950"/>
          </a:xfrm>
        </p:spPr>
        <p:txBody>
          <a:bodyPr>
            <a:normAutofit/>
          </a:bodyPr>
          <a:lstStyle/>
          <a:p>
            <a:r>
              <a:rPr lang="sk-SK" sz="1200" b="0" cap="none" dirty="0" smtClean="0">
                <a:latin typeface="Arial" pitchFamily="34" charset="0"/>
              </a:rPr>
              <a:t/>
            </a:r>
            <a:br>
              <a:rPr lang="sk-SK" sz="1200" b="0" cap="none" dirty="0" smtClean="0">
                <a:latin typeface="Arial" pitchFamily="34" charset="0"/>
              </a:rPr>
            </a:br>
            <a:endParaRPr lang="sk-SK" sz="1200" b="0" cap="none" dirty="0" smtClean="0">
              <a:latin typeface="Arial" pitchFamily="34" charset="0"/>
            </a:endParaRPr>
          </a:p>
        </p:txBody>
      </p:sp>
      <p:pic>
        <p:nvPicPr>
          <p:cNvPr id="18434" name="Zástupný symbol obsahu 3" descr="mack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93663"/>
            <a:ext cx="2232025" cy="6575697"/>
          </a:xfrm>
        </p:spPr>
      </p:pic>
      <p:sp>
        <p:nvSpPr>
          <p:cNvPr id="4" name="Obdĺžnik 3"/>
          <p:cNvSpPr/>
          <p:nvPr/>
        </p:nvSpPr>
        <p:spPr>
          <a:xfrm>
            <a:off x="2483768" y="332656"/>
            <a:ext cx="53285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 smtClean="0">
                <a:latin typeface="Arial" pitchFamily="34" charset="0"/>
              </a:rPr>
              <a:t>Pri dopade mačka vždy padá na predné nohy ako prvé. </a:t>
            </a:r>
            <a:br>
              <a:rPr lang="sk-SK" dirty="0" smtClean="0">
                <a:latin typeface="Arial" pitchFamily="34" charset="0"/>
              </a:rPr>
            </a:br>
            <a:r>
              <a:rPr lang="sk-SK" dirty="0" smtClean="0">
                <a:latin typeface="Arial" pitchFamily="34" charset="0"/>
              </a:rPr>
              <a:t>To je aj dôvod, prečo ich ako prvé dáva pod seba. </a:t>
            </a:r>
            <a:br>
              <a:rPr lang="sk-SK" dirty="0" smtClean="0">
                <a:latin typeface="Arial" pitchFamily="34" charset="0"/>
              </a:rPr>
            </a:br>
            <a:r>
              <a:rPr lang="sk-SK" dirty="0" smtClean="0">
                <a:latin typeface="Arial" pitchFamily="34" charset="0"/>
              </a:rPr>
              <a:t/>
            </a:r>
            <a:br>
              <a:rPr lang="sk-SK" dirty="0" smtClean="0">
                <a:latin typeface="Arial" pitchFamily="34" charset="0"/>
              </a:rPr>
            </a:br>
            <a:r>
              <a:rPr lang="sk-SK" dirty="0" smtClean="0">
                <a:latin typeface="Arial" pitchFamily="34" charset="0"/>
              </a:rPr>
              <a:t>Na prvom obrázku vidíte natiahnuté zadné nohy a švihnutie chvostom. </a:t>
            </a:r>
            <a:br>
              <a:rPr lang="sk-SK" dirty="0" smtClean="0">
                <a:latin typeface="Arial" pitchFamily="34" charset="0"/>
              </a:rPr>
            </a:br>
            <a:r>
              <a:rPr lang="sk-SK" dirty="0" smtClean="0">
                <a:latin typeface="Arial" pitchFamily="34" charset="0"/>
              </a:rPr>
              <a:t>Na druhom druhú fázu, ako otáča zadnú časť tela </a:t>
            </a:r>
            <a:br>
              <a:rPr lang="sk-SK" dirty="0" smtClean="0">
                <a:latin typeface="Arial" pitchFamily="34" charset="0"/>
              </a:rPr>
            </a:br>
            <a:r>
              <a:rPr lang="sk-SK" dirty="0" smtClean="0">
                <a:latin typeface="Arial" pitchFamily="34" charset="0"/>
              </a:rPr>
              <a:t>a potom ako sa pripravuje na dopad.</a:t>
            </a:r>
            <a:r>
              <a:rPr lang="sk-SK" sz="1200" dirty="0" smtClean="0">
                <a:latin typeface="Arial" pitchFamily="34" charset="0"/>
              </a:rPr>
              <a:t/>
            </a:r>
            <a:br>
              <a:rPr lang="sk-SK" sz="1200" dirty="0" smtClean="0">
                <a:latin typeface="Arial" pitchFamily="34" charset="0"/>
              </a:rPr>
            </a:br>
            <a:endParaRPr lang="sk-SK" dirty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Načo </a:t>
            </a:r>
            <a:r>
              <a:rPr lang="sk-SK" dirty="0" smtClean="0"/>
              <a:t>mačke</a:t>
            </a:r>
            <a:r>
              <a:rPr lang="sk-SK" dirty="0" smtClean="0"/>
              <a:t> </a:t>
            </a:r>
            <a:r>
              <a:rPr lang="sk-SK" dirty="0" smtClean="0"/>
              <a:t>slúži chvost</a:t>
            </a:r>
          </a:p>
        </p:txBody>
      </p:sp>
      <p:sp>
        <p:nvSpPr>
          <p:cNvPr id="17410" name="Zástupný symbol obsahu 2"/>
          <p:cNvSpPr>
            <a:spLocks noGrp="1"/>
          </p:cNvSpPr>
          <p:nvPr>
            <p:ph idx="1"/>
          </p:nvPr>
        </p:nvSpPr>
        <p:spPr>
          <a:xfrm>
            <a:off x="457200" y="1609416"/>
            <a:ext cx="7283152" cy="1891592"/>
          </a:xfrm>
        </p:spPr>
        <p:txBody>
          <a:bodyPr>
            <a:normAutofit/>
          </a:bodyPr>
          <a:lstStyle/>
          <a:p>
            <a:r>
              <a:rPr lang="sk-SK" sz="1800" dirty="0" smtClean="0"/>
              <a:t>Výdatne jej </a:t>
            </a:r>
            <a:r>
              <a:rPr lang="sk-SK" sz="1800" dirty="0" smtClean="0"/>
              <a:t>pomáha pri páde.</a:t>
            </a:r>
            <a:endParaRPr lang="sk-SK" sz="1800" dirty="0" smtClean="0"/>
          </a:p>
          <a:p>
            <a:r>
              <a:rPr lang="sk-SK" sz="1800" dirty="0" smtClean="0"/>
              <a:t>Chvostom môže ťažisko zadnej časti vysunúť  viac od chrbtice.</a:t>
            </a:r>
          </a:p>
          <a:p>
            <a:r>
              <a:rPr lang="sk-SK" sz="1800" dirty="0" smtClean="0"/>
              <a:t>Švihnutie chvostom zväčší aj krútiace momenty.</a:t>
            </a:r>
            <a:br>
              <a:rPr lang="sk-SK" sz="1800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 smtClean="0"/>
          </a:p>
        </p:txBody>
      </p:sp>
      <p:pic>
        <p:nvPicPr>
          <p:cNvPr id="34818" name="Picture 2" descr="http://www.dennikrelax.sk/photos/untitled-8%20cop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140968"/>
            <a:ext cx="5449788" cy="28479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VIDEÁ</a:t>
            </a:r>
            <a:endParaRPr lang="sk-SK" dirty="0" smtClean="0"/>
          </a:p>
        </p:txBody>
      </p:sp>
      <p:sp>
        <p:nvSpPr>
          <p:cNvPr id="19458" name="Zástupný symbol obsahu 2"/>
          <p:cNvSpPr>
            <a:spLocks noGrp="1"/>
          </p:cNvSpPr>
          <p:nvPr>
            <p:ph idx="1"/>
          </p:nvPr>
        </p:nvSpPr>
        <p:spPr>
          <a:xfrm>
            <a:off x="468313" y="1484313"/>
            <a:ext cx="8136135" cy="2664767"/>
          </a:xfrm>
        </p:spPr>
        <p:txBody>
          <a:bodyPr/>
          <a:lstStyle/>
          <a:p>
            <a:pPr>
              <a:buFont typeface="Arial" charset="0"/>
              <a:buNone/>
            </a:pPr>
            <a:endParaRPr lang="sk-SK" sz="2400" b="1" dirty="0" smtClean="0">
              <a:hlinkClick r:id="rId2"/>
            </a:endParaRPr>
          </a:p>
          <a:p>
            <a:pPr>
              <a:buFont typeface="Arial" charset="0"/>
              <a:buNone/>
            </a:pPr>
            <a:r>
              <a:rPr lang="en-US" sz="2400" b="1" dirty="0" smtClean="0">
                <a:hlinkClick r:id="rId2"/>
              </a:rPr>
              <a:t>http</a:t>
            </a:r>
            <a:r>
              <a:rPr lang="en-US" sz="2400" b="1" dirty="0" smtClean="0">
                <a:hlinkClick r:id="rId2"/>
              </a:rPr>
              <a:t>://</a:t>
            </a:r>
            <a:r>
              <a:rPr lang="en-US" sz="2400" b="1" dirty="0" smtClean="0">
                <a:hlinkClick r:id="rId2"/>
              </a:rPr>
              <a:t>www.youtube.com/watch?v=y2OCwQJSHZM</a:t>
            </a:r>
            <a:endParaRPr lang="sk-SK" sz="2400" b="1" dirty="0" smtClean="0"/>
          </a:p>
          <a:p>
            <a:pPr>
              <a:buFont typeface="Arial" charset="0"/>
              <a:buNone/>
            </a:pPr>
            <a:endParaRPr lang="sk-SK" sz="2400" b="1" dirty="0" smtClean="0"/>
          </a:p>
          <a:p>
            <a:pPr>
              <a:buNone/>
            </a:pPr>
            <a:r>
              <a:rPr lang="en-US" sz="2400" b="1" dirty="0" smtClean="0">
                <a:hlinkClick r:id="rId3"/>
              </a:rPr>
              <a:t>http://www.youtube.com/watch?v=OaUJJsROVeY</a:t>
            </a:r>
            <a:endParaRPr lang="sk-SK" sz="2400" b="1" dirty="0" smtClean="0"/>
          </a:p>
          <a:p>
            <a:pPr>
              <a:buFont typeface="Arial" charset="0"/>
              <a:buNone/>
            </a:pPr>
            <a:endParaRPr lang="en-US" b="1" dirty="0" smtClean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http</a:t>
            </a:r>
            <a:r>
              <a:rPr lang="sk-SK" dirty="0" smtClean="0"/>
              <a:t>://marusic.blog.sme.sk/c/182051/Preco-macka-vzdy-dopadne-na-nohy.html</a:t>
            </a:r>
          </a:p>
          <a:p>
            <a:endParaRPr lang="sk-SK" dirty="0" smtClean="0"/>
          </a:p>
          <a:p>
            <a:r>
              <a:rPr lang="sk-SK" dirty="0" err="1" smtClean="0"/>
              <a:t>www.youtube.com</a:t>
            </a:r>
            <a:endParaRPr lang="sk-SK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182</TotalTime>
  <Words>516</Words>
  <Application>Microsoft Office PowerPoint</Application>
  <PresentationFormat>Prezentácia na obrazovke (4:3)</PresentationFormat>
  <Paragraphs>57</Paragraphs>
  <Slides>9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Luxusný</vt:lpstr>
      <vt:lpstr>Mačky</vt:lpstr>
      <vt:lpstr>Prečo mačka vždy dopadne  na 4 nohy?</vt:lpstr>
      <vt:lpstr>Pohyb letu</vt:lpstr>
      <vt:lpstr>Pokračovanie letu</vt:lpstr>
      <vt:lpstr> </vt:lpstr>
      <vt:lpstr>Načo mačke slúži chvost</vt:lpstr>
      <vt:lpstr>VIDEÁ</vt:lpstr>
      <vt:lpstr>Zdroje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Mačky</dc:title>
  <dc:creator>Janko</dc:creator>
  <cp:lastModifiedBy>Janko</cp:lastModifiedBy>
  <cp:revision>19</cp:revision>
  <dcterms:created xsi:type="dcterms:W3CDTF">2013-01-06T20:05:25Z</dcterms:created>
  <dcterms:modified xsi:type="dcterms:W3CDTF">2013-02-03T20:30:49Z</dcterms:modified>
</cp:coreProperties>
</file>