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8B3B-31D5-4FCD-9703-79A435DA7C05}" type="datetimeFigureOut">
              <a:rPr lang="sk-SK" smtClean="0"/>
              <a:pPr/>
              <a:t>6. 6. 2013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BEA100-4598-4EC3-BB64-CEC6DA8613C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8B3B-31D5-4FCD-9703-79A435DA7C05}" type="datetimeFigureOut">
              <a:rPr lang="sk-SK" smtClean="0"/>
              <a:pPr/>
              <a:t>6. 6. 2013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A100-4598-4EC3-BB64-CEC6DA8613C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8B3B-31D5-4FCD-9703-79A435DA7C05}" type="datetimeFigureOut">
              <a:rPr lang="sk-SK" smtClean="0"/>
              <a:pPr/>
              <a:t>6. 6. 2013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A100-4598-4EC3-BB64-CEC6DA8613C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8B3B-31D5-4FCD-9703-79A435DA7C05}" type="datetimeFigureOut">
              <a:rPr lang="sk-SK" smtClean="0"/>
              <a:pPr/>
              <a:t>6. 6. 2013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BEA100-4598-4EC3-BB64-CEC6DA8613C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8B3B-31D5-4FCD-9703-79A435DA7C05}" type="datetimeFigureOut">
              <a:rPr lang="sk-SK" smtClean="0"/>
              <a:pPr/>
              <a:t>6. 6. 2013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A100-4598-4EC3-BB64-CEC6DA8613C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8B3B-31D5-4FCD-9703-79A435DA7C05}" type="datetimeFigureOut">
              <a:rPr lang="sk-SK" smtClean="0"/>
              <a:pPr/>
              <a:t>6. 6. 2013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A100-4598-4EC3-BB64-CEC6DA8613C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8B3B-31D5-4FCD-9703-79A435DA7C05}" type="datetimeFigureOut">
              <a:rPr lang="sk-SK" smtClean="0"/>
              <a:pPr/>
              <a:t>6. 6. 2013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BEA100-4598-4EC3-BB64-CEC6DA8613C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8B3B-31D5-4FCD-9703-79A435DA7C05}" type="datetimeFigureOut">
              <a:rPr lang="sk-SK" smtClean="0"/>
              <a:pPr/>
              <a:t>6. 6. 2013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A100-4598-4EC3-BB64-CEC6DA8613C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8B3B-31D5-4FCD-9703-79A435DA7C05}" type="datetimeFigureOut">
              <a:rPr lang="sk-SK" smtClean="0"/>
              <a:pPr/>
              <a:t>6. 6. 2013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A100-4598-4EC3-BB64-CEC6DA8613C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8B3B-31D5-4FCD-9703-79A435DA7C05}" type="datetimeFigureOut">
              <a:rPr lang="sk-SK" smtClean="0"/>
              <a:pPr/>
              <a:t>6. 6. 2013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A100-4598-4EC3-BB64-CEC6DA8613C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8B3B-31D5-4FCD-9703-79A435DA7C05}" type="datetimeFigureOut">
              <a:rPr lang="sk-SK" smtClean="0"/>
              <a:pPr/>
              <a:t>6. 6. 2013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A100-4598-4EC3-BB64-CEC6DA8613C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C08B3B-31D5-4FCD-9703-79A435DA7C05}" type="datetimeFigureOut">
              <a:rPr lang="sk-SK" smtClean="0"/>
              <a:pPr/>
              <a:t>6. 6. 2013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BEA100-4598-4EC3-BB64-CEC6DA8613C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Púšte a polopúšte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Ondrej </a:t>
            </a:r>
            <a:r>
              <a:rPr lang="sk-SK" dirty="0" err="1" smtClean="0"/>
              <a:t>Pribula</a:t>
            </a:r>
            <a:r>
              <a:rPr lang="sk-SK" dirty="0" smtClean="0"/>
              <a:t> V.OA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Púšte a polopúšte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sk-SK" sz="2400" b="1" dirty="0" smtClean="0"/>
              <a:t>zaberajú </a:t>
            </a:r>
            <a:r>
              <a:rPr lang="sk-SK" sz="2400" b="1" dirty="0" smtClean="0"/>
              <a:t>21% zemského </a:t>
            </a:r>
            <a:r>
              <a:rPr lang="sk-SK" sz="2400" b="1" dirty="0" smtClean="0"/>
              <a:t>povrchu.</a:t>
            </a:r>
            <a:r>
              <a:rPr lang="sk-SK" sz="2400" b="1" dirty="0" smtClean="0"/>
              <a:t> </a:t>
            </a:r>
            <a:endParaRPr lang="sk-SK" sz="2400" b="1" dirty="0" smtClean="0"/>
          </a:p>
          <a:p>
            <a:pPr>
              <a:buFontTx/>
              <a:buChar char="-"/>
            </a:pPr>
            <a:endParaRPr lang="sk-SK" sz="2400" b="1" dirty="0" smtClean="0"/>
          </a:p>
          <a:p>
            <a:pPr>
              <a:buFontTx/>
              <a:buChar char="-"/>
            </a:pPr>
            <a:r>
              <a:rPr lang="sk-SK" sz="2400" b="1" dirty="0" smtClean="0"/>
              <a:t>sú medzi </a:t>
            </a:r>
            <a:r>
              <a:rPr lang="sk-SK" sz="2400" b="1" dirty="0" smtClean="0"/>
              <a:t>20. a 30. </a:t>
            </a:r>
            <a:r>
              <a:rPr lang="sk-SK" sz="2400" b="1" dirty="0" smtClean="0"/>
              <a:t>rovnobežkou </a:t>
            </a:r>
            <a:r>
              <a:rPr lang="sk-SK" sz="2400" b="1" dirty="0" smtClean="0"/>
              <a:t>na oboch </a:t>
            </a:r>
            <a:r>
              <a:rPr lang="sk-SK" sz="2400" b="1" dirty="0" smtClean="0"/>
              <a:t>pologuliach, najviac           v </a:t>
            </a:r>
            <a:r>
              <a:rPr lang="sk-SK" sz="2400" b="1" dirty="0" smtClean="0"/>
              <a:t>Afrike, Ázii a Austrálii </a:t>
            </a:r>
            <a:r>
              <a:rPr lang="sk-SK" sz="2400" b="1" dirty="0"/>
              <a:t> </a:t>
            </a:r>
            <a:endParaRPr lang="sk-SK" sz="2400" b="1" dirty="0" smtClean="0"/>
          </a:p>
          <a:p>
            <a:pPr>
              <a:buFontTx/>
              <a:buChar char="-"/>
            </a:pPr>
            <a:endParaRPr lang="sk-SK" sz="2400" b="1" dirty="0" smtClean="0"/>
          </a:p>
          <a:p>
            <a:pPr>
              <a:buFontTx/>
              <a:buChar char="-"/>
            </a:pPr>
            <a:r>
              <a:rPr lang="sk-SK" sz="2400" b="1" dirty="0" smtClean="0"/>
              <a:t>veľmi </a:t>
            </a:r>
            <a:r>
              <a:rPr lang="sk-SK" sz="2400" b="1" dirty="0" smtClean="0"/>
              <a:t>teplo, </a:t>
            </a:r>
            <a:r>
              <a:rPr lang="sk-SK" sz="2400" b="1" dirty="0" smtClean="0"/>
              <a:t>nedostatok zrážok (menej </a:t>
            </a:r>
            <a:r>
              <a:rPr lang="sk-SK" sz="2400" b="1" dirty="0" smtClean="0"/>
              <a:t>než 250 mm </a:t>
            </a:r>
            <a:r>
              <a:rPr lang="sk-SK" sz="2400" b="1" dirty="0" smtClean="0"/>
              <a:t>ročne) ,         vetry </a:t>
            </a:r>
            <a:r>
              <a:rPr lang="sk-SK" sz="2400" b="1" dirty="0" smtClean="0"/>
              <a:t>- pasáty - ešte viac vysušujú územia</a:t>
            </a:r>
            <a:r>
              <a:rPr lang="sk-SK" sz="2400" b="1" dirty="0" smtClean="0"/>
              <a:t>.</a:t>
            </a:r>
          </a:p>
          <a:p>
            <a:pPr>
              <a:buFontTx/>
              <a:buChar char="-"/>
            </a:pPr>
            <a:endParaRPr lang="sk-SK" sz="2400" b="1" dirty="0" smtClean="0"/>
          </a:p>
          <a:p>
            <a:pPr>
              <a:buFontTx/>
              <a:buChar char="-"/>
            </a:pPr>
            <a:r>
              <a:rPr lang="sk-SK" sz="2400" b="1" dirty="0" smtClean="0"/>
              <a:t>počas </a:t>
            </a:r>
            <a:r>
              <a:rPr lang="sk-SK" sz="2400" b="1" dirty="0" smtClean="0"/>
              <a:t>dňa teplota nad 48 °</a:t>
            </a:r>
            <a:r>
              <a:rPr lang="sk-SK" sz="2400" b="1" dirty="0" smtClean="0"/>
              <a:t>C, v noci </a:t>
            </a:r>
            <a:r>
              <a:rPr lang="sk-SK" sz="2400" b="1" dirty="0" smtClean="0"/>
              <a:t>občas </a:t>
            </a:r>
            <a:r>
              <a:rPr lang="sk-SK" sz="2400" b="1" dirty="0" smtClean="0"/>
              <a:t>mrzne</a:t>
            </a:r>
          </a:p>
          <a:p>
            <a:pPr>
              <a:buFontTx/>
              <a:buChar char="-"/>
            </a:pPr>
            <a:endParaRPr lang="sk-SK" sz="2400" b="1" dirty="0" smtClean="0"/>
          </a:p>
          <a:p>
            <a:pPr>
              <a:buFontTx/>
              <a:buChar char="-"/>
            </a:pPr>
            <a:r>
              <a:rPr lang="sk-SK" sz="2400" b="1" dirty="0" smtClean="0"/>
              <a:t> povrch </a:t>
            </a:r>
            <a:r>
              <a:rPr lang="sk-SK" sz="2400" b="1" dirty="0" smtClean="0"/>
              <a:t>púšte tvorí piesok, štrk a </a:t>
            </a:r>
            <a:r>
              <a:rPr lang="sk-SK" sz="2400" b="1" dirty="0" smtClean="0"/>
              <a:t>kamenie.</a:t>
            </a:r>
          </a:p>
          <a:p>
            <a:pPr>
              <a:buNone/>
            </a:pPr>
            <a:r>
              <a:rPr lang="sk-SK" dirty="0" smtClean="0"/>
              <a:t> </a:t>
            </a:r>
            <a:endParaRPr lang="sk-SK" sz="1200" dirty="0" smtClean="0"/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Živočíchy na púšti a polopúšti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pPr>
              <a:buNone/>
            </a:pPr>
            <a:r>
              <a:rPr lang="sk-SK" dirty="0" smtClean="0"/>
              <a:t> </a:t>
            </a:r>
          </a:p>
          <a:p>
            <a:r>
              <a:rPr lang="sk-SK" sz="1800" dirty="0" smtClean="0"/>
              <a:t>Sú </a:t>
            </a:r>
            <a:r>
              <a:rPr lang="sk-SK" sz="1800" dirty="0" smtClean="0"/>
              <a:t>to viac nočné </a:t>
            </a:r>
            <a:r>
              <a:rPr lang="sk-SK" sz="1800" dirty="0" smtClean="0"/>
              <a:t>zvieratá - vyhnú denným </a:t>
            </a:r>
            <a:r>
              <a:rPr lang="sk-SK" sz="1800" dirty="0" smtClean="0"/>
              <a:t>teplotám, prípadne sú stavbou tela prispôsobené životu v </a:t>
            </a:r>
            <a:r>
              <a:rPr lang="sk-SK" sz="1800" dirty="0" smtClean="0"/>
              <a:t>púšti. </a:t>
            </a:r>
          </a:p>
          <a:p>
            <a:r>
              <a:rPr lang="sk-SK" sz="1800" dirty="0" smtClean="0"/>
              <a:t>Typické </a:t>
            </a:r>
            <a:r>
              <a:rPr lang="sk-SK" sz="1800" dirty="0" smtClean="0"/>
              <a:t>sú hady, a drobné hlodavce. </a:t>
            </a:r>
            <a:r>
              <a:rPr lang="sk-SK" sz="1800" dirty="0" smtClean="0"/>
              <a:t>Napríklad:  Štrkáč </a:t>
            </a:r>
            <a:r>
              <a:rPr lang="sk-SK" sz="1800" dirty="0" smtClean="0"/>
              <a:t>rožkatý , púštna </a:t>
            </a:r>
            <a:r>
              <a:rPr lang="sk-SK" sz="1800" dirty="0" smtClean="0"/>
              <a:t>líška ,škorpióny ,</a:t>
            </a:r>
            <a:r>
              <a:rPr lang="sk-SK" sz="1800" dirty="0" err="1" smtClean="0"/>
              <a:t>surikaty</a:t>
            </a:r>
            <a:r>
              <a:rPr lang="sk-SK" sz="1800" dirty="0" smtClean="0"/>
              <a:t> ,africký </a:t>
            </a:r>
            <a:r>
              <a:rPr lang="sk-SK" sz="1800" dirty="0" err="1" smtClean="0"/>
              <a:t>zlatokrt</a:t>
            </a:r>
            <a:endParaRPr lang="sk-SK" sz="1800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</p:txBody>
      </p:sp>
      <p:pic>
        <p:nvPicPr>
          <p:cNvPr id="10242" name="Picture 2" descr="http://files.mojehady.webnode.sk/200000196-1204712fe6/%C5%A1trk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124744"/>
            <a:ext cx="2448272" cy="1585627"/>
          </a:xfrm>
          <a:prstGeom prst="rect">
            <a:avLst/>
          </a:prstGeom>
          <a:noFill/>
        </p:spPr>
      </p:pic>
      <p:pic>
        <p:nvPicPr>
          <p:cNvPr id="10246" name="Picture 6" descr="http://aantipola.files.wordpress.com/2009/05/tava.jpg?w=450&amp;h=3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424128"/>
            <a:ext cx="3240360" cy="2433872"/>
          </a:xfrm>
          <a:prstGeom prst="rect">
            <a:avLst/>
          </a:prstGeom>
          <a:noFill/>
        </p:spPr>
      </p:pic>
      <p:pic>
        <p:nvPicPr>
          <p:cNvPr id="10248" name="Picture 8" descr="http://nd04.jxs.cz/933/246/b0fcf97fa4_70777234_o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058666"/>
            <a:ext cx="4211960" cy="279933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</p:txBody>
      </p:sp>
      <p:pic>
        <p:nvPicPr>
          <p:cNvPr id="17410" name="Picture 2" descr="http://udalosti.noviny.sk/uploads/tx_media_files/thumbs/800x448/3JAPAN-FENNEC_220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3857571" cy="2160240"/>
          </a:xfrm>
          <a:prstGeom prst="rect">
            <a:avLst/>
          </a:prstGeom>
          <a:noFill/>
        </p:spPr>
      </p:pic>
      <p:pic>
        <p:nvPicPr>
          <p:cNvPr id="17412" name="Picture 4" descr="http://fotky.sme.sk/foto/129279/surikata-vlnkava?type=v&amp;x=650&amp;y=4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21722"/>
            <a:ext cx="4032448" cy="2536278"/>
          </a:xfrm>
          <a:prstGeom prst="rect">
            <a:avLst/>
          </a:prstGeom>
          <a:noFill/>
        </p:spPr>
      </p:pic>
      <p:pic>
        <p:nvPicPr>
          <p:cNvPr id="17414" name="Picture 6" descr="http://www.1sg.sk/www/data/01/projekty/2012_2013/tornadoes/sahara/obrazky/kr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645024"/>
            <a:ext cx="4232841" cy="2852936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Rastliny na púšti a polopúšti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300" dirty="0" smtClean="0"/>
              <a:t>Rastlinstvo púšte </a:t>
            </a:r>
            <a:r>
              <a:rPr lang="sk-SK" sz="2300" dirty="0" smtClean="0"/>
              <a:t> je obmedzené </a:t>
            </a:r>
            <a:r>
              <a:rPr lang="sk-SK" sz="2300" dirty="0" smtClean="0"/>
              <a:t>zrážkami. </a:t>
            </a:r>
            <a:endParaRPr lang="sk-SK" sz="2300" dirty="0" smtClean="0"/>
          </a:p>
          <a:p>
            <a:endParaRPr lang="sk-SK" dirty="0"/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 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 </a:t>
            </a:r>
            <a:endParaRPr lang="sk-SK" dirty="0" smtClean="0"/>
          </a:p>
        </p:txBody>
      </p:sp>
      <p:pic>
        <p:nvPicPr>
          <p:cNvPr id="16386" name="Picture 2" descr="http://www.vsetkocochces.estranky.cz/img/picture/356/1326_PICT0113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8470" y="2060848"/>
            <a:ext cx="3295530" cy="1944216"/>
          </a:xfrm>
          <a:prstGeom prst="rect">
            <a:avLst/>
          </a:prstGeom>
          <a:noFill/>
        </p:spPr>
      </p:pic>
      <p:pic>
        <p:nvPicPr>
          <p:cNvPr id="16388" name="Picture 4" descr="http://www.kofolonizace.cz/data/gallery/999/1453_960x6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92896"/>
            <a:ext cx="5099466" cy="3415579"/>
          </a:xfrm>
          <a:prstGeom prst="rect">
            <a:avLst/>
          </a:prstGeom>
          <a:noFill/>
        </p:spPr>
      </p:pic>
      <p:pic>
        <p:nvPicPr>
          <p:cNvPr id="1026" name="Picture 2" descr="http://nd01.jxs.cz/178/067/faaac129d9_37771725_o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365104"/>
            <a:ext cx="2088232" cy="219322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Živé kamene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/>
              <a:t>Voda </a:t>
            </a:r>
            <a:r>
              <a:rPr lang="sk-SK" sz="2000" dirty="0" smtClean="0"/>
              <a:t>sa uchováva v zdužnatených pletivách, </a:t>
            </a:r>
            <a:r>
              <a:rPr lang="sk-SK" sz="2000" dirty="0" smtClean="0"/>
              <a:t>                                              preto </a:t>
            </a:r>
            <a:r>
              <a:rPr lang="sk-SK" sz="2000" dirty="0" smtClean="0"/>
              <a:t>má živý kameň veľkú a tučnú stonku</a:t>
            </a:r>
            <a:r>
              <a:rPr lang="sk-SK" sz="2000" dirty="0" smtClean="0"/>
              <a:t>.</a:t>
            </a:r>
          </a:p>
          <a:p>
            <a:r>
              <a:rPr lang="sk-SK" dirty="0" smtClean="0"/>
              <a:t> </a:t>
            </a:r>
            <a:r>
              <a:rPr lang="sk-SK" sz="2000" dirty="0" smtClean="0"/>
              <a:t>Kvet mu vyrastá len zriedka, a to je vtedy keď naprší</a:t>
            </a:r>
            <a:r>
              <a:rPr lang="sk-SK" sz="2000" dirty="0" smtClean="0"/>
              <a:t>,                             </a:t>
            </a:r>
            <a:r>
              <a:rPr lang="sk-SK" sz="2000" dirty="0" smtClean="0"/>
              <a:t>rýchlo </a:t>
            </a:r>
            <a:r>
              <a:rPr lang="sk-SK" sz="2000" dirty="0" smtClean="0"/>
              <a:t>vykvitne pestrým </a:t>
            </a:r>
            <a:r>
              <a:rPr lang="sk-SK" sz="2000" dirty="0" smtClean="0"/>
              <a:t>kvetom, aby prilákal opeľovačov.</a:t>
            </a:r>
            <a:endParaRPr lang="sk-SK" sz="2000" b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67586" name="Picture 2" descr="http://www.1sg.sk/www/data/01/projekty/2012_2013/tornadoes/sahara/obrazky/kame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284984"/>
            <a:ext cx="2952328" cy="3143558"/>
          </a:xfrm>
          <a:prstGeom prst="rect">
            <a:avLst/>
          </a:prstGeom>
          <a:noFill/>
        </p:spPr>
      </p:pic>
      <p:pic>
        <p:nvPicPr>
          <p:cNvPr id="2050" name="Picture 2" descr="http://www.1sg.sk/www/data/01/projekty/2012_2013/tornadoes/sahara/obrazky/kame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789040"/>
            <a:ext cx="3004548" cy="279032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200</TotalTime>
  <Words>115</Words>
  <Application>Microsoft Office PowerPoint</Application>
  <PresentationFormat>Prezentácia na obrazovke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Cestovanie</vt:lpstr>
      <vt:lpstr>Púšte a polopúšte</vt:lpstr>
      <vt:lpstr>Púšte a polopúšte </vt:lpstr>
      <vt:lpstr>Živočíchy na púšti a polopúšti </vt:lpstr>
      <vt:lpstr>Snímka 4</vt:lpstr>
      <vt:lpstr>Rastliny na púšti a polopúšti </vt:lpstr>
      <vt:lpstr>Živé kamene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Púšte a polopúšte</dc:title>
  <dc:creator>Janko</dc:creator>
  <cp:lastModifiedBy>Janko</cp:lastModifiedBy>
  <cp:revision>24</cp:revision>
  <dcterms:created xsi:type="dcterms:W3CDTF">2013-06-02T12:00:17Z</dcterms:created>
  <dcterms:modified xsi:type="dcterms:W3CDTF">2013-06-06T15:32:26Z</dcterms:modified>
</cp:coreProperties>
</file>