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7" r:id="rId4"/>
    <p:sldId id="264" r:id="rId5"/>
    <p:sldId id="265" r:id="rId6"/>
    <p:sldId id="270" r:id="rId7"/>
    <p:sldId id="269" r:id="rId8"/>
    <p:sldId id="257" r:id="rId9"/>
    <p:sldId id="268" r:id="rId10"/>
    <p:sldId id="258" r:id="rId11"/>
    <p:sldId id="260" r:id="rId12"/>
    <p:sldId id="261" r:id="rId13"/>
    <p:sldId id="262" r:id="rId14"/>
    <p:sldId id="266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6B7CD2-B76B-4122-AFF6-94D429433CEA}" type="datetimeFigureOut">
              <a:rPr lang="sk-SK" smtClean="0"/>
              <a:t>1. 12. 2014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90DACB3-A498-420A-B352-68C64901BF0A}" type="slidenum">
              <a:rPr lang="sk-SK" smtClean="0"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Cestovný ruch Rumunska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Ondrej Pribula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512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Sighisoara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76" y="2964582"/>
            <a:ext cx="5191224" cy="389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11" y="1484784"/>
            <a:ext cx="4057187" cy="527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0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Mamaia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792416" cy="50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89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Dunajská Delta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5" y="1657295"/>
            <a:ext cx="4090465" cy="306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77" y="3191219"/>
            <a:ext cx="491506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1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Maramureš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395"/>
            <a:ext cx="5391106" cy="359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52" y="2132856"/>
            <a:ext cx="3716722" cy="278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7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Ďakujem za pozornosť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71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Bukurešť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50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24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Palác Parlamentu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804248" cy="499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Triumfálny oblúk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4134463" cy="55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61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Monastier Plumbuita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96952"/>
            <a:ext cx="5644807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840"/>
            <a:ext cx="3636926" cy="29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3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Čierny kostol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0424"/>
            <a:ext cx="3493182" cy="465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82" y="2636912"/>
            <a:ext cx="5466688" cy="410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42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Oradea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00808"/>
            <a:ext cx="8551683" cy="475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3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Brasov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561948" cy="34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48" y="1690484"/>
            <a:ext cx="4582052" cy="305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6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Hrad Bran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5399"/>
            <a:ext cx="3960440" cy="407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994754" cy="299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52" y="4264825"/>
            <a:ext cx="3878681" cy="259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33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170</TotalTime>
  <Words>26</Words>
  <Application>Microsoft Office PowerPoint</Application>
  <PresentationFormat>On-screen Show (4:3)</PresentationFormat>
  <Paragraphs>15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Apex</vt:lpstr>
      <vt:lpstr>Cestovný ruch Rumunska</vt:lpstr>
      <vt:lpstr>Bukurešť</vt:lpstr>
      <vt:lpstr>Palác Parlamentu</vt:lpstr>
      <vt:lpstr>Triumfálny oblúk</vt:lpstr>
      <vt:lpstr>Monastier Plumbuita</vt:lpstr>
      <vt:lpstr>Čierny kostol</vt:lpstr>
      <vt:lpstr>Oradea</vt:lpstr>
      <vt:lpstr>Brasov</vt:lpstr>
      <vt:lpstr>Hrad Bran</vt:lpstr>
      <vt:lpstr>Sighisoara</vt:lpstr>
      <vt:lpstr>Mamaia</vt:lpstr>
      <vt:lpstr>Dunajská Delta</vt:lpstr>
      <vt:lpstr>Maramureš</vt:lpstr>
      <vt:lpstr>Ďakujem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Cestovný ruch Rumunska</dc:title>
  <dc:creator>abc</dc:creator>
  <cp:lastModifiedBy>abc</cp:lastModifiedBy>
  <cp:revision>10</cp:revision>
  <dcterms:created xsi:type="dcterms:W3CDTF">2014-11-24T19:50:39Z</dcterms:created>
  <dcterms:modified xsi:type="dcterms:W3CDTF">2014-12-01T23:14:41Z</dcterms:modified>
</cp:coreProperties>
</file>