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56" r:id="rId2"/>
    <p:sldId id="257" r:id="rId3"/>
    <p:sldId id="262" r:id="rId4"/>
    <p:sldId id="258" r:id="rId5"/>
    <p:sldId id="259" r:id="rId6"/>
    <p:sldId id="260" r:id="rId7"/>
    <p:sldId id="263" r:id="rId8"/>
    <p:sldId id="261" r:id="rId9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107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F1DE7A-1A43-4BA2-8B06-2FD819FA7F30}" type="datetimeFigureOut">
              <a:rPr lang="sk-SK" smtClean="0"/>
              <a:pPr/>
              <a:t>21. 1. 2014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9DC089-0F03-46DD-8FED-79A6FD426B64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k-SK" dirty="0" smtClean="0"/>
              <a:t>Zaraďujeme</a:t>
            </a:r>
            <a:r>
              <a:rPr lang="sk-SK" baseline="0" dirty="0" smtClean="0"/>
              <a:t> ich medzi </a:t>
            </a:r>
            <a:r>
              <a:rPr lang="sk-SK" baseline="0" dirty="0" err="1" smtClean="0"/>
              <a:t>plutvonožce</a:t>
            </a:r>
            <a:r>
              <a:rPr lang="sk-SK" baseline="0" dirty="0" smtClean="0"/>
              <a:t>. Ich váha sa pohybuje okolo 55-200 kg. Ich dĺžka </a:t>
            </a:r>
            <a:r>
              <a:rPr lang="sk-SK" baseline="0" dirty="0" err="1" smtClean="0"/>
              <a:t>može</a:t>
            </a:r>
            <a:r>
              <a:rPr lang="sk-SK" baseline="0" dirty="0" smtClean="0"/>
              <a:t> byť od </a:t>
            </a:r>
            <a:r>
              <a:rPr lang="sk-SK" sz="1200" dirty="0" smtClean="0"/>
              <a:t>1,4 – 3 m. </a:t>
            </a:r>
            <a:r>
              <a:rPr lang="sk-SK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Jeho hlavnou potravou sú slede, hlaváči, </a:t>
            </a:r>
            <a:r>
              <a:rPr lang="sk-SK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šťukozubci</a:t>
            </a:r>
            <a:r>
              <a:rPr lang="sk-SK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 tresky, ktoré loví pri ponoroch trvajúcich 3 – 5 minút. Sú pri</a:t>
            </a:r>
            <a:r>
              <a:rPr lang="sk-SK" sz="1200" dirty="0" smtClean="0"/>
              <a:t>spôsobení životu vo vode, končatiny majú premenené na plutvy.</a:t>
            </a:r>
            <a:r>
              <a:rPr lang="sk-SK" sz="1200" baseline="0" dirty="0" smtClean="0"/>
              <a:t> </a:t>
            </a:r>
            <a:r>
              <a:rPr lang="sk-SK" sz="1200" dirty="0" smtClean="0"/>
              <a:t>Vďaka mohutným </a:t>
            </a:r>
            <a:r>
              <a:rPr lang="sk-SK" sz="1200" dirty="0" err="1" smtClean="0"/>
              <a:t>drápom</a:t>
            </a:r>
            <a:r>
              <a:rPr lang="sk-SK" sz="1200" dirty="0" smtClean="0"/>
              <a:t> sa lepšie pohybujú po súši. Veľmi dobrí plavci - rýchlosť plávania dosahujú až 40km/h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sk-SK" sz="120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sk-SK" sz="120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sk-SK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9DC089-0F03-46DD-8FED-79A6FD426B64}" type="slidenum">
              <a:rPr lang="sk-SK" smtClean="0"/>
              <a:pPr/>
              <a:t>2</a:t>
            </a:fld>
            <a:endParaRPr lang="sk-SK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Majú</a:t>
            </a:r>
            <a:r>
              <a:rPr lang="sk-SK" baseline="0" dirty="0" smtClean="0"/>
              <a:t> </a:t>
            </a:r>
            <a:r>
              <a:rPr lang="sk-SK" baseline="0" dirty="0" err="1" smtClean="0">
                <a:latin typeface="Arial" pitchFamily="34" charset="0"/>
                <a:cs typeface="Arial" pitchFamily="34" charset="0"/>
              </a:rPr>
              <a:t>p</a:t>
            </a:r>
            <a:r>
              <a:rPr lang="sk-SK" dirty="0" err="1" smtClean="0">
                <a:latin typeface="Arial" pitchFamily="34" charset="0"/>
                <a:cs typeface="Arial" pitchFamily="34" charset="0"/>
              </a:rPr>
              <a:t>roudnicovitý</a:t>
            </a:r>
            <a:r>
              <a:rPr lang="sk-SK" dirty="0" smtClean="0">
                <a:latin typeface="Arial" pitchFamily="34" charset="0"/>
                <a:cs typeface="Arial" pitchFamily="34" charset="0"/>
              </a:rPr>
              <a:t> tvar </a:t>
            </a:r>
            <a:r>
              <a:rPr lang="sk-SK" dirty="0" err="1" smtClean="0">
                <a:latin typeface="Arial" pitchFamily="34" charset="0"/>
                <a:cs typeface="Arial" pitchFamily="34" charset="0"/>
              </a:rPr>
              <a:t>tela,uzatvárateľné</a:t>
            </a:r>
            <a:r>
              <a:rPr lang="sk-SK" dirty="0" smtClean="0">
                <a:latin typeface="Arial" pitchFamily="34" charset="0"/>
                <a:cs typeface="Arial" pitchFamily="34" charset="0"/>
              </a:rPr>
              <a:t> zvukovody a nozdry. </a:t>
            </a:r>
            <a:r>
              <a:rPr lang="sk-SK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Hrubá vrstva tuku a mastná hladká srsť ich chráni pred chladom. Tiež majú </a:t>
            </a:r>
            <a:r>
              <a:rPr lang="sk-SK" sz="12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m</a:t>
            </a:r>
            <a:r>
              <a:rPr lang="sk-SK" dirty="0" smtClean="0">
                <a:latin typeface="Arial" pitchFamily="34" charset="0"/>
                <a:cs typeface="Arial" pitchFamily="34" charset="0"/>
              </a:rPr>
              <a:t>alé alebo žiadne ušnice a </a:t>
            </a:r>
          </a:p>
          <a:p>
            <a:r>
              <a:rPr lang="sk-SK" dirty="0" smtClean="0">
                <a:latin typeface="Arial" pitchFamily="34" charset="0"/>
                <a:cs typeface="Arial" pitchFamily="34" charset="0"/>
              </a:rPr>
              <a:t>krátky krk.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sk-SK" dirty="0" smtClean="0">
              <a:latin typeface="Arial" pitchFamily="34" charset="0"/>
              <a:cs typeface="Arial" pitchFamily="34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sk-SK" dirty="0" smtClean="0">
              <a:latin typeface="Arial" pitchFamily="34" charset="0"/>
              <a:cs typeface="Arial" pitchFamily="34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sk-SK" dirty="0" smtClean="0">
              <a:latin typeface="Arial" pitchFamily="34" charset="0"/>
              <a:cs typeface="Arial" pitchFamily="34" charset="0"/>
            </a:endParaRPr>
          </a:p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9DC089-0F03-46DD-8FED-79A6FD426B64}" type="slidenum">
              <a:rPr lang="sk-SK" smtClean="0"/>
              <a:pPr/>
              <a:t>3</a:t>
            </a:fld>
            <a:endParaRPr lang="sk-SK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k-SK" dirty="0" smtClean="0"/>
              <a:t>Majú</a:t>
            </a:r>
            <a:r>
              <a:rPr lang="sk-SK" baseline="0" dirty="0" smtClean="0"/>
              <a:t> </a:t>
            </a:r>
            <a:r>
              <a:rPr lang="sk-SK" sz="1200" baseline="0" dirty="0" err="1" smtClean="0"/>
              <a:t>p</a:t>
            </a:r>
            <a:r>
              <a:rPr lang="sk-SK" sz="1200" dirty="0" err="1" smtClean="0"/>
              <a:t>rúdnicovitý</a:t>
            </a:r>
            <a:r>
              <a:rPr lang="sk-SK" sz="1200" dirty="0" smtClean="0"/>
              <a:t> tvar tela.</a:t>
            </a:r>
            <a:r>
              <a:rPr lang="sk-SK" sz="1200" baseline="0" dirty="0" smtClean="0"/>
              <a:t> </a:t>
            </a:r>
            <a:r>
              <a:rPr lang="sk-SK" sz="1200" dirty="0" smtClean="0"/>
              <a:t>Napriek veľkému telu sú to rýchli a obratní plavci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sk-SK" sz="1200" dirty="0" smtClean="0"/>
          </a:p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9DC089-0F03-46DD-8FED-79A6FD426B64}" type="slidenum">
              <a:rPr lang="sk-SK" smtClean="0"/>
              <a:pPr/>
              <a:t>4</a:t>
            </a:fld>
            <a:endParaRPr lang="sk-SK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k-SK" sz="1200" dirty="0" smtClean="0"/>
              <a:t>Tulene ladne plávajú, a to tak, že striedavo udierajú zadnými končatinami. Zadné končatiny využívajú na veslovanie a nemôžu ich posunúť pod trup. Končatiny vedľa tela </a:t>
            </a:r>
            <a:r>
              <a:rPr lang="sk-SK" sz="1200" dirty="0" err="1" smtClean="0"/>
              <a:t>používaju</a:t>
            </a:r>
            <a:r>
              <a:rPr lang="sk-SK" sz="1200" dirty="0" smtClean="0"/>
              <a:t> na kormidlovanie a pohyb</a:t>
            </a:r>
            <a:r>
              <a:rPr lang="sk-SK" sz="1200" baseline="0" dirty="0" smtClean="0"/>
              <a:t> po súši lebo sú na nich </a:t>
            </a:r>
            <a:r>
              <a:rPr lang="sk-SK" sz="1200" baseline="0" dirty="0" err="1" smtClean="0"/>
              <a:t>drápy</a:t>
            </a:r>
            <a:r>
              <a:rPr lang="sk-SK" sz="1200" baseline="0" dirty="0" smtClean="0"/>
              <a:t>.</a:t>
            </a:r>
            <a:r>
              <a:rPr lang="sk-SK" sz="1200" dirty="0" smtClean="0"/>
              <a:t>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sk-SK" sz="120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sk-SK" sz="1200" dirty="0" smtClean="0"/>
          </a:p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9DC089-0F03-46DD-8FED-79A6FD426B64}" type="slidenum">
              <a:rPr lang="sk-SK" smtClean="0"/>
              <a:pPr/>
              <a:t>5</a:t>
            </a:fld>
            <a:endParaRPr lang="sk-SK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uhlý trojuholní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sk-SK" smtClean="0"/>
              <a:t>Kliknite sem a upravte štýl predlohy podnadpisov.</a:t>
            </a:r>
            <a:endParaRPr kumimoji="0" lang="en-US"/>
          </a:p>
        </p:txBody>
      </p:sp>
      <p:grpSp>
        <p:nvGrpSpPr>
          <p:cNvPr id="2" name="Skupin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oľná forma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Voľná forma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Voľná forma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Rovná spojnica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Zástupný symbol dátumu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73C367F-AD39-4CEE-8B99-53BAB6D6FAFC}" type="datetimeFigureOut">
              <a:rPr lang="sk-SK" smtClean="0"/>
              <a:pPr/>
              <a:t>21. 1. 2014</a:t>
            </a:fld>
            <a:endParaRPr lang="sk-SK"/>
          </a:p>
        </p:txBody>
      </p:sp>
      <p:sp>
        <p:nvSpPr>
          <p:cNvPr id="19" name="Zástupný symbol päty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sk-SK"/>
          </a:p>
        </p:txBody>
      </p:sp>
      <p:sp>
        <p:nvSpPr>
          <p:cNvPr id="27" name="Zástupný symbol čísla snímky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2749229-AF48-4435-B234-0FE5BF5751D9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3C367F-AD39-4CEE-8B99-53BAB6D6FAFC}" type="datetimeFigureOut">
              <a:rPr lang="sk-SK" smtClean="0"/>
              <a:pPr/>
              <a:t>21. 1. 2014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749229-AF48-4435-B234-0FE5BF5751D9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3C367F-AD39-4CEE-8B99-53BAB6D6FAFC}" type="datetimeFigureOut">
              <a:rPr lang="sk-SK" smtClean="0"/>
              <a:pPr/>
              <a:t>21. 1. 2014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749229-AF48-4435-B234-0FE5BF5751D9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3C367F-AD39-4CEE-8B99-53BAB6D6FAFC}" type="datetimeFigureOut">
              <a:rPr lang="sk-SK" smtClean="0"/>
              <a:pPr/>
              <a:t>21. 1. 2014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749229-AF48-4435-B234-0FE5BF5751D9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3C367F-AD39-4CEE-8B99-53BAB6D6FAFC}" type="datetimeFigureOut">
              <a:rPr lang="sk-SK" smtClean="0"/>
              <a:pPr/>
              <a:t>21. 1. 2014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749229-AF48-4435-B234-0FE5BF5751D9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7" name="Výložk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Výložk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3C367F-AD39-4CEE-8B99-53BAB6D6FAFC}" type="datetimeFigureOut">
              <a:rPr lang="sk-SK" smtClean="0"/>
              <a:pPr/>
              <a:t>21. 1. 2014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749229-AF48-4435-B234-0FE5BF5751D9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ani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5" name="Zástupný symbol obsahu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3C367F-AD39-4CEE-8B99-53BAB6D6FAFC}" type="datetimeFigureOut">
              <a:rPr lang="sk-SK" smtClean="0"/>
              <a:pPr/>
              <a:t>21. 1. 2014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749229-AF48-4435-B234-0FE5BF5751D9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3C367F-AD39-4CEE-8B99-53BAB6D6FAFC}" type="datetimeFigureOut">
              <a:rPr lang="sk-SK" smtClean="0"/>
              <a:pPr/>
              <a:t>21. 1. 2014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749229-AF48-4435-B234-0FE5BF5751D9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3C367F-AD39-4CEE-8B99-53BAB6D6FAFC}" type="datetimeFigureOut">
              <a:rPr lang="sk-SK" smtClean="0"/>
              <a:pPr/>
              <a:t>21. 1. 2014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749229-AF48-4435-B234-0FE5BF5751D9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popiso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273C367F-AD39-4CEE-8B99-53BAB6D6FAFC}" type="datetimeFigureOut">
              <a:rPr lang="sk-SK" smtClean="0"/>
              <a:pPr/>
              <a:t>21. 1. 2014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749229-AF48-4435-B234-0FE5BF5751D9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sk-SK" smtClean="0"/>
              <a:t>Ak chcete pridať obrázok, kliknite na ikonu</a:t>
            </a:r>
            <a:endParaRPr kumimoji="0" lang="en-US" dirty="0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73C367F-AD39-4CEE-8B99-53BAB6D6FAFC}" type="datetimeFigureOut">
              <a:rPr lang="sk-SK" smtClean="0"/>
              <a:pPr/>
              <a:t>21. 1. 2014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2749229-AF48-4435-B234-0FE5BF5751D9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8" name="Voľná forma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Voľná forma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Pravouhlý trojuholní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Rovná spojnica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Výložk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Výložk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ľná forma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Voľná forma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Pravouhlý trojuho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Rovná spojnica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nadpisu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0" name="Zástupný symbol textu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  <a:p>
            <a:pPr lvl="1" eaLnBrk="1" latinLnBrk="0" hangingPunct="1"/>
            <a:r>
              <a:rPr kumimoji="0" lang="sk-SK" smtClean="0"/>
              <a:t>Druhá úroveň</a:t>
            </a:r>
          </a:p>
          <a:p>
            <a:pPr lvl="2" eaLnBrk="1" latinLnBrk="0" hangingPunct="1"/>
            <a:r>
              <a:rPr kumimoji="0" lang="sk-SK" smtClean="0"/>
              <a:t>Tretia úroveň</a:t>
            </a:r>
          </a:p>
          <a:p>
            <a:pPr lvl="3" eaLnBrk="1" latinLnBrk="0" hangingPunct="1"/>
            <a:r>
              <a:rPr kumimoji="0" lang="sk-SK" smtClean="0"/>
              <a:t>Štvrtá úroveň</a:t>
            </a:r>
          </a:p>
          <a:p>
            <a:pPr lvl="4" eaLnBrk="1" latinLnBrk="0" hangingPunct="1"/>
            <a:r>
              <a:rPr kumimoji="0" lang="sk-SK" smtClean="0"/>
              <a:t>Piata úroveň</a:t>
            </a:r>
            <a:endParaRPr kumimoji="0" lang="en-US"/>
          </a:p>
        </p:txBody>
      </p:sp>
      <p:sp>
        <p:nvSpPr>
          <p:cNvPr id="10" name="Zástupný symbol dátumu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273C367F-AD39-4CEE-8B99-53BAB6D6FAFC}" type="datetimeFigureOut">
              <a:rPr lang="sk-SK" smtClean="0"/>
              <a:pPr/>
              <a:t>21. 1. 2014</a:t>
            </a:fld>
            <a:endParaRPr lang="sk-SK"/>
          </a:p>
        </p:txBody>
      </p:sp>
      <p:sp>
        <p:nvSpPr>
          <p:cNvPr id="22" name="Zástupný symbol päty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sk-SK"/>
          </a:p>
        </p:txBody>
      </p:sp>
      <p:sp>
        <p:nvSpPr>
          <p:cNvPr id="18" name="Zástupný symbol čísla snímky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52749229-AF48-4435-B234-0FE5BF5751D9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oLdjpSYA8_Q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smtClean="0"/>
              <a:t>Tulene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sk-SK" dirty="0" smtClean="0"/>
              <a:t>Ondrej </a:t>
            </a:r>
            <a:r>
              <a:rPr lang="sk-SK" dirty="0" err="1" smtClean="0"/>
              <a:t>Pribula</a:t>
            </a:r>
            <a:r>
              <a:rPr lang="sk-SK" dirty="0" smtClean="0"/>
              <a:t> 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sz="2400" dirty="0" smtClean="0">
                <a:latin typeface="Arial" pitchFamily="34" charset="0"/>
                <a:cs typeface="Arial" pitchFamily="34" charset="0"/>
              </a:rPr>
              <a:t>Zaraďujeme ich medzi </a:t>
            </a:r>
            <a:r>
              <a:rPr lang="sk-SK" sz="2400" dirty="0" err="1">
                <a:latin typeface="Arial" pitchFamily="34" charset="0"/>
                <a:cs typeface="Arial" pitchFamily="34" charset="0"/>
              </a:rPr>
              <a:t>plutvonožce</a:t>
            </a:r>
            <a:endParaRPr lang="sk-SK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sk-SK" sz="2400" dirty="0" smtClean="0">
                <a:latin typeface="Arial" pitchFamily="34" charset="0"/>
                <a:cs typeface="Arial" pitchFamily="34" charset="0"/>
              </a:rPr>
              <a:t>Váha: </a:t>
            </a:r>
            <a:r>
              <a:rPr lang="sk-SK" sz="2400" dirty="0">
                <a:latin typeface="Arial" pitchFamily="34" charset="0"/>
                <a:cs typeface="Arial" pitchFamily="34" charset="0"/>
              </a:rPr>
              <a:t>55 – </a:t>
            </a:r>
            <a:r>
              <a:rPr lang="sk-SK" sz="2400" dirty="0" smtClean="0">
                <a:latin typeface="Arial" pitchFamily="34" charset="0"/>
                <a:cs typeface="Arial" pitchFamily="34" charset="0"/>
              </a:rPr>
              <a:t>200</a:t>
            </a:r>
            <a:r>
              <a:rPr lang="sk-SK" sz="2400" dirty="0">
                <a:latin typeface="Arial" pitchFamily="34" charset="0"/>
                <a:cs typeface="Arial" pitchFamily="34" charset="0"/>
              </a:rPr>
              <a:t> </a:t>
            </a:r>
            <a:r>
              <a:rPr lang="sk-SK" sz="2400" dirty="0" smtClean="0">
                <a:latin typeface="Arial" pitchFamily="34" charset="0"/>
                <a:cs typeface="Arial" pitchFamily="34" charset="0"/>
              </a:rPr>
              <a:t>kg</a:t>
            </a:r>
            <a:endParaRPr lang="sk-SK" sz="2400" dirty="0">
              <a:latin typeface="Arial" pitchFamily="34" charset="0"/>
              <a:cs typeface="Arial" pitchFamily="34" charset="0"/>
            </a:endParaRPr>
          </a:p>
          <a:p>
            <a:r>
              <a:rPr lang="sk-SK" sz="2400" dirty="0" smtClean="0">
                <a:latin typeface="Arial" pitchFamily="34" charset="0"/>
                <a:cs typeface="Arial" pitchFamily="34" charset="0"/>
              </a:rPr>
              <a:t>Dĺžka: </a:t>
            </a:r>
            <a:r>
              <a:rPr lang="sk-SK" sz="2400" dirty="0">
                <a:latin typeface="Arial" pitchFamily="34" charset="0"/>
                <a:cs typeface="Arial" pitchFamily="34" charset="0"/>
              </a:rPr>
              <a:t>1,4 – </a:t>
            </a:r>
            <a:r>
              <a:rPr lang="sk-SK" sz="2400" dirty="0" smtClean="0">
                <a:latin typeface="Arial" pitchFamily="34" charset="0"/>
                <a:cs typeface="Arial" pitchFamily="34" charset="0"/>
              </a:rPr>
              <a:t>3 m</a:t>
            </a:r>
          </a:p>
          <a:p>
            <a:r>
              <a:rPr lang="sk-SK" sz="2400" dirty="0" smtClean="0">
                <a:latin typeface="Arial" pitchFamily="34" charset="0"/>
                <a:cs typeface="Arial" pitchFamily="34" charset="0"/>
              </a:rPr>
              <a:t>Potrava: </a:t>
            </a:r>
            <a:r>
              <a:rPr lang="sk-SK" sz="2400" dirty="0">
                <a:latin typeface="Arial" pitchFamily="34" charset="0"/>
                <a:cs typeface="Arial" pitchFamily="34" charset="0"/>
              </a:rPr>
              <a:t>slede, hlaváči, </a:t>
            </a:r>
            <a:r>
              <a:rPr lang="sk-SK" sz="2400" dirty="0" err="1">
                <a:latin typeface="Arial" pitchFamily="34" charset="0"/>
                <a:cs typeface="Arial" pitchFamily="34" charset="0"/>
              </a:rPr>
              <a:t>šťukozubci</a:t>
            </a:r>
            <a:r>
              <a:rPr lang="sk-SK" sz="2400" dirty="0">
                <a:latin typeface="Arial" pitchFamily="34" charset="0"/>
                <a:cs typeface="Arial" pitchFamily="34" charset="0"/>
              </a:rPr>
              <a:t> a </a:t>
            </a:r>
            <a:r>
              <a:rPr lang="sk-SK" sz="2400" dirty="0" smtClean="0">
                <a:latin typeface="Arial" pitchFamily="34" charset="0"/>
                <a:cs typeface="Arial" pitchFamily="34" charset="0"/>
              </a:rPr>
              <a:t>tresky</a:t>
            </a:r>
          </a:p>
          <a:p>
            <a:r>
              <a:rPr lang="sk-SK" sz="2400" dirty="0" smtClean="0">
                <a:latin typeface="Arial" pitchFamily="34" charset="0"/>
                <a:cs typeface="Arial" pitchFamily="34" charset="0"/>
              </a:rPr>
              <a:t>Je ponorený pri love 3</a:t>
            </a:r>
            <a:r>
              <a:rPr lang="sk-SK" sz="2400" dirty="0">
                <a:latin typeface="Arial" pitchFamily="34" charset="0"/>
                <a:cs typeface="Arial" pitchFamily="34" charset="0"/>
              </a:rPr>
              <a:t> – 5 minút</a:t>
            </a:r>
            <a:r>
              <a:rPr lang="sk-SK" sz="2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sk-SK" sz="2400" dirty="0" smtClean="0">
                <a:latin typeface="Arial" pitchFamily="34" charset="0"/>
                <a:cs typeface="Arial" pitchFamily="34" charset="0"/>
              </a:rPr>
              <a:t>Prispôsobení </a:t>
            </a:r>
            <a:r>
              <a:rPr lang="sk-SK" sz="2400" dirty="0">
                <a:latin typeface="Arial" pitchFamily="34" charset="0"/>
                <a:cs typeface="Arial" pitchFamily="34" charset="0"/>
              </a:rPr>
              <a:t>životu vo </a:t>
            </a:r>
            <a:r>
              <a:rPr lang="sk-SK" sz="2400" dirty="0" smtClean="0">
                <a:latin typeface="Arial" pitchFamily="34" charset="0"/>
                <a:cs typeface="Arial" pitchFamily="34" charset="0"/>
              </a:rPr>
              <a:t>vode</a:t>
            </a:r>
          </a:p>
          <a:p>
            <a:r>
              <a:rPr lang="sk-SK" sz="2400" dirty="0" smtClean="0">
                <a:latin typeface="Arial" pitchFamily="34" charset="0"/>
                <a:cs typeface="Arial" pitchFamily="34" charset="0"/>
              </a:rPr>
              <a:t>Končatiny </a:t>
            </a:r>
            <a:r>
              <a:rPr lang="sk-SK" sz="2400" dirty="0">
                <a:latin typeface="Arial" pitchFamily="34" charset="0"/>
                <a:cs typeface="Arial" pitchFamily="34" charset="0"/>
              </a:rPr>
              <a:t>majú premenené </a:t>
            </a:r>
            <a:r>
              <a:rPr lang="sk-SK" sz="2400" dirty="0" smtClean="0">
                <a:latin typeface="Arial" pitchFamily="34" charset="0"/>
                <a:cs typeface="Arial" pitchFamily="34" charset="0"/>
              </a:rPr>
              <a:t>na</a:t>
            </a:r>
            <a:r>
              <a:rPr lang="sk-SK" sz="2400" dirty="0">
                <a:latin typeface="Arial" pitchFamily="34" charset="0"/>
                <a:cs typeface="Arial" pitchFamily="34" charset="0"/>
              </a:rPr>
              <a:t> </a:t>
            </a:r>
            <a:r>
              <a:rPr lang="sk-SK" sz="2400" dirty="0" smtClean="0">
                <a:latin typeface="Arial" pitchFamily="34" charset="0"/>
                <a:cs typeface="Arial" pitchFamily="34" charset="0"/>
              </a:rPr>
              <a:t>plutvy</a:t>
            </a:r>
          </a:p>
          <a:p>
            <a:r>
              <a:rPr lang="sk-SK" sz="2400" dirty="0" smtClean="0">
                <a:latin typeface="Arial" pitchFamily="34" charset="0"/>
                <a:cs typeface="Arial" pitchFamily="34" charset="0"/>
              </a:rPr>
              <a:t>Mohutné </a:t>
            </a:r>
            <a:r>
              <a:rPr lang="sk-SK" sz="2400" dirty="0" smtClean="0">
                <a:latin typeface="Arial" pitchFamily="34" charset="0"/>
                <a:cs typeface="Arial" pitchFamily="34" charset="0"/>
              </a:rPr>
              <a:t>pazúry</a:t>
            </a:r>
            <a:r>
              <a:rPr lang="sk-SK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k-SK" sz="2400" dirty="0" smtClean="0">
                <a:latin typeface="Arial" pitchFamily="34" charset="0"/>
                <a:cs typeface="Arial" pitchFamily="34" charset="0"/>
              </a:rPr>
              <a:t>- lepší pohyb po súši</a:t>
            </a:r>
            <a:endParaRPr lang="sk-SK" sz="2400" dirty="0">
              <a:latin typeface="Arial" pitchFamily="34" charset="0"/>
              <a:cs typeface="Arial" pitchFamily="34" charset="0"/>
            </a:endParaRPr>
          </a:p>
          <a:p>
            <a:r>
              <a:rPr lang="sk-SK" sz="2400" dirty="0" smtClean="0">
                <a:latin typeface="Arial" pitchFamily="34" charset="0"/>
                <a:cs typeface="Arial" pitchFamily="34" charset="0"/>
              </a:rPr>
              <a:t>Veľmi </a:t>
            </a:r>
            <a:r>
              <a:rPr lang="sk-SK" sz="2400" dirty="0">
                <a:latin typeface="Arial" pitchFamily="34" charset="0"/>
                <a:cs typeface="Arial" pitchFamily="34" charset="0"/>
              </a:rPr>
              <a:t>dobrí </a:t>
            </a:r>
            <a:r>
              <a:rPr lang="sk-SK" sz="2400" dirty="0" smtClean="0">
                <a:latin typeface="Arial" pitchFamily="34" charset="0"/>
                <a:cs typeface="Arial" pitchFamily="34" charset="0"/>
              </a:rPr>
              <a:t>plavci - </a:t>
            </a:r>
            <a:r>
              <a:rPr lang="sk-SK" sz="2400" dirty="0">
                <a:latin typeface="Arial" pitchFamily="34" charset="0"/>
                <a:cs typeface="Arial" pitchFamily="34" charset="0"/>
              </a:rPr>
              <a:t>rýchlosť plávania </a:t>
            </a:r>
            <a:r>
              <a:rPr lang="sk-SK" sz="2400" dirty="0" smtClean="0">
                <a:latin typeface="Arial" pitchFamily="34" charset="0"/>
                <a:cs typeface="Arial" pitchFamily="34" charset="0"/>
              </a:rPr>
              <a:t>dosahujú </a:t>
            </a:r>
            <a:r>
              <a:rPr lang="sk-SK" sz="2400" dirty="0">
                <a:latin typeface="Arial" pitchFamily="34" charset="0"/>
                <a:cs typeface="Arial" pitchFamily="34" charset="0"/>
              </a:rPr>
              <a:t>až </a:t>
            </a:r>
            <a:r>
              <a:rPr lang="sk-SK" sz="2400" dirty="0" smtClean="0">
                <a:latin typeface="Arial" pitchFamily="34" charset="0"/>
                <a:cs typeface="Arial" pitchFamily="34" charset="0"/>
              </a:rPr>
              <a:t>40km/h</a:t>
            </a:r>
          </a:p>
          <a:p>
            <a:endParaRPr lang="sk-SK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Všeobecné informácie</a:t>
            </a:r>
            <a:endParaRPr lang="sk-SK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sz="2400" dirty="0" err="1" smtClean="0">
                <a:latin typeface="Arial" pitchFamily="34" charset="0"/>
                <a:cs typeface="Arial" pitchFamily="34" charset="0"/>
              </a:rPr>
              <a:t>Prúdnicovitý</a:t>
            </a:r>
            <a:r>
              <a:rPr lang="sk-SK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k-SK" sz="2400" dirty="0" smtClean="0">
                <a:latin typeface="Arial" pitchFamily="34" charset="0"/>
                <a:cs typeface="Arial" pitchFamily="34" charset="0"/>
              </a:rPr>
              <a:t>tvar tela</a:t>
            </a:r>
          </a:p>
          <a:p>
            <a:r>
              <a:rPr lang="sk-SK" sz="2400" dirty="0" smtClean="0">
                <a:latin typeface="Arial" pitchFamily="34" charset="0"/>
                <a:cs typeface="Arial" pitchFamily="34" charset="0"/>
              </a:rPr>
              <a:t>Uzatvárateľné zvukovody a nozdry</a:t>
            </a:r>
          </a:p>
          <a:p>
            <a:r>
              <a:rPr lang="sk-SK" sz="2400" dirty="0" smtClean="0">
                <a:latin typeface="Arial" pitchFamily="34" charset="0"/>
                <a:cs typeface="Arial" pitchFamily="34" charset="0"/>
              </a:rPr>
              <a:t>Podkožný tuk</a:t>
            </a:r>
          </a:p>
          <a:p>
            <a:r>
              <a:rPr lang="sk-SK" sz="2400" dirty="0" smtClean="0">
                <a:latin typeface="Arial" pitchFamily="34" charset="0"/>
                <a:cs typeface="Arial" pitchFamily="34" charset="0"/>
              </a:rPr>
              <a:t>Hustá srsť</a:t>
            </a:r>
          </a:p>
          <a:p>
            <a:r>
              <a:rPr lang="sk-SK" sz="2400" dirty="0" smtClean="0">
                <a:latin typeface="Arial" pitchFamily="34" charset="0"/>
                <a:cs typeface="Arial" pitchFamily="34" charset="0"/>
              </a:rPr>
              <a:t>Malé alebo žiadne ušnice</a:t>
            </a:r>
          </a:p>
          <a:p>
            <a:r>
              <a:rPr lang="sk-SK" sz="2400" dirty="0" smtClean="0">
                <a:latin typeface="Arial" pitchFamily="34" charset="0"/>
                <a:cs typeface="Arial" pitchFamily="34" charset="0"/>
              </a:rPr>
              <a:t>Krátky krk</a:t>
            </a:r>
            <a:endParaRPr lang="sk-SK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/>
              <a:t>Ako sa prispôsobili životu vo vode?</a:t>
            </a:r>
            <a:endParaRPr lang="sk-SK" dirty="0"/>
          </a:p>
        </p:txBody>
      </p:sp>
      <p:pic>
        <p:nvPicPr>
          <p:cNvPr id="4" name="Obrázek 6" descr="Výřez obrazovky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4509120"/>
            <a:ext cx="4824536" cy="2156731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sz="2400" dirty="0" err="1" smtClean="0">
                <a:latin typeface="Arial" pitchFamily="34" charset="0"/>
                <a:cs typeface="Arial" pitchFamily="34" charset="0"/>
              </a:rPr>
              <a:t>Prúdnicovitý</a:t>
            </a:r>
            <a:r>
              <a:rPr lang="sk-SK" sz="2400" dirty="0" smtClean="0">
                <a:latin typeface="Arial" pitchFamily="34" charset="0"/>
                <a:cs typeface="Arial" pitchFamily="34" charset="0"/>
              </a:rPr>
              <a:t> tvar </a:t>
            </a:r>
            <a:r>
              <a:rPr lang="sk-SK" sz="2400" dirty="0">
                <a:latin typeface="Arial" pitchFamily="34" charset="0"/>
                <a:cs typeface="Arial" pitchFamily="34" charset="0"/>
              </a:rPr>
              <a:t>tela </a:t>
            </a:r>
          </a:p>
          <a:p>
            <a:r>
              <a:rPr lang="sk-SK" sz="2400" dirty="0">
                <a:latin typeface="Arial" pitchFamily="34" charset="0"/>
                <a:cs typeface="Arial" pitchFamily="34" charset="0"/>
              </a:rPr>
              <a:t>Napriek veľkému telu sú to rýchli a obratní </a:t>
            </a:r>
            <a:r>
              <a:rPr lang="sk-SK" sz="2400" dirty="0" smtClean="0">
                <a:latin typeface="Arial" pitchFamily="34" charset="0"/>
                <a:cs typeface="Arial" pitchFamily="34" charset="0"/>
              </a:rPr>
              <a:t>plavci</a:t>
            </a:r>
          </a:p>
          <a:p>
            <a:endParaRPr lang="sk-SK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Plávanie</a:t>
            </a:r>
            <a:endParaRPr lang="sk-SK" dirty="0"/>
          </a:p>
        </p:txBody>
      </p:sp>
      <p:pic>
        <p:nvPicPr>
          <p:cNvPr id="14338" name="Picture 2" descr="http://oceana.org/sites/default/files/explore/creatures/ocean408comsea_00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31840" y="2420888"/>
            <a:ext cx="4536504" cy="3935417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sz="2800" dirty="0" smtClean="0"/>
              <a:t>Tulene ladne plávajú</a:t>
            </a:r>
          </a:p>
          <a:p>
            <a:r>
              <a:rPr lang="sk-SK" sz="2800" dirty="0" smtClean="0"/>
              <a:t>Striedavo udierajú zadnými končatinami</a:t>
            </a:r>
          </a:p>
          <a:p>
            <a:r>
              <a:rPr lang="sk-SK" sz="2800" dirty="0" smtClean="0"/>
              <a:t>Zadné končatiny využívajú na veslovanie a nemôžu ich posunúť pod trup</a:t>
            </a:r>
          </a:p>
          <a:p>
            <a:r>
              <a:rPr lang="sk-SK" sz="2800" dirty="0" smtClean="0"/>
              <a:t>Končatiny vedľa tela </a:t>
            </a:r>
            <a:r>
              <a:rPr lang="sk-SK" sz="2800" dirty="0" smtClean="0"/>
              <a:t>používajú </a:t>
            </a:r>
            <a:r>
              <a:rPr lang="sk-SK" sz="2800" dirty="0" smtClean="0"/>
              <a:t>na kormidlovanie </a:t>
            </a:r>
          </a:p>
          <a:p>
            <a:endParaRPr lang="sk-SK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Ako využívajú končatiny</a:t>
            </a:r>
            <a:endParaRPr lang="sk-SK" dirty="0"/>
          </a:p>
        </p:txBody>
      </p:sp>
      <p:pic>
        <p:nvPicPr>
          <p:cNvPr id="4" name="Obrázok 3" descr="http://newsimg.bbc.co.uk/media/images/45261000/jpg/_45261380_45261086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9592" y="4365104"/>
            <a:ext cx="6428125" cy="23344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>
                <a:hlinkClick r:id="rId2"/>
              </a:rPr>
              <a:t>http://</a:t>
            </a:r>
            <a:r>
              <a:rPr lang="sk-SK" dirty="0" smtClean="0">
                <a:hlinkClick r:id="rId2"/>
              </a:rPr>
              <a:t>www.youtube.com/watch?v=oLdjpSYA8_Q</a:t>
            </a:r>
            <a:endParaRPr lang="sk-SK" dirty="0" smtClean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Video</a:t>
            </a:r>
            <a:endParaRPr lang="sk-SK" dirty="0"/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sz="1400" dirty="0" smtClean="0"/>
              <a:t>http://www.gymsnv.sk/pages/predmety_old/bio/ziaci/zuzka/tulene.htm</a:t>
            </a:r>
          </a:p>
          <a:p>
            <a:r>
              <a:rPr lang="sk-SK" sz="1400" dirty="0" smtClean="0"/>
              <a:t>http://sk.wikipedia.org/wiki/Tule%C5%88_oby%C4%8Dajn%C3%BD</a:t>
            </a:r>
          </a:p>
          <a:p>
            <a:r>
              <a:rPr lang="sk-SK" sz="1400" dirty="0" smtClean="0"/>
              <a:t>http://www.youtube.com/watch?v=jJj2kVQOhKI</a:t>
            </a:r>
          </a:p>
          <a:p>
            <a:r>
              <a:rPr lang="sk-SK" sz="1400" dirty="0" smtClean="0"/>
              <a:t>http://cs.wikipedia.org/wiki/Tule%C5%88_leopard%C3%AD</a:t>
            </a:r>
          </a:p>
          <a:p>
            <a:r>
              <a:rPr lang="sk-SK" sz="1400" dirty="0" smtClean="0"/>
              <a:t>http://www.zones.sk/studentske-prace/biologia/4569-tulen-gronsky/</a:t>
            </a:r>
          </a:p>
          <a:p>
            <a:r>
              <a:rPr lang="sk-SK" sz="1400" dirty="0" smtClean="0"/>
              <a:t>http://cs.wikipedia.org/wiki/Tule%C5%88ovit%C3%AD</a:t>
            </a:r>
          </a:p>
          <a:p>
            <a:r>
              <a:rPr lang="sk-SK" sz="1400" dirty="0" smtClean="0"/>
              <a:t>http://www.youtube.com/watch?v=oLdjpSYA8_Q</a:t>
            </a:r>
          </a:p>
          <a:p>
            <a:r>
              <a:rPr lang="sk-SK" sz="1400" dirty="0" smtClean="0"/>
              <a:t>http://sk.wikipedia.org/wiki/Tule%C5%88_mn%C3%AD%C5%A1sky</a:t>
            </a:r>
          </a:p>
          <a:p>
            <a:endParaRPr lang="sk-SK" sz="1400" dirty="0" smtClean="0"/>
          </a:p>
          <a:p>
            <a:endParaRPr lang="sk-SK" sz="1400" dirty="0" smtClean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Zdroje 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2132856"/>
            <a:ext cx="8229600" cy="1143000"/>
          </a:xfrm>
        </p:spPr>
        <p:txBody>
          <a:bodyPr/>
          <a:lstStyle/>
          <a:p>
            <a:r>
              <a:rPr lang="sk-SK" dirty="0" smtClean="0"/>
              <a:t>Ďakujem za pozornosť</a:t>
            </a:r>
            <a:endParaRPr lang="sk-SK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ala">
  <a:themeElements>
    <a:clrScheme name="Hala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Hal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Hal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77</TotalTime>
  <Words>196</Words>
  <Application>Microsoft Office PowerPoint</Application>
  <PresentationFormat>Prezentácia na obrazovke (4:3)</PresentationFormat>
  <Paragraphs>53</Paragraphs>
  <Slides>8</Slides>
  <Notes>4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8</vt:i4>
      </vt:variant>
    </vt:vector>
  </HeadingPairs>
  <TitlesOfParts>
    <vt:vector size="9" baseType="lpstr">
      <vt:lpstr>Hala</vt:lpstr>
      <vt:lpstr>Tulene</vt:lpstr>
      <vt:lpstr>Všeobecné informácie</vt:lpstr>
      <vt:lpstr>Ako sa prispôsobili životu vo vode?</vt:lpstr>
      <vt:lpstr>Plávanie</vt:lpstr>
      <vt:lpstr>Ako využívajú končatiny</vt:lpstr>
      <vt:lpstr>Video</vt:lpstr>
      <vt:lpstr>Zdroje </vt:lpstr>
      <vt:lpstr>Ďakujem za pozornosť</vt:lpstr>
    </vt:vector>
  </TitlesOfParts>
  <Company>ŠPÚ - projekt Jazyky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Tuleň</dc:title>
  <dc:creator>SPU</dc:creator>
  <cp:lastModifiedBy>SPU</cp:lastModifiedBy>
  <cp:revision>11</cp:revision>
  <dcterms:created xsi:type="dcterms:W3CDTF">2014-01-13T18:07:52Z</dcterms:created>
  <dcterms:modified xsi:type="dcterms:W3CDTF">2014-01-21T13:54:30Z</dcterms:modified>
</cp:coreProperties>
</file>