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0" r:id="rId4"/>
    <p:sldId id="262" r:id="rId5"/>
    <p:sldId id="257" r:id="rId6"/>
    <p:sldId id="259" r:id="rId7"/>
    <p:sldId id="261" r:id="rId8"/>
    <p:sldId id="264" r:id="rId9"/>
    <p:sldId id="265" r:id="rId10"/>
    <p:sldId id="268" r:id="rId11"/>
    <p:sldId id="266" r:id="rId12"/>
    <p:sldId id="270" r:id="rId13"/>
    <p:sldId id="272" r:id="rId14"/>
    <p:sldId id="274" r:id="rId15"/>
    <p:sldId id="277" r:id="rId16"/>
    <p:sldId id="276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E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00" autoAdjust="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02A41-643F-4107-9FD0-F5296BC9E28B}" type="datetimeFigureOut">
              <a:rPr lang="sk-SK" smtClean="0"/>
              <a:t>26. 10. 2014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124A7-5147-4EEA-9974-CBA0246816D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24A7-5147-4EEA-9974-CBA0246816D1}" type="slidenum">
              <a:rPr lang="sk-SK" smtClean="0"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Aglona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 nádhernou bazilikou zo záveru 18. storočia je centrom lotyšského katolicizmu. Je medzinárodne známym svätostánkom, ktorý každoročne 14. a 15. augusta navštívia tisíce pútnikov. Iba 40 km od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Anglony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 nachádza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Daugavpils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veľkým historickým centrom a neprehliadnuteľnou pevnosťou z 18. storočia.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24A7-5147-4EEA-9974-CBA0246816D1}" type="slidenum">
              <a:rPr lang="sk-SK" smtClean="0"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Národný park </a:t>
            </a: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Gaujas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452 km2 divokej prírody, s turistickou infraštruktúrou a vyhľadávanými stredovekými mestami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Sigulda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Césis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Ak uprednostňujete pláž, mesto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Jurmala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má 33 km pobrežia, liečivé pramene a krásne mestské centrum so 4 000 budovami z dreva.</a:t>
            </a:r>
            <a:b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24A7-5147-4EEA-9974-CBA0246816D1}" type="slidenum">
              <a:rPr lang="sk-SK" smtClean="0"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24A7-5147-4EEA-9974-CBA0246816D1}" type="slidenum">
              <a:rPr lang="sk-SK" smtClean="0"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Tallin 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starobylé prímorské hlavné mesto Estónska, od roku 1997 súčasť svetového dedičstva UNESCO. Má jedno z najzachovalejších mestských centier na svete s hlavným námestím a radnicou, lekárňou, domom Bratstva čiernych hláv, katedrálou Alexandra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Nevského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palácom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Kadriorg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kostolmi Svätého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Olava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Svätého Mikuláša a Ducha svätého.</a:t>
            </a:r>
            <a:b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24A7-5147-4EEA-9974-CBA0246816D1}" type="slidenum">
              <a:rPr lang="sk-SK" smtClean="0"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Tartu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druhé najväčšie mesto, ktorým preteká rieka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Emajogi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Odporúčame navštíviť radnicu, univerzitu, pamätník švédskeho kráľa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Gustava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Adolfa II., ruiny kostola Svätého Jána zo 14. storočia. Nevynechajte krásny park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Toomemägi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 starobylej pevnosti s Diabolským a Anjelským mostom a astronomickým observatóriom.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24A7-5147-4EEA-9974-CBA0246816D1}" type="slidenum">
              <a:rPr lang="sk-SK" smtClean="0"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Saaremaa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najväčší z 1500 estónskych ostrovov, láka turistov svojou krajinou. V jeho starobylom hlavnom meste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Kuressaare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hrad zo 14. storočia. Iným navštevovaným ostrovom je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Hiiumaa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 krásnymi plážami. Mesto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Pärnu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má tiež nádherné pobrežie s plážami.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24A7-5147-4EEA-9974-CBA0246816D1}" type="slidenum">
              <a:rPr lang="sk-SK" smtClean="0"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najväčšie historické centrum v strednej a východnej</a:t>
            </a:r>
            <a:r>
              <a:rPr lang="sk-SK" baseline="0" dirty="0" smtClean="0"/>
              <a:t> Európe ... zachovaná architektúra s ruskými kultúrnymi </a:t>
            </a:r>
            <a:r>
              <a:rPr lang="sk-SK" baseline="0" dirty="0" err="1" smtClean="0"/>
              <a:t>črtmi</a:t>
            </a:r>
            <a:endParaRPr lang="sk-SK" baseline="0" dirty="0" smtClean="0"/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Centrum mesta z väčšej časti ohraničujú rieky 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Neris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Vilnia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ktoré slúžia ako akýsi kompas pre orientáciu turistov.</a:t>
            </a:r>
          </a:p>
          <a:p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meszo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kostolov ....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najstarši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Mikuláša koniec 16.st.</a:t>
            </a:r>
          </a:p>
          <a:p>
            <a:endParaRPr lang="sk-SK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Vilňus</a:t>
            </a:r>
            <a:r>
              <a:rPr lang="sk-SK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hlavné mesto s nádherným historickým centrom, od roku 1994 je súčasťou svetového dedičstva UNESCO. Mesto je plné kostolov, veží a stavieb všetkých štýlov (renesančný, gotický, barokový, neoklasicistický) v harmonickom súzvuku. Mesto tiež charakterizuje rušný nočný život s množstvom hudobných festivalov a kultúrnych podujatí.</a:t>
            </a:r>
            <a:b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24A7-5147-4EEA-9974-CBA0246816D1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Jantár je neodmysliteľným symbolom nielen Vilniusu, ale aj celej Litvy.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24A7-5147-4EEA-9974-CBA0246816D1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kulturne</a:t>
            </a:r>
            <a:r>
              <a:rPr lang="sk-SK" dirty="0" smtClean="0"/>
              <a:t> centrum </a:t>
            </a:r>
            <a:r>
              <a:rPr lang="sk-SK" dirty="0" err="1" smtClean="0"/>
              <a:t>Litovcov</a:t>
            </a:r>
            <a:endParaRPr lang="sk-SK" dirty="0" smtClean="0"/>
          </a:p>
          <a:p>
            <a:r>
              <a:rPr lang="sk-SK" dirty="0" smtClean="0"/>
              <a:t>historické</a:t>
            </a:r>
            <a:r>
              <a:rPr lang="sk-SK" baseline="0" dirty="0" smtClean="0"/>
              <a:t> hlavne mesto</a:t>
            </a:r>
          </a:p>
          <a:p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hé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najväčšie mesto, vyniká svojou krásnou architektúrou (kostol Svätého Michala Archanjela, palác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Perkunas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kláštor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Pazaislis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radnica). Tradičnou lanovkou sa môžete vyviezť na vrch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Aleksotas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odkiaľ je pekný výhľad na mesto.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24A7-5147-4EEA-9974-CBA0246816D1}" type="slidenum">
              <a:rPr lang="sk-SK" smtClean="0"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Národný park</a:t>
            </a:r>
          </a:p>
          <a:p>
            <a:r>
              <a:rPr lang="sk-SK" dirty="0" err="1" smtClean="0"/>
              <a:t>Trakkaiský</a:t>
            </a:r>
            <a:r>
              <a:rPr lang="sk-SK" dirty="0" smtClean="0"/>
              <a:t> hrad</a:t>
            </a:r>
          </a:p>
          <a:p>
            <a:r>
              <a:rPr lang="sk-SK" dirty="0" smtClean="0"/>
              <a:t>stred Európy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stredoveku hlavné mesto Litvy, vzdialené 30 km od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Vilňusu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je prvoradým turistickým cieľom. Nachádza sa tu nádherný národný park s idylickými krajinkami, 33 jazier a hrad Ten bol postavený z pálených tehál na jazernom ostrove v 14. storočí, vo svojej triede je najväčším hradom vo východnej Európe.</a:t>
            </a:r>
            <a:b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24A7-5147-4EEA-9974-CBA0246816D1}" type="slidenum">
              <a:rPr lang="sk-SK" smtClean="0"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polievku z červenej repy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 hlavný chod sa odporúča národné jedlo, takzvané .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Zepalinai</a:t>
            </a:r>
            <a:endParaRPr lang="sk-SK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24A7-5147-4EEA-9974-CBA0246816D1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polostrov vychádzajúci z </a:t>
            </a:r>
            <a:r>
              <a:rPr lang="sk-SK" dirty="0" err="1" smtClean="0"/>
              <a:t>Kaliningradskej</a:t>
            </a:r>
            <a:r>
              <a:rPr lang="sk-SK" dirty="0" smtClean="0"/>
              <a:t> oblasti.... takmer sa dotýka pobrežia Litvy pri meste </a:t>
            </a:r>
            <a:r>
              <a:rPr lang="sk-SK" dirty="0" err="1" smtClean="0"/>
              <a:t>Klaipeda</a:t>
            </a:r>
            <a:endParaRPr lang="sk-SK" dirty="0" smtClean="0"/>
          </a:p>
          <a:p>
            <a:r>
              <a:rPr lang="sk-SK" dirty="0" smtClean="0"/>
              <a:t>dlhý</a:t>
            </a:r>
            <a:r>
              <a:rPr lang="sk-SK" baseline="0" dirty="0" smtClean="0"/>
              <a:t> 100km ... široký niekoľko 100 metrov</a:t>
            </a:r>
          </a:p>
          <a:p>
            <a:r>
              <a:rPr lang="sk-SK" dirty="0" smtClean="0"/>
              <a:t>piesočné duny... pohybujú sa premiestňujú .... zničili 4 dediny</a:t>
            </a:r>
          </a:p>
          <a:p>
            <a:r>
              <a:rPr lang="sk-SK" dirty="0" smtClean="0"/>
              <a:t>2000 - UNESCO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24A7-5147-4EEA-9974-CBA0246816D1}" type="slidenum">
              <a:rPr lang="sk-SK" smtClean="0"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24A7-5147-4EEA-9974-CBA0246816D1}" type="slidenum">
              <a:rPr lang="sk-SK" smtClean="0"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hlavné mesto krajiny, je najväčším mestom pobaltských krajín a najväčšie kultúrne centrum regiónu. Historické centrum mesta vyhlásilo v roku 1997 UNESCO za súčasť svetového dedičstva pre jeho nádhernú architektúru z 19. storočia a mnohé secesné stavby. Ďalšími zaujímavými stavbami sú katedrála, hrad, kostol Svätého Petra, Dom čiernych hláv a Pamätník slobody.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24A7-5147-4EEA-9974-CBA0246816D1}" type="slidenum">
              <a:rPr lang="sk-SK" smtClean="0"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BDE3-2496-4490-AD02-703F2D564C3D}" type="datetimeFigureOut">
              <a:rPr lang="sk-SK" smtClean="0"/>
              <a:t>26. 10. 2014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FB-8EFF-47A0-B8E2-783BB947A0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BDE3-2496-4490-AD02-703F2D564C3D}" type="datetimeFigureOut">
              <a:rPr lang="sk-SK" smtClean="0"/>
              <a:t>26. 10. 2014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FB-8EFF-47A0-B8E2-783BB947A0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BDE3-2496-4490-AD02-703F2D564C3D}" type="datetimeFigureOut">
              <a:rPr lang="sk-SK" smtClean="0"/>
              <a:t>26. 10. 2014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FB-8EFF-47A0-B8E2-783BB947A0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BDE3-2496-4490-AD02-703F2D564C3D}" type="datetimeFigureOut">
              <a:rPr lang="sk-SK" smtClean="0"/>
              <a:t>26. 10. 2014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FB-8EFF-47A0-B8E2-783BB947A0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BDE3-2496-4490-AD02-703F2D564C3D}" type="datetimeFigureOut">
              <a:rPr lang="sk-SK" smtClean="0"/>
              <a:t>26. 10. 2014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FB-8EFF-47A0-B8E2-783BB947A0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BDE3-2496-4490-AD02-703F2D564C3D}" type="datetimeFigureOut">
              <a:rPr lang="sk-SK" smtClean="0"/>
              <a:t>26. 10. 2014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FB-8EFF-47A0-B8E2-783BB947A0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BDE3-2496-4490-AD02-703F2D564C3D}" type="datetimeFigureOut">
              <a:rPr lang="sk-SK" smtClean="0"/>
              <a:t>26. 10. 2014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FB-8EFF-47A0-B8E2-783BB947A0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BDE3-2496-4490-AD02-703F2D564C3D}" type="datetimeFigureOut">
              <a:rPr lang="sk-SK" smtClean="0"/>
              <a:t>26. 10. 2014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FB-8EFF-47A0-B8E2-783BB947A0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BDE3-2496-4490-AD02-703F2D564C3D}" type="datetimeFigureOut">
              <a:rPr lang="sk-SK" smtClean="0"/>
              <a:t>26. 10. 2014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FB-8EFF-47A0-B8E2-783BB947A0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BDE3-2496-4490-AD02-703F2D564C3D}" type="datetimeFigureOut">
              <a:rPr lang="sk-SK" smtClean="0"/>
              <a:t>26. 10. 2014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FB-8EFF-47A0-B8E2-783BB947A0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BDE3-2496-4490-AD02-703F2D564C3D}" type="datetimeFigureOut">
              <a:rPr lang="sk-SK" smtClean="0"/>
              <a:t>26. 10. 2014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A9FB-8EFF-47A0-B8E2-783BB947A05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9BDE3-2496-4490-AD02-703F2D564C3D}" type="datetimeFigureOut">
              <a:rPr lang="sk-SK" smtClean="0"/>
              <a:t>26. 10. 2014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A9FB-8EFF-47A0-B8E2-783BB947A05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estovanie.sme.sk/cest_lokalita.asp?kr=34" TargetMode="External"/><Relationship Id="rId2" Type="http://schemas.openxmlformats.org/officeDocument/2006/relationships/hyperlink" Target="http://cestovanie.sme.sk/cest_lokalita.asp?kr=3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uventa.sk/files/documents/1_eurodesk/import/D%C3%B4le%C5%BEit%C3%A9%20linky/Estonsko.pdf" TargetMode="External"/><Relationship Id="rId4" Type="http://schemas.openxmlformats.org/officeDocument/2006/relationships/hyperlink" Target="http://cestovanie.pravda.sk/mesta/clanok/4905-litva-krajina-janta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0" y="0"/>
            <a:ext cx="9144000" cy="6885384"/>
            <a:chOff x="0" y="188640"/>
            <a:chExt cx="9144000" cy="6696744"/>
          </a:xfrm>
        </p:grpSpPr>
        <p:sp>
          <p:nvSpPr>
            <p:cNvPr id="4" name="Obdĺžnik 3"/>
            <p:cNvSpPr/>
            <p:nvPr/>
          </p:nvSpPr>
          <p:spPr>
            <a:xfrm>
              <a:off x="0" y="188640"/>
              <a:ext cx="9144000" cy="22322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" name="Obdĺžnik 4"/>
            <p:cNvSpPr/>
            <p:nvPr/>
          </p:nvSpPr>
          <p:spPr>
            <a:xfrm>
              <a:off x="0" y="2420888"/>
              <a:ext cx="9144000" cy="22322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" name="Obdĺžnik 5"/>
            <p:cNvSpPr/>
            <p:nvPr/>
          </p:nvSpPr>
          <p:spPr>
            <a:xfrm>
              <a:off x="0" y="4653136"/>
              <a:ext cx="9144000" cy="2232248"/>
            </a:xfrm>
            <a:prstGeom prst="rect">
              <a:avLst/>
            </a:pr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/>
          <a:p>
            <a:r>
              <a:rPr lang="sk-SK" sz="800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Litva </a:t>
            </a:r>
            <a:endParaRPr lang="sk-SK" sz="8000" cap="sm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altic-info.com/userfiles/images/Letland/Divers/aglona-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10342691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75048" y="548680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b="1" dirty="0" err="1"/>
              <a:t>Aglona</a:t>
            </a:r>
            <a:endParaRPr lang="sk-SK" sz="6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gnp.lv/sites/default/files/Gauja_no_putna_lidojum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19472"/>
            <a:ext cx="9144000" cy="840189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/>
              <a:t>Národný park </a:t>
            </a:r>
            <a:r>
              <a:rPr lang="sk-SK" sz="6000" b="1" dirty="0" err="1"/>
              <a:t>Gaujas</a:t>
            </a:r>
            <a:endParaRPr lang="sk-SK" sz="6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6"/>
          <p:cNvGrpSpPr/>
          <p:nvPr/>
        </p:nvGrpSpPr>
        <p:grpSpPr>
          <a:xfrm>
            <a:off x="0" y="0"/>
            <a:ext cx="9144000" cy="6885384"/>
            <a:chOff x="0" y="188640"/>
            <a:chExt cx="9144000" cy="6696744"/>
          </a:xfrm>
        </p:grpSpPr>
        <p:sp>
          <p:nvSpPr>
            <p:cNvPr id="4" name="Obdĺžnik 3"/>
            <p:cNvSpPr/>
            <p:nvPr/>
          </p:nvSpPr>
          <p:spPr>
            <a:xfrm>
              <a:off x="0" y="188640"/>
              <a:ext cx="9144000" cy="223224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" name="Obdĺžnik 4"/>
            <p:cNvSpPr/>
            <p:nvPr/>
          </p:nvSpPr>
          <p:spPr>
            <a:xfrm>
              <a:off x="0" y="2420888"/>
              <a:ext cx="9144000" cy="2232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" name="Obdĺžnik 5"/>
            <p:cNvSpPr/>
            <p:nvPr/>
          </p:nvSpPr>
          <p:spPr>
            <a:xfrm>
              <a:off x="0" y="4653136"/>
              <a:ext cx="9144000" cy="2232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/>
          <a:p>
            <a:r>
              <a:rPr lang="sk-SK" sz="800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Estónsko</a:t>
            </a:r>
            <a:endParaRPr lang="sk-SK" sz="8000" cap="sm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alden.home.xs4all.nl/verm/images/tallinn-air-1_A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8072" y="-49144"/>
            <a:ext cx="10116616" cy="69071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196752" y="0"/>
            <a:ext cx="8229600" cy="1143000"/>
          </a:xfrm>
        </p:spPr>
        <p:txBody>
          <a:bodyPr/>
          <a:lstStyle/>
          <a:p>
            <a:r>
              <a:rPr lang="sk-SK" sz="6000" b="1" dirty="0"/>
              <a:t>Tallinn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msl.edu/services/abroad/MAUI-Utrecht%20Network/maui_pix/Tartu%20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-3151"/>
            <a:ext cx="10297144" cy="686115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err="1">
                <a:solidFill>
                  <a:schemeClr val="bg1"/>
                </a:solidFill>
              </a:rPr>
              <a:t>Tartu</a:t>
            </a:r>
            <a:endParaRPr lang="sk-SK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aaremaa-Kaali-kraater-450x320.jpg (450×32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52980"/>
            <a:ext cx="5580112" cy="3968081"/>
          </a:xfrm>
          <a:prstGeom prst="rect">
            <a:avLst/>
          </a:prstGeom>
          <a:noFill/>
        </p:spPr>
      </p:pic>
      <p:pic>
        <p:nvPicPr>
          <p:cNvPr id="55300" name="Picture 4" descr="http://www.cruisebaltic.com/media(810,1033)/saaremaa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5908309" cy="3356993"/>
          </a:xfrm>
          <a:prstGeom prst="rect">
            <a:avLst/>
          </a:prstGeom>
          <a:noFill/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339752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sk-SK" sz="6000" b="1" dirty="0" err="1"/>
              <a:t>Saaremaa</a:t>
            </a:r>
            <a:endParaRPr lang="sk-SK" sz="6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/>
              <a:t>Zdroje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>
                <a:hlinkClick r:id="rId2"/>
              </a:rPr>
              <a:t>http://cestovanie.sme.sk/cest_lokalita.asp?kr=30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http://cestovanie.sme.sk/cest_lokalita.asp?kr=34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http://cestovanie.pravda.sk/mesta/clanok/4905-litva-krajina-jantaru/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https://www.iuventa.sk/files/documents/1_eurodesk/import/D%C3%B4le%C5%BEit%C3%A9%20linky/Estonsko.pdf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pload.wikimedia.org/wikipedia/commons/2/2e/Vilnius_St_Anns_chu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396536" cy="704740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b="1" dirty="0" smtClean="0"/>
              <a:t>Vilnius</a:t>
            </a:r>
            <a:endParaRPr lang="sk-SK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zlate-mince.cz/i/Jantar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590" y="260648"/>
            <a:ext cx="3987410" cy="6597352"/>
          </a:xfrm>
          <a:prstGeom prst="rect">
            <a:avLst/>
          </a:prstGeom>
          <a:noFill/>
        </p:spPr>
      </p:pic>
      <p:pic>
        <p:nvPicPr>
          <p:cNvPr id="30728" name="Picture 8" descr="http://www.zlate-mince.cz/i/Jantar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817226"/>
            <a:ext cx="3096344" cy="2040774"/>
          </a:xfrm>
          <a:prstGeom prst="rect">
            <a:avLst/>
          </a:prstGeom>
          <a:noFill/>
        </p:spPr>
      </p:pic>
      <p:pic>
        <p:nvPicPr>
          <p:cNvPr id="30730" name="Picture 10" descr="http://hnonline.sk/sites/default/files/thumbnails/article/201405/jant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0768"/>
            <a:ext cx="4139952" cy="308853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/>
              <a:t>Jantár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urbanrestart.files.wordpress.com/2013/03/kaunas_by_alcool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err="1"/>
              <a:t>Kaunas</a:t>
            </a:r>
            <a:endParaRPr lang="sk-SK" sz="6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vildora.lt/wp-content/uploads/2013/12/trak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-7850"/>
            <a:ext cx="10356031" cy="689323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err="1"/>
              <a:t>Trakkai</a:t>
            </a:r>
            <a:endParaRPr lang="sk-SK" sz="6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cdn3.gbtimes.com/cdn/farfuture/q2kkUBvUDqzJTAzMjJjVtPvbnth59VCJ4qIO52nPxwc/mtime:1387200378/sites/default/files/styles/1280_wide/public/2013/12/09/cepelinai_gedimino_dvaras_lt_0.jpg?itok=PBsKm4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5140988" cy="3429000"/>
          </a:xfrm>
          <a:prstGeom prst="rect">
            <a:avLst/>
          </a:prstGeom>
          <a:noFill/>
        </p:spPr>
      </p:pic>
      <p:pic>
        <p:nvPicPr>
          <p:cNvPr id="32770" name="Picture 2" descr="http://www.jimejinak.cz/wp-content/uploads/2013/11/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1946" y="0"/>
            <a:ext cx="5052053" cy="3789040"/>
          </a:xfrm>
          <a:prstGeom prst="rect">
            <a:avLst/>
          </a:prstGeom>
          <a:noFill/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polievka z červenej repy</a:t>
            </a:r>
            <a:endParaRPr lang="sk-SK" sz="2800" b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220072" y="4797152"/>
            <a:ext cx="2592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Zepalinai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litva.svetadily.cz/userfiles/image/clanky/litva/kurska-kos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10260632" cy="6858000"/>
          </a:xfrm>
          <a:prstGeom prst="rect">
            <a:avLst/>
          </a:prstGeom>
          <a:noFill/>
        </p:spPr>
      </p:pic>
      <p:pic>
        <p:nvPicPr>
          <p:cNvPr id="27650" name="Picture 2" descr="http://www.quido.cz/priroda/obrazky/kurska_osa_2_v.jpg"/>
          <p:cNvPicPr>
            <a:picLocks noChangeAspect="1" noChangeArrowheads="1"/>
          </p:cNvPicPr>
          <p:nvPr/>
        </p:nvPicPr>
        <p:blipFill>
          <a:blip r:embed="rId4" cstate="print"/>
          <a:srcRect r="17888"/>
          <a:stretch>
            <a:fillRect/>
          </a:stretch>
        </p:blipFill>
        <p:spPr bwMode="auto">
          <a:xfrm>
            <a:off x="0" y="-60725"/>
            <a:ext cx="3635896" cy="691872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b="1" dirty="0"/>
              <a:t>Kurská kosa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6"/>
          <p:cNvGrpSpPr/>
          <p:nvPr/>
        </p:nvGrpSpPr>
        <p:grpSpPr>
          <a:xfrm>
            <a:off x="0" y="-27384"/>
            <a:ext cx="9144000" cy="6894512"/>
            <a:chOff x="0" y="232041"/>
            <a:chExt cx="9144000" cy="6705622"/>
          </a:xfrm>
        </p:grpSpPr>
        <p:sp>
          <p:nvSpPr>
            <p:cNvPr id="4" name="Obdĺžnik 3"/>
            <p:cNvSpPr/>
            <p:nvPr/>
          </p:nvSpPr>
          <p:spPr>
            <a:xfrm>
              <a:off x="0" y="232041"/>
              <a:ext cx="9144000" cy="2451231"/>
            </a:xfrm>
            <a:prstGeom prst="rect">
              <a:avLst/>
            </a:prstGeom>
            <a:solidFill>
              <a:srgbClr val="9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" name="Obdĺžnik 4"/>
            <p:cNvSpPr/>
            <p:nvPr/>
          </p:nvSpPr>
          <p:spPr>
            <a:xfrm>
              <a:off x="0" y="2622115"/>
              <a:ext cx="9144000" cy="2232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" name="Obdĺžnik 5"/>
            <p:cNvSpPr/>
            <p:nvPr/>
          </p:nvSpPr>
          <p:spPr>
            <a:xfrm>
              <a:off x="0" y="4486432"/>
              <a:ext cx="9144000" cy="2451231"/>
            </a:xfrm>
            <a:prstGeom prst="rect">
              <a:avLst/>
            </a:prstGeom>
            <a:solidFill>
              <a:srgbClr val="9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/>
          <a:p>
            <a:r>
              <a:rPr lang="sk-SK" sz="8000" cap="small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chemeClr val="bg1">
                      <a:lumMod val="95000"/>
                      <a:alpha val="70000"/>
                    </a:schemeClr>
                  </a:outerShdw>
                </a:effectLst>
              </a:rPr>
              <a:t>Lotyšsko</a:t>
            </a:r>
            <a:r>
              <a:rPr lang="sk-SK" sz="800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sk-SK" sz="8000" cap="sm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f/fb/Riga_-_Latv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sk-SK" sz="6000" b="1" dirty="0"/>
              <a:t>Riga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318</Words>
  <Application>Microsoft Office PowerPoint</Application>
  <PresentationFormat>Prezentácia na obrazovke (4:3)</PresentationFormat>
  <Paragraphs>67</Paragraphs>
  <Slides>16</Slides>
  <Notes>15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Litva </vt:lpstr>
      <vt:lpstr>Vilnius</vt:lpstr>
      <vt:lpstr>Jantár</vt:lpstr>
      <vt:lpstr>Kaunas</vt:lpstr>
      <vt:lpstr>Trakkai</vt:lpstr>
      <vt:lpstr>polievka z červenej repy</vt:lpstr>
      <vt:lpstr>Kurská kosa</vt:lpstr>
      <vt:lpstr>Lotyšsko </vt:lpstr>
      <vt:lpstr>Riga </vt:lpstr>
      <vt:lpstr>Aglona</vt:lpstr>
      <vt:lpstr>Národný park Gaujas</vt:lpstr>
      <vt:lpstr>Estónsko</vt:lpstr>
      <vt:lpstr>Tallinn</vt:lpstr>
      <vt:lpstr>Tartu</vt:lpstr>
      <vt:lpstr>Saaremaa</vt:lpstr>
      <vt:lpstr>Zdroje</vt:lpstr>
    </vt:vector>
  </TitlesOfParts>
  <Company>MPC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Litva</dc:title>
  <dc:creator>Zastupca</dc:creator>
  <cp:lastModifiedBy>Zastupca</cp:lastModifiedBy>
  <cp:revision>9</cp:revision>
  <dcterms:created xsi:type="dcterms:W3CDTF">2014-10-26T13:35:43Z</dcterms:created>
  <dcterms:modified xsi:type="dcterms:W3CDTF">2014-10-26T14:51:57Z</dcterms:modified>
</cp:coreProperties>
</file>