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14. 10. 2013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chinaguide.com/attraction/hunan/zhangjiajie/tianzi-mountain.htm" TargetMode="External"/><Relationship Id="rId2" Type="http://schemas.openxmlformats.org/officeDocument/2006/relationships/hyperlink" Target="http://en.wikipedia.org/wiki/Tianzi_Mount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lorezhangjiajie.com/2012/zhangjiajie-tour_0313/1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8000">
              <a:schemeClr val="bg1"/>
            </a:gs>
            <a:gs pos="95000">
              <a:schemeClr val="bg1"/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0152" y="1628800"/>
            <a:ext cx="2878088" cy="3312368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Prírodná rezervácia</a:t>
            </a:r>
            <a:b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b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Tianzi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Mountains</a:t>
            </a:r>
            <a:endParaRPr lang="sk-SK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17"/>
          <a:stretch/>
        </p:blipFill>
        <p:spPr bwMode="auto">
          <a:xfrm>
            <a:off x="0" y="0"/>
            <a:ext cx="5681172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307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un-surfer.com/photos/2013/05/Hallelujah-Mountains-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759" y="34254"/>
            <a:ext cx="34099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22213"/>
            <a:ext cx="4737298" cy="1084982"/>
          </a:xfrm>
        </p:spPr>
        <p:txBody>
          <a:bodyPr>
            <a:normAutofit/>
          </a:bodyPr>
          <a:lstStyle/>
          <a:p>
            <a:r>
              <a:rPr lang="sk-SK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Geografická poloha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1719" y1="90018" x2="71719" y2="90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383868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447764" y="4149080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613759" y="5395165"/>
            <a:ext cx="3409950" cy="12741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pohorie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Huangshan</a:t>
            </a:r>
            <a:endParaRPr lang="sk-SK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povodie rieky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Jang‘c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tiang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222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inavtour.com/china/media/tours/546/china_tours_2596_123806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51"/>
            <a:ext cx="9144000" cy="68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sk-SK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Vznik</a:t>
            </a:r>
            <a:endParaRPr lang="sk-SK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689051"/>
          </a:xfrm>
          <a:solidFill>
            <a:schemeClr val="accent3">
              <a:alpha val="89000"/>
            </a:schemeClr>
          </a:solidFill>
        </p:spPr>
        <p:txBody>
          <a:bodyPr>
            <a:normAutofit/>
          </a:bodyPr>
          <a:lstStyle/>
          <a:p>
            <a:r>
              <a:rPr lang="sk-SK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druhohory – vznik horského pásma v oceáne</a:t>
            </a:r>
          </a:p>
          <a:p>
            <a:r>
              <a:rPr lang="sk-SK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štvrtohory – reliéf sformovaný ľadovcom</a:t>
            </a:r>
          </a:p>
          <a:p>
            <a:r>
              <a:rPr lang="sk-SK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svetlá žula </a:t>
            </a:r>
            <a:endParaRPr lang="sk-SK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93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ichaelyamashita.com/blog/wp-content/uploads/MM7868_100212_01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8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365809"/>
            <a:ext cx="9180512" cy="1492191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sk-S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charakteristické ostrými hrotmi skalných masívov</a:t>
            </a:r>
          </a:p>
          <a:p>
            <a:r>
              <a:rPr lang="sk-S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porastené deformovanými borovicami (1500 r.)</a:t>
            </a:r>
          </a:p>
          <a:p>
            <a:r>
              <a:rPr lang="sk-SK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UNESCO (1990)</a:t>
            </a:r>
            <a:endParaRPr lang="sk-SK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49727" y="6334780"/>
            <a:ext cx="199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154 km²</a:t>
            </a:r>
          </a:p>
        </p:txBody>
      </p:sp>
    </p:spTree>
    <p:extLst>
      <p:ext uri="{BB962C8B-B14F-4D97-AF65-F5344CB8AC3E}">
        <p14:creationId xmlns:p14="http://schemas.microsoft.com/office/powerpoint/2010/main" xmlns="" val="2705382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011/2589087631_e9c0f17947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r="-185"/>
          <a:stretch/>
        </p:blipFill>
        <p:spPr bwMode="auto">
          <a:xfrm>
            <a:off x="3102" y="836712"/>
            <a:ext cx="917741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833067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sk-SK" sz="28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72 vrchov (vyššie ako 1000 m) </a:t>
            </a:r>
          </a:p>
          <a:p>
            <a:pPr lvl="1"/>
            <a:r>
              <a:rPr lang="sk-SK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Lian</a:t>
            </a:r>
            <a:r>
              <a:rPr lang="sk-S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Hua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Feng (1864 m) </a:t>
            </a:r>
            <a:r>
              <a:rPr lang="sk-SK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(Lotosový </a:t>
            </a:r>
            <a:r>
              <a:rPr lang="sk-SK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kvet</a:t>
            </a:r>
            <a:r>
              <a:rPr lang="sk-SK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sk-SK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Guang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Ming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Ding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(1840 m) </a:t>
            </a:r>
            <a:r>
              <a:rPr lang="sk-SK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sk-SK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Jasnosť)</a:t>
            </a:r>
            <a:endParaRPr lang="sk-SK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Tian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</a:t>
            </a:r>
            <a:r>
              <a:rPr lang="sk-S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Feng (1829 m) </a:t>
            </a:r>
            <a:r>
              <a:rPr lang="sk-SK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(Nebeský </a:t>
            </a:r>
            <a:r>
              <a:rPr lang="sk-SK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vrchol)</a:t>
            </a:r>
            <a:endParaRPr lang="sk-SK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5016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sk-SK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Zdroje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7544" y="2132856"/>
            <a:ext cx="8229600" cy="316835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2"/>
              </a:rPr>
              <a:t>http://</a:t>
            </a:r>
            <a:r>
              <a:rPr lang="sk-SK" sz="2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2"/>
              </a:rPr>
              <a:t>en.wikipedia.org/wiki/Tianzi_Mountain</a:t>
            </a:r>
            <a:endParaRPr lang="sk-SK" sz="24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k-SK" sz="24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/>
              </a:rPr>
              <a:t>http://</a:t>
            </a:r>
            <a:r>
              <a:rPr lang="sk-S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/>
              </a:rPr>
              <a:t>www.travelchinaguide.com/attraction/hunan/zhangjiajie/tianzi-mountain.htm</a:t>
            </a:r>
            <a:endParaRPr lang="sk-SK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k-SK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/>
              </a:rPr>
              <a:t>www.explorezhangjiajie.com/2012/zhangjiajie-tour_0313/17.html</a:t>
            </a:r>
            <a:endParaRPr lang="sk-SK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sk-SK" sz="24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91</Words>
  <Application>Microsoft Office PowerPoint</Application>
  <PresentationFormat>Prezentácia na obrazovke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Prírodná rezervácia - Tianzi Mountains</vt:lpstr>
      <vt:lpstr>Geografická poloha</vt:lpstr>
      <vt:lpstr>Vznik</vt:lpstr>
      <vt:lpstr>Snímka 4</vt:lpstr>
      <vt:lpstr>Snímka 5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Prírodná rezervácia - Tianzi Mountains</dc:title>
  <dc:creator>Robko</dc:creator>
  <cp:lastModifiedBy>Zastupca</cp:lastModifiedBy>
  <cp:revision>6</cp:revision>
  <dcterms:created xsi:type="dcterms:W3CDTF">2013-10-13T18:28:05Z</dcterms:created>
  <dcterms:modified xsi:type="dcterms:W3CDTF">2013-10-14T18:48:52Z</dcterms:modified>
</cp:coreProperties>
</file>