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9AA90B-A30F-484D-9A64-43E283B695BE}" type="datetimeFigureOut">
              <a:rPr lang="sk-SK" smtClean="0"/>
              <a:t>26. 2. 2013</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7C147-5A70-4E17-ACB6-476A3AFBA31F}" type="slidenum">
              <a:rPr lang="sk-SK" smtClean="0"/>
              <a:t>‹#›</a:t>
            </a:fld>
            <a:endParaRPr lang="sk-SK"/>
          </a:p>
        </p:txBody>
      </p:sp>
    </p:spTree>
    <p:extLst>
      <p:ext uri="{BB962C8B-B14F-4D97-AF65-F5344CB8AC3E}">
        <p14:creationId xmlns:p14="http://schemas.microsoft.com/office/powerpoint/2010/main" val="90047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F5F445F5-4F59-4808-B1B4-08503050A30A}" type="slidenum">
              <a:rPr lang="sk-SK" smtClean="0">
                <a:solidFill>
                  <a:prstClr val="black"/>
                </a:solidFill>
              </a:rPr>
              <a:pPr/>
              <a:t>1</a:t>
            </a:fld>
            <a:endParaRPr lang="sk-SK">
              <a:solidFill>
                <a:prstClr val="black"/>
              </a:solidFill>
            </a:endParaRPr>
          </a:p>
        </p:txBody>
      </p:sp>
    </p:spTree>
    <p:extLst>
      <p:ext uri="{BB962C8B-B14F-4D97-AF65-F5344CB8AC3E}">
        <p14:creationId xmlns:p14="http://schemas.microsoft.com/office/powerpoint/2010/main" val="2172812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Takmer všetka energia Slnka je vyžarovaná vo forme elektromagnetického žiarenia, ktoré je nevyhnutné pre všetky formy života na Zemi. Všetko elektromagnetické, čiže aj viditeľné žiarenie opúšťa Slnko cez fotosféru. Termojadrové reakcie v strede Slnka, produkujú energiu výbuchu okolo 9,1×10</a:t>
            </a:r>
            <a:r>
              <a:rPr lang="sk-SK" baseline="30000" dirty="0" smtClean="0"/>
              <a:t>16</a:t>
            </a:r>
            <a:r>
              <a:rPr lang="sk-SK" dirty="0" smtClean="0"/>
              <a:t> ton TNT za sekundu, pričom energia vyprodukovaná výbuchom jednej tony TNT je</a:t>
            </a:r>
            <a:r>
              <a:rPr lang="sk-SK" baseline="0" dirty="0" smtClean="0"/>
              <a:t> </a:t>
            </a:r>
            <a:r>
              <a:rPr lang="sk-SK" dirty="0" smtClean="0"/>
              <a:t>4,184 GJ. Energia vzniká vo forme fotónov,</a:t>
            </a:r>
            <a:r>
              <a:rPr lang="sk-SK" baseline="0" dirty="0" smtClean="0"/>
              <a:t> </a:t>
            </a:r>
            <a:r>
              <a:rPr lang="sk-SK" dirty="0" smtClean="0"/>
              <a:t>gama žiarenia a neutrín a opúšťa ho vo forme neutrín a slnečných vetrov. Ďalších približne 5 miliárd rokov bude ešte v Slnku prebiehať termonukleárna reakcia, až kým sa neminú zásoby vodíka v jadre. Vtedy sa na krátky čas poruší rovnováha. V konečnom dôsledku narušenia rovnováhy sa vonkajšie vrstvy Slnka nafúknu do rozmerov tzv. červeného obra, čím pravdepodobne pohltia niektoré vnútorné planéty našej sústavy</a:t>
            </a:r>
            <a:r>
              <a:rPr lang="sk-SK" baseline="0" dirty="0" smtClean="0"/>
              <a:t> a potom sa zmenší na bieleho trpaslíka.</a:t>
            </a:r>
            <a:endParaRPr lang="sk-SK" dirty="0" smtClean="0"/>
          </a:p>
          <a:p>
            <a:endParaRPr lang="sk-SK" dirty="0"/>
          </a:p>
        </p:txBody>
      </p:sp>
      <p:sp>
        <p:nvSpPr>
          <p:cNvPr id="4" name="Zástupný symbol čísla snímky 3"/>
          <p:cNvSpPr>
            <a:spLocks noGrp="1"/>
          </p:cNvSpPr>
          <p:nvPr>
            <p:ph type="sldNum" sz="quarter" idx="10"/>
          </p:nvPr>
        </p:nvSpPr>
        <p:spPr/>
        <p:txBody>
          <a:bodyPr/>
          <a:lstStyle/>
          <a:p>
            <a:fld id="{F5F445F5-4F59-4808-B1B4-08503050A30A}" type="slidenum">
              <a:rPr lang="sk-SK" smtClean="0">
                <a:solidFill>
                  <a:prstClr val="black"/>
                </a:solidFill>
              </a:rPr>
              <a:pPr/>
              <a:t>10</a:t>
            </a:fld>
            <a:endParaRPr lang="sk-SK">
              <a:solidFill>
                <a:prstClr val="black"/>
              </a:solidFill>
            </a:endParaRPr>
          </a:p>
        </p:txBody>
      </p:sp>
    </p:spTree>
    <p:extLst>
      <p:ext uri="{BB962C8B-B14F-4D97-AF65-F5344CB8AC3E}">
        <p14:creationId xmlns:p14="http://schemas.microsoft.com/office/powerpoint/2010/main" val="229853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Explózia hviezd hmotnejších než 1,44 Slnka. Táto explózia svojím jasom zatieni všetky ostatné hviezdy vo svojej galaxii.</a:t>
            </a:r>
            <a:r>
              <a:rPr lang="sk-SK" baseline="0" dirty="0" smtClean="0"/>
              <a:t> Niektoré z ťažších prvkov, ktoré vznikli ku koncu života hviezdy, budú vyvrhnuté späť do galaktického plynu a budú predstavovať časť surovín pre ďalšiu generáciu hviezd. Naše Slnko je hviezda druhej alebo tretej generácie, ktorá vznikla z hviezdneho prachu vyvrhnutého pri </a:t>
            </a:r>
            <a:r>
              <a:rPr lang="sk-SK" baseline="0" dirty="0" err="1" smtClean="0"/>
              <a:t>supernove</a:t>
            </a:r>
            <a:r>
              <a:rPr lang="sk-SK" baseline="0" dirty="0" smtClean="0"/>
              <a:t> a zo zvyšku tohto prachu, ktorý sa rozptýlil vznikli ostatné telesá slnečnej sústavy. </a:t>
            </a:r>
            <a:r>
              <a:rPr lang="sk-SK" baseline="0" dirty="0" err="1" smtClean="0"/>
              <a:t>Supernova</a:t>
            </a:r>
            <a:r>
              <a:rPr lang="sk-SK" baseline="0" dirty="0" smtClean="0"/>
              <a:t> môže vzniknúť, aj keď biely trpaslík začne poberať plynové masy z blízkeho červeného obra (video).</a:t>
            </a:r>
            <a:endParaRPr lang="sk-SK" dirty="0"/>
          </a:p>
        </p:txBody>
      </p:sp>
      <p:sp>
        <p:nvSpPr>
          <p:cNvPr id="4" name="Zástupný symbol čísla snímky 3"/>
          <p:cNvSpPr>
            <a:spLocks noGrp="1"/>
          </p:cNvSpPr>
          <p:nvPr>
            <p:ph type="sldNum" sz="quarter" idx="10"/>
          </p:nvPr>
        </p:nvSpPr>
        <p:spPr/>
        <p:txBody>
          <a:bodyPr/>
          <a:lstStyle/>
          <a:p>
            <a:fld id="{F5F445F5-4F59-4808-B1B4-08503050A30A}" type="slidenum">
              <a:rPr lang="sk-SK" smtClean="0">
                <a:solidFill>
                  <a:prstClr val="black"/>
                </a:solidFill>
              </a:rPr>
              <a:pPr/>
              <a:t>11</a:t>
            </a:fld>
            <a:endParaRPr lang="sk-SK">
              <a:solidFill>
                <a:prstClr val="black"/>
              </a:solidFill>
            </a:endParaRPr>
          </a:p>
        </p:txBody>
      </p:sp>
    </p:spTree>
    <p:extLst>
      <p:ext uri="{BB962C8B-B14F-4D97-AF65-F5344CB8AC3E}">
        <p14:creationId xmlns:p14="http://schemas.microsoft.com/office/powerpoint/2010/main" val="24082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Veľký tresk je pomenovanie pre singularitu na počiatku vesmíru asi pred 13,7 miliardy rokov. Singularita je bod v časopriestore s nekonečne veľkou</a:t>
            </a:r>
            <a:r>
              <a:rPr lang="sk-SK" baseline="0" dirty="0" smtClean="0"/>
              <a:t> hustotou a teplotou. Asi stotinu sekundy po veľkom tresku vesmír obsahoval fotóny, elektróny, neutrína a tak isto aj ich antičastice a len malé množstvo protónov a neutrónov. V tom čase bola teplota vesmíru približne 100 miliárd stupňov Celzia. Počas nasledujúcich troch minút, keď vesmír ochladol asi na jednu miliardu stupňov Celzia, mohli sa začať protóny a neutróny spájať a vytvárať jadrá hélia, vodíka a iných ľahkých prvkov a hmota získala prevahu nad antihmotou. O stovky tisíc rokov neskôr, keď teplota poklesla na niekoľko tisíc stupňov Celzia, elektróny spomalili svoj pohyb do takej miery, že ľahké jadrá ich už mohli zachytiť a vytvoriť atómy. Tento scenár hustej, horúcej etapy vývoja raného vesmíru prvýkrát predložil </a:t>
            </a:r>
            <a:r>
              <a:rPr lang="sk-SK" baseline="0" dirty="0" err="1" smtClean="0"/>
              <a:t>George</a:t>
            </a:r>
            <a:r>
              <a:rPr lang="sk-SK" baseline="0" dirty="0" smtClean="0"/>
              <a:t> </a:t>
            </a:r>
            <a:r>
              <a:rPr lang="sk-SK" baseline="0" dirty="0" err="1" smtClean="0"/>
              <a:t>Gamow</a:t>
            </a:r>
            <a:r>
              <a:rPr lang="sk-SK" baseline="0" dirty="0" smtClean="0"/>
              <a:t>  v roku 1948 v článku napísanom spolu s </a:t>
            </a:r>
            <a:r>
              <a:rPr lang="sk-SK" baseline="0" dirty="0" err="1" smtClean="0"/>
              <a:t>Ralphom</a:t>
            </a:r>
            <a:r>
              <a:rPr lang="sk-SK" baseline="0" dirty="0" smtClean="0"/>
              <a:t> </a:t>
            </a:r>
            <a:r>
              <a:rPr lang="sk-SK" baseline="0" dirty="0" err="1" smtClean="0"/>
              <a:t>Alpherom</a:t>
            </a:r>
            <a:r>
              <a:rPr lang="sk-SK" baseline="0" dirty="0" smtClean="0"/>
              <a:t>, v ktorom vyslovili predpoveď, že zvyšok žiarenia z tejto horúcej ranej fázy vesmíru by sa mohol ešte aj dnes nachádzať okolo nás. Ich predpoveď v roku 1965 potvrdili fyzici </a:t>
            </a:r>
            <a:r>
              <a:rPr lang="sk-SK" baseline="0" dirty="0" err="1" smtClean="0"/>
              <a:t>Arno</a:t>
            </a:r>
            <a:r>
              <a:rPr lang="sk-SK" baseline="0" dirty="0" smtClean="0"/>
              <a:t> </a:t>
            </a:r>
            <a:r>
              <a:rPr lang="sk-SK" baseline="0" dirty="0" err="1" smtClean="0"/>
              <a:t>Penzias</a:t>
            </a:r>
            <a:r>
              <a:rPr lang="sk-SK" baseline="0" dirty="0" smtClean="0"/>
              <a:t> a </a:t>
            </a:r>
            <a:r>
              <a:rPr lang="sk-SK" baseline="0" dirty="0" err="1" smtClean="0"/>
              <a:t>Robert</a:t>
            </a:r>
            <a:r>
              <a:rPr lang="sk-SK" baseline="0" dirty="0" smtClean="0"/>
              <a:t> </a:t>
            </a:r>
            <a:r>
              <a:rPr lang="sk-SK" baseline="0" dirty="0" err="1" smtClean="0"/>
              <a:t>Wilson</a:t>
            </a:r>
            <a:r>
              <a:rPr lang="sk-SK" baseline="0" dirty="0" smtClean="0"/>
              <a:t>, keď náhodou spozorovali mikrovlnné žiarenie kozmického pozadia.</a:t>
            </a:r>
            <a:endParaRPr lang="sk-SK" dirty="0"/>
          </a:p>
        </p:txBody>
      </p:sp>
      <p:sp>
        <p:nvSpPr>
          <p:cNvPr id="4" name="Zástupný symbol čísla snímky 3"/>
          <p:cNvSpPr>
            <a:spLocks noGrp="1"/>
          </p:cNvSpPr>
          <p:nvPr>
            <p:ph type="sldNum" sz="quarter" idx="10"/>
          </p:nvPr>
        </p:nvSpPr>
        <p:spPr/>
        <p:txBody>
          <a:bodyPr/>
          <a:lstStyle/>
          <a:p>
            <a:fld id="{F5F445F5-4F59-4808-B1B4-08503050A30A}" type="slidenum">
              <a:rPr lang="sk-SK" smtClean="0">
                <a:solidFill>
                  <a:prstClr val="black"/>
                </a:solidFill>
              </a:rPr>
              <a:pPr/>
              <a:t>2</a:t>
            </a:fld>
            <a:endParaRPr lang="sk-SK">
              <a:solidFill>
                <a:prstClr val="black"/>
              </a:solidFill>
            </a:endParaRPr>
          </a:p>
        </p:txBody>
      </p:sp>
    </p:spTree>
    <p:extLst>
      <p:ext uri="{BB962C8B-B14F-4D97-AF65-F5344CB8AC3E}">
        <p14:creationId xmlns:p14="http://schemas.microsoft.com/office/powerpoint/2010/main" val="340211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Množstvo energie vo vesmíre je nemenné,</a:t>
            </a:r>
            <a:r>
              <a:rPr lang="sk-SK" baseline="0" dirty="0" smtClean="0"/>
              <a:t> čo potvrdzuje zákon zachovania energie. Teda energia nevzniká, nezaniká, len obmieňa svoju formu. Napríklad: Ak na uvedenie loptičky do zvislého pohybu smerom nahor vyvinieme energiu 1J, tak takúto pohybovú energiu bude mať táto loptička tesne pri povrchu podložky pri začiatku pohybu. Keďže je toto teleso v tomto okamihu v nulovej výške od povrchu podložky tak jej polohová energia vzhľadom na túto podložku bude 0J. Počas výstupu loptičky, teda počas jej vzďaľovania od povrchu podložky, bude jej pohybová energia klesať, no vzhľadom na narastajúcu kolmú vzdialenosť od povrchu podložky bude narastať polohová energia loptičky, a to v takom pomere, že súčet pohybovej a polohovej energie loptičky sa bude vždy rovnať 1J. Pohyb loptičky sa zastaví v momente, keď sa všetka pohybová energia premení na polohovú energiu loptičky.</a:t>
            </a:r>
            <a:endParaRPr lang="sk-SK" dirty="0"/>
          </a:p>
        </p:txBody>
      </p:sp>
      <p:sp>
        <p:nvSpPr>
          <p:cNvPr id="4" name="Zástupný symbol čísla snímky 3"/>
          <p:cNvSpPr>
            <a:spLocks noGrp="1"/>
          </p:cNvSpPr>
          <p:nvPr>
            <p:ph type="sldNum" sz="quarter" idx="10"/>
          </p:nvPr>
        </p:nvSpPr>
        <p:spPr/>
        <p:txBody>
          <a:bodyPr/>
          <a:lstStyle/>
          <a:p>
            <a:fld id="{F5F445F5-4F59-4808-B1B4-08503050A30A}" type="slidenum">
              <a:rPr lang="sk-SK" smtClean="0">
                <a:solidFill>
                  <a:prstClr val="black"/>
                </a:solidFill>
              </a:rPr>
              <a:pPr/>
              <a:t>3</a:t>
            </a:fld>
            <a:endParaRPr lang="sk-SK">
              <a:solidFill>
                <a:prstClr val="black"/>
              </a:solidFill>
            </a:endParaRPr>
          </a:p>
        </p:txBody>
      </p:sp>
    </p:spTree>
    <p:extLst>
      <p:ext uri="{BB962C8B-B14F-4D97-AF65-F5344CB8AC3E}">
        <p14:creationId xmlns:p14="http://schemas.microsoft.com/office/powerpoint/2010/main" val="360463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V najvyššom bode,</a:t>
            </a:r>
            <a:r>
              <a:rPr lang="sk-SK" baseline="0" dirty="0" smtClean="0"/>
              <a:t> ktorý loptička dosiahne, bude mať nulovú pohybovú energiu a polohovú energiu 1J. Pri voľnom páde bude prebiehať zasa opačný jav – polohová energia sa bude premieňať na pohybovú. Pri styku s podložkou bude opäť počiatočný stav hodnôt energií</a:t>
            </a:r>
            <a:endParaRPr lang="sk-SK" dirty="0"/>
          </a:p>
        </p:txBody>
      </p:sp>
      <p:sp>
        <p:nvSpPr>
          <p:cNvPr id="4" name="Zástupný symbol čísla snímky 3"/>
          <p:cNvSpPr>
            <a:spLocks noGrp="1"/>
          </p:cNvSpPr>
          <p:nvPr>
            <p:ph type="sldNum" sz="quarter" idx="10"/>
          </p:nvPr>
        </p:nvSpPr>
        <p:spPr/>
        <p:txBody>
          <a:bodyPr/>
          <a:lstStyle/>
          <a:p>
            <a:fld id="{F5F445F5-4F59-4808-B1B4-08503050A30A}" type="slidenum">
              <a:rPr lang="sk-SK" smtClean="0">
                <a:solidFill>
                  <a:prstClr val="black"/>
                </a:solidFill>
              </a:rPr>
              <a:pPr/>
              <a:t>4</a:t>
            </a:fld>
            <a:endParaRPr lang="sk-SK">
              <a:solidFill>
                <a:prstClr val="black"/>
              </a:solidFill>
            </a:endParaRPr>
          </a:p>
        </p:txBody>
      </p:sp>
    </p:spTree>
    <p:extLst>
      <p:ext uri="{BB962C8B-B14F-4D97-AF65-F5344CB8AC3E}">
        <p14:creationId xmlns:p14="http://schemas.microsoft.com/office/powerpoint/2010/main" val="393647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V nami viditeľnom vesmíre sa nachádza asi 10</a:t>
            </a:r>
            <a:r>
              <a:rPr lang="sk-SK" baseline="30000" dirty="0" smtClean="0"/>
              <a:t>80</a:t>
            </a:r>
            <a:r>
              <a:rPr lang="sk-SK" dirty="0" smtClean="0"/>
              <a:t> častíc.</a:t>
            </a:r>
            <a:r>
              <a:rPr lang="sk-SK" baseline="0" dirty="0" smtClean="0"/>
              <a:t> Na to, odkiaľ všetky pochádzajú odpovedá kvantová mechanika, podľa ktorej môžu častice vzniknúť z energie formou časticovo-antičasticových párov </a:t>
            </a:r>
            <a:r>
              <a:rPr lang="sk-SK" dirty="0" smtClean="0"/>
              <a:t> ktoré postupne vznikali</a:t>
            </a:r>
            <a:r>
              <a:rPr lang="sk-SK" baseline="0" dirty="0" smtClean="0"/>
              <a:t> od počiatku vesmíru z energie singularity veľkého tresku. Každý druh hmotnej častice má zodpovedajúcu antičasticu. Tieto častice majú navzájom opačné elektrické náboje. Ak sa častica zrazí so svojou antičasticou, obe zanihilujú a premenia sa na energiu, čo je vlastne opačný proces ich vzniku (napríklad: antičasticou k protónu je antiprotón a k elektrónu pozitrón). Častica a aj antičastica majú rovnakú hmotnosť. Táto hmota vznikla z kladnej energie. Hmota však na inú hmotu pôsobí príťažlivou gravitačnou silou.</a:t>
            </a:r>
            <a:endParaRPr lang="sk-SK" dirty="0"/>
          </a:p>
        </p:txBody>
      </p:sp>
      <p:sp>
        <p:nvSpPr>
          <p:cNvPr id="4" name="Zástupný symbol čísla snímky 3"/>
          <p:cNvSpPr>
            <a:spLocks noGrp="1"/>
          </p:cNvSpPr>
          <p:nvPr>
            <p:ph type="sldNum" sz="quarter" idx="10"/>
          </p:nvPr>
        </p:nvSpPr>
        <p:spPr/>
        <p:txBody>
          <a:bodyPr/>
          <a:lstStyle/>
          <a:p>
            <a:fld id="{F5F445F5-4F59-4808-B1B4-08503050A30A}" type="slidenum">
              <a:rPr lang="sk-SK" smtClean="0">
                <a:solidFill>
                  <a:prstClr val="black"/>
                </a:solidFill>
              </a:rPr>
              <a:pPr/>
              <a:t>5</a:t>
            </a:fld>
            <a:endParaRPr lang="sk-SK">
              <a:solidFill>
                <a:prstClr val="black"/>
              </a:solidFill>
            </a:endParaRPr>
          </a:p>
        </p:txBody>
      </p:sp>
    </p:spTree>
    <p:extLst>
      <p:ext uri="{BB962C8B-B14F-4D97-AF65-F5344CB8AC3E}">
        <p14:creationId xmlns:p14="http://schemas.microsoft.com/office/powerpoint/2010/main" val="208816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Dva kusy hmoty blízko</a:t>
            </a:r>
            <a:r>
              <a:rPr lang="sk-SK" baseline="0" dirty="0" smtClean="0"/>
              <a:t> seba majú menšiu energiu, než rovnaké dva, ale navzájom vzdialené kusy, keďže na to, aby sme ich od seba oddelili, je potrebné vynaložiť energiu a prekonať pritom gravitačné priťahovanie. Znamená to, že gravitačné pole má v istom zmysle zápornú energiu. Možno dokázať, že, keď je vesmír z priestorového hľadiska približne rovnorodý, táto záporná energia presne zruší kladnú energiu hmoty. A tak sa celková energia vesmíru rovná nule.</a:t>
            </a:r>
            <a:endParaRPr lang="sk-SK" dirty="0"/>
          </a:p>
        </p:txBody>
      </p:sp>
      <p:sp>
        <p:nvSpPr>
          <p:cNvPr id="4" name="Zástupný symbol čísla snímky 3"/>
          <p:cNvSpPr>
            <a:spLocks noGrp="1"/>
          </p:cNvSpPr>
          <p:nvPr>
            <p:ph type="sldNum" sz="quarter" idx="10"/>
          </p:nvPr>
        </p:nvSpPr>
        <p:spPr/>
        <p:txBody>
          <a:bodyPr/>
          <a:lstStyle/>
          <a:p>
            <a:fld id="{F5F445F5-4F59-4808-B1B4-08503050A30A}" type="slidenum">
              <a:rPr lang="sk-SK" smtClean="0">
                <a:solidFill>
                  <a:prstClr val="black"/>
                </a:solidFill>
              </a:rPr>
              <a:pPr/>
              <a:t>6</a:t>
            </a:fld>
            <a:endParaRPr lang="sk-SK">
              <a:solidFill>
                <a:prstClr val="black"/>
              </a:solidFill>
            </a:endParaRPr>
          </a:p>
        </p:txBody>
      </p:sp>
    </p:spTree>
    <p:extLst>
      <p:ext uri="{BB962C8B-B14F-4D97-AF65-F5344CB8AC3E}">
        <p14:creationId xmlns:p14="http://schemas.microsoft.com/office/powerpoint/2010/main" val="71690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b="0" dirty="0" smtClean="0"/>
              <a:t>Jadrová fúzia alebo jadrová syntéza je zlúčenie atómových jadier ľahších prvkov do jadier</a:t>
            </a:r>
            <a:r>
              <a:rPr lang="sk-SK" b="0" baseline="0" dirty="0" smtClean="0"/>
              <a:t> atómov ťažších prvkov</a:t>
            </a:r>
            <a:r>
              <a:rPr lang="sk-SK" b="0" dirty="0" smtClean="0"/>
              <a:t>. Teda dve</a:t>
            </a:r>
            <a:r>
              <a:rPr lang="sk-SK" dirty="0" smtClean="0"/>
              <a:t> atómové jadrá sa spoja a dohromady vytvoria jedno väčšie. Na získavanie energie z jadrovej fúzie však možno použiť iba jadrá medzi vodíkom</a:t>
            </a:r>
            <a:r>
              <a:rPr lang="sk-SK" baseline="0" dirty="0" smtClean="0"/>
              <a:t> </a:t>
            </a:r>
            <a:r>
              <a:rPr lang="sk-SK" dirty="0" smtClean="0"/>
              <a:t>a železom. </a:t>
            </a:r>
            <a:r>
              <a:rPr lang="sk-SK" b="0" dirty="0" smtClean="0"/>
              <a:t>Jadrová fúzia prebieha v jadrách</a:t>
            </a:r>
            <a:r>
              <a:rPr lang="sk-SK" b="0" baseline="0" dirty="0" smtClean="0"/>
              <a:t> </a:t>
            </a:r>
            <a:r>
              <a:rPr lang="sk-SK" b="0" dirty="0" smtClean="0"/>
              <a:t>hviezd. Na to,</a:t>
            </a:r>
            <a:r>
              <a:rPr lang="sk-SK" b="0" baseline="0" dirty="0" smtClean="0"/>
              <a:t> aby sa jadrá atómov k sebe dostatočne priblížili, je potrebné, aby mali vysokú pohybovú energiu, ktorú im v jadrách hviezd zabezpečuje vysoká teplota. </a:t>
            </a:r>
            <a:r>
              <a:rPr lang="sk-SK" b="0" dirty="0" smtClean="0"/>
              <a:t>Žiarivá energia,</a:t>
            </a:r>
            <a:r>
              <a:rPr lang="sk-SK" b="0" baseline="0" dirty="0" smtClean="0"/>
              <a:t> ktorú produkuje Slnko už približne 5 miliárd rokov, má výkon </a:t>
            </a:r>
            <a:r>
              <a:rPr lang="sk-SK" b="0" dirty="0" smtClean="0"/>
              <a:t>3,9x10</a:t>
            </a:r>
            <a:r>
              <a:rPr lang="sk-SK" b="0" baseline="30000" dirty="0" smtClean="0"/>
              <a:t>26</a:t>
            </a:r>
            <a:r>
              <a:rPr lang="sk-SK" b="0" baseline="0" dirty="0" smtClean="0"/>
              <a:t> W, čo približne zodpovedá výkonu 6,5 kvadriliónov 60-watových žiaroviek, ktoré keby sme rozprestreli na rovníku Zeme, tak by sme ich mohli okolo neho obtočiť približne 12,5 biliard krát a dalo by sa nimi pokryť približne 20,4 miliónov Zemí. Jadrová fúzia prebiehajúca v jadrách hviezd je napríklad vznik jadier hélia zlúčením jadier deutéria a trícia, pričom sa uvoľňuje jeden neutrón, a energia vo forme svetla a tepla.</a:t>
            </a:r>
            <a:endParaRPr lang="sk-SK" b="0" dirty="0"/>
          </a:p>
        </p:txBody>
      </p:sp>
      <p:sp>
        <p:nvSpPr>
          <p:cNvPr id="4" name="Zástupný symbol čísla snímky 3"/>
          <p:cNvSpPr>
            <a:spLocks noGrp="1"/>
          </p:cNvSpPr>
          <p:nvPr>
            <p:ph type="sldNum" sz="quarter" idx="10"/>
          </p:nvPr>
        </p:nvSpPr>
        <p:spPr/>
        <p:txBody>
          <a:bodyPr/>
          <a:lstStyle/>
          <a:p>
            <a:fld id="{F5F445F5-4F59-4808-B1B4-08503050A30A}" type="slidenum">
              <a:rPr lang="sk-SK" smtClean="0">
                <a:solidFill>
                  <a:prstClr val="black"/>
                </a:solidFill>
              </a:rPr>
              <a:pPr/>
              <a:t>7</a:t>
            </a:fld>
            <a:endParaRPr lang="sk-SK">
              <a:solidFill>
                <a:prstClr val="black"/>
              </a:solidFill>
            </a:endParaRPr>
          </a:p>
        </p:txBody>
      </p:sp>
    </p:spTree>
    <p:extLst>
      <p:ext uri="{BB962C8B-B14F-4D97-AF65-F5344CB8AC3E}">
        <p14:creationId xmlns:p14="http://schemas.microsoft.com/office/powerpoint/2010/main" val="85606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Hviezda vzniká,</a:t>
            </a:r>
            <a:r>
              <a:rPr lang="sk-SK" baseline="0" dirty="0" smtClean="0"/>
              <a:t> keď veľké množstvo plynu – väčšinou vodíka – začne vďaka príťažlivým gravitačným silám kolabovať – zmršťovať sa. Počas tohto procesu sa postupne atómy plynu zrážajú medzi sebou čoraz častejšie s neustále väčšími rýchlosťami a teda plyn sa zohrieva. Nakoniec je plyn taký horúci, že začne prebiehať jadrová fúzia/syntéza. Dodatočné teplo vzniknuté pri tejto reakcii prispieva k zvýšeniu tlaku plynu, až dokiaľ nebude dostatočne veľký na to, aby vyrovnal gravitačnú príťažlivú silu a zastavil zmršťovanie. Hviezdy v takomto stabilnom stave zostanú tak dlho, pokiaľ teplo z jadrových reakcií bude stačiť vyrovnávať gravitačné priťahovanie. </a:t>
            </a:r>
            <a:endParaRPr lang="sk-SK" dirty="0"/>
          </a:p>
        </p:txBody>
      </p:sp>
      <p:sp>
        <p:nvSpPr>
          <p:cNvPr id="4" name="Zástupný symbol čísla snímky 3"/>
          <p:cNvSpPr>
            <a:spLocks noGrp="1"/>
          </p:cNvSpPr>
          <p:nvPr>
            <p:ph type="sldNum" sz="quarter" idx="10"/>
          </p:nvPr>
        </p:nvSpPr>
        <p:spPr/>
        <p:txBody>
          <a:bodyPr/>
          <a:lstStyle/>
          <a:p>
            <a:fld id="{F5F445F5-4F59-4808-B1B4-08503050A30A}" type="slidenum">
              <a:rPr lang="sk-SK" smtClean="0">
                <a:solidFill>
                  <a:prstClr val="black"/>
                </a:solidFill>
              </a:rPr>
              <a:pPr/>
              <a:t>8</a:t>
            </a:fld>
            <a:endParaRPr lang="sk-SK">
              <a:solidFill>
                <a:prstClr val="black"/>
              </a:solidFill>
            </a:endParaRPr>
          </a:p>
        </p:txBody>
      </p:sp>
    </p:spTree>
    <p:extLst>
      <p:ext uri="{BB962C8B-B14F-4D97-AF65-F5344CB8AC3E}">
        <p14:creationId xmlns:p14="http://schemas.microsoft.com/office/powerpoint/2010/main" val="389548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baseline="0" dirty="0" smtClean="0"/>
              <a:t>Nakoniec sa hviezde minie jej vodíkové a ostatné palivo. Paradoxom je, že čím viac paliva hviezda má, tak tým skôr ho spáli, lebo čím má hviezda viac hmoty, tým musí byť horúcejšia, aby vyrovnala gravitačné priťahovanie. A čím je horúcejšia, o to rýchlejšie minie svoje palivo. Naše Slnko má pravdepodobne dostatok paliva na približne ďalších  5 miliárd rokov. pričom niektoré omnoho väčšie hviezdy spália svoje palivo za 100 miliónov rokov. Keď hviezda spáli svoje palivo začne sa ochladzovať a teda aj  zmršťovať. Hnedí trpaslíci, čo sú hviezdy s najnižšou hmotnosťou sa počas svojho života nijako výrazne nemenia. Výsledkom kolapsu hviezdy s hmotnosťou Slnka je biely trpaslík. Výsledkom kolapsu hviezdy s hmotnosťou desiatich až tridsiatich Sĺnk je neutrónová hviezda a kolapsom hviezd s hmotnosťou tridsiatich Sĺnk a väčšou je čierna diera, pričom posledné dva typy hviezd prechádzajú pri svojom zániku stavom, ktorý sa nazýva </a:t>
            </a:r>
            <a:r>
              <a:rPr lang="sk-SK" baseline="0" dirty="0" err="1" smtClean="0"/>
              <a:t>supernova</a:t>
            </a:r>
            <a:r>
              <a:rPr lang="sk-SK" baseline="0" dirty="0" smtClean="0"/>
              <a:t>.</a:t>
            </a:r>
            <a:endParaRPr lang="sk-SK" dirty="0" smtClean="0"/>
          </a:p>
          <a:p>
            <a:endParaRPr lang="sk-SK" dirty="0"/>
          </a:p>
        </p:txBody>
      </p:sp>
      <p:sp>
        <p:nvSpPr>
          <p:cNvPr id="4" name="Zástupný symbol čísla snímky 3"/>
          <p:cNvSpPr>
            <a:spLocks noGrp="1"/>
          </p:cNvSpPr>
          <p:nvPr>
            <p:ph type="sldNum" sz="quarter" idx="10"/>
          </p:nvPr>
        </p:nvSpPr>
        <p:spPr/>
        <p:txBody>
          <a:bodyPr/>
          <a:lstStyle/>
          <a:p>
            <a:fld id="{F5F445F5-4F59-4808-B1B4-08503050A30A}" type="slidenum">
              <a:rPr lang="sk-SK" smtClean="0">
                <a:solidFill>
                  <a:prstClr val="black"/>
                </a:solidFill>
              </a:rPr>
              <a:pPr/>
              <a:t>9</a:t>
            </a:fld>
            <a:endParaRPr lang="sk-SK">
              <a:solidFill>
                <a:prstClr val="black"/>
              </a:solidFill>
            </a:endParaRPr>
          </a:p>
        </p:txBody>
      </p:sp>
    </p:spTree>
    <p:extLst>
      <p:ext uri="{BB962C8B-B14F-4D97-AF65-F5344CB8AC3E}">
        <p14:creationId xmlns:p14="http://schemas.microsoft.com/office/powerpoint/2010/main" val="251370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4.jpeg"/><Relationship Id="rId11" Type="http://schemas.microsoft.com/office/2007/relationships/hdphoto" Target="../media/hdphoto3.wdp"/><Relationship Id="rId5" Type="http://schemas.openxmlformats.org/officeDocument/2006/relationships/image" Target="../media/image3.jpeg"/><Relationship Id="rId10" Type="http://schemas.openxmlformats.org/officeDocument/2006/relationships/image" Target="../media/image7.png"/><Relationship Id="rId4" Type="http://schemas.openxmlformats.org/officeDocument/2006/relationships/image" Target="../media/image2.jpeg"/><Relationship Id="rId9" Type="http://schemas.microsoft.com/office/2007/relationships/hdphoto" Target="../media/hdphoto2.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BF92E2F3-A957-4897-AE39-228CC061DCDB}" type="datetimeFigureOut">
              <a:rPr lang="sk-SK" smtClean="0"/>
              <a:t>26. 2. 2013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BF92E2F3-A957-4897-AE39-228CC061DCDB}" type="datetimeFigureOut">
              <a:rPr lang="sk-SK" smtClean="0"/>
              <a:t>26. 2. 2013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BF92E2F3-A957-4897-AE39-228CC061DCDB}" type="datetimeFigureOut">
              <a:rPr lang="sk-SK" smtClean="0"/>
              <a:t>26. 2. 2013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12" name="Skupina 11"/>
          <p:cNvGrpSpPr/>
          <p:nvPr userDrawn="1"/>
        </p:nvGrpSpPr>
        <p:grpSpPr>
          <a:xfrm>
            <a:off x="150114" y="2182231"/>
            <a:ext cx="8827182" cy="2542913"/>
            <a:chOff x="150114" y="2182231"/>
            <a:chExt cx="8827182" cy="2542913"/>
          </a:xfrm>
        </p:grpSpPr>
        <p:pic>
          <p:nvPicPr>
            <p:cNvPr id="13"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6000"/>
                      </a14:imgEffect>
                      <a14:imgEffect>
                        <a14:brightnessContrast bright="-44000" contrast="100000"/>
                      </a14:imgEffect>
                    </a14:imgLayer>
                  </a14:imgProps>
                </a:ext>
                <a:ext uri="{28A0092B-C50C-407E-A947-70E740481C1C}">
                  <a14:useLocalDpi xmlns:a14="http://schemas.microsoft.com/office/drawing/2010/main" val="0"/>
                </a:ext>
              </a:extLst>
            </a:blip>
            <a:srcRect/>
            <a:stretch>
              <a:fillRect/>
            </a:stretch>
          </p:blipFill>
          <p:spPr bwMode="auto">
            <a:xfrm>
              <a:off x="150114" y="2398255"/>
              <a:ext cx="3495481" cy="23268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4" cstate="print">
              <a:extLst>
                <a:ext uri="{BEBA8EAE-BF5A-486C-A8C5-ECC9F3942E4B}">
                  <a14:imgProps xmlns:a14="http://schemas.microsoft.com/office/drawing/2010/main">
                    <a14:imgLayer r:embed="rId3">
                      <a14:imgEffect>
                        <a14:sharpenSoften amount="-23000"/>
                      </a14:imgEffect>
                      <a14:imgEffect>
                        <a14:brightnessContrast bright="-44000" contrast="100000"/>
                      </a14:imgEffect>
                    </a14:imgLayer>
                  </a14:imgProps>
                </a:ext>
                <a:ext uri="{28A0092B-C50C-407E-A947-70E740481C1C}">
                  <a14:useLocalDpi xmlns:a14="http://schemas.microsoft.com/office/drawing/2010/main" val="0"/>
                </a:ext>
              </a:extLst>
            </a:blip>
            <a:srcRect/>
            <a:stretch>
              <a:fillRect/>
            </a:stretch>
          </p:blipFill>
          <p:spPr bwMode="auto">
            <a:xfrm>
              <a:off x="2826077" y="2182231"/>
              <a:ext cx="3495481" cy="23268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5" cstate="print">
              <a:extLst>
                <a:ext uri="{BEBA8EAE-BF5A-486C-A8C5-ECC9F3942E4B}">
                  <a14:imgProps xmlns:a14="http://schemas.microsoft.com/office/drawing/2010/main">
                    <a14:imgLayer r:embed="rId3">
                      <a14:imgEffect>
                        <a14:sharpenSoften amount="-21000"/>
                      </a14:imgEffect>
                      <a14:imgEffect>
                        <a14:brightnessContrast bright="-44000" contrast="100000"/>
                      </a14:imgEffect>
                    </a14:imgLayer>
                  </a14:imgProps>
                </a:ext>
                <a:ext uri="{28A0092B-C50C-407E-A947-70E740481C1C}">
                  <a14:useLocalDpi xmlns:a14="http://schemas.microsoft.com/office/drawing/2010/main" val="0"/>
                </a:ext>
              </a:extLst>
            </a:blip>
            <a:srcRect/>
            <a:stretch>
              <a:fillRect/>
            </a:stretch>
          </p:blipFill>
          <p:spPr bwMode="auto">
            <a:xfrm>
              <a:off x="5481815" y="2326247"/>
              <a:ext cx="3495481" cy="232688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Date Placeholder 3"/>
          <p:cNvSpPr>
            <a:spLocks noGrp="1"/>
          </p:cNvSpPr>
          <p:nvPr>
            <p:ph type="dt" sz="half" idx="10"/>
          </p:nvPr>
        </p:nvSpPr>
        <p:spPr/>
        <p:txBody>
          <a:bodyPr/>
          <a:lstStyle/>
          <a:p>
            <a:fld id="{E0944B37-9C51-4B01-8470-E34E160FD871}" type="datetimeFigureOut">
              <a:rPr lang="sk-SK" smtClean="0">
                <a:solidFill>
                  <a:srgbClr val="FFFFFF"/>
                </a:solidFill>
              </a:rPr>
              <a:pPr/>
              <a:t>26. 2. 2013</a:t>
            </a:fld>
            <a:endParaRPr lang="sk-SK">
              <a:solidFill>
                <a:srgbClr val="FFFFFF"/>
              </a:solidFill>
            </a:endParaRPr>
          </a:p>
        </p:txBody>
      </p:sp>
      <p:sp>
        <p:nvSpPr>
          <p:cNvPr id="5" name="Footer Placeholder 4"/>
          <p:cNvSpPr>
            <a:spLocks noGrp="1"/>
          </p:cNvSpPr>
          <p:nvPr>
            <p:ph type="ftr" sz="quarter" idx="11"/>
          </p:nvPr>
        </p:nvSpPr>
        <p:spPr/>
        <p:txBody>
          <a:bodyPr/>
          <a:lstStyle/>
          <a:p>
            <a:endParaRPr lang="sk-SK">
              <a:solidFill>
                <a:srgbClr val="FFFFFF"/>
              </a:solidFill>
            </a:endParaRPr>
          </a:p>
        </p:txBody>
      </p:sp>
      <p:sp>
        <p:nvSpPr>
          <p:cNvPr id="6" name="Slide Number Placeholder 5"/>
          <p:cNvSpPr>
            <a:spLocks noGrp="1"/>
          </p:cNvSpPr>
          <p:nvPr>
            <p:ph type="sldNum" sz="quarter" idx="12"/>
          </p:nvPr>
        </p:nvSpPr>
        <p:spPr/>
        <p:txBody>
          <a:bodyPr/>
          <a:lstStyle/>
          <a:p>
            <a:fld id="{BD6C1B1A-A6F8-4009-8084-555BEF21E53A}" type="slidenum">
              <a:rPr lang="sk-SK" smtClean="0">
                <a:solidFill>
                  <a:srgbClr val="FFFFFF"/>
                </a:solidFill>
              </a:rPr>
              <a:pPr/>
              <a:t>‹#›</a:t>
            </a:fld>
            <a:endParaRPr lang="sk-SK">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sk-SK" smtClean="0"/>
              <a:t>Upravte štýly predlohy textu</a:t>
            </a:r>
            <a:endParaRPr lang="en-US" dirty="0"/>
          </a:p>
        </p:txBody>
      </p:sp>
      <p:grpSp>
        <p:nvGrpSpPr>
          <p:cNvPr id="7" name="Skupina 6"/>
          <p:cNvGrpSpPr/>
          <p:nvPr userDrawn="1"/>
        </p:nvGrpSpPr>
        <p:grpSpPr>
          <a:xfrm>
            <a:off x="36924" y="4486487"/>
            <a:ext cx="9110677" cy="2371513"/>
            <a:chOff x="36924" y="4486487"/>
            <a:chExt cx="9110677" cy="2371513"/>
          </a:xfrm>
        </p:grpSpPr>
        <p:pic>
          <p:nvPicPr>
            <p:cNvPr id="8"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6" cstate="print">
              <a:extLst>
                <a:ext uri="{BEBA8EAE-BF5A-486C-A8C5-ECC9F3942E4B}">
                  <a14:imgProps xmlns:a14="http://schemas.microsoft.com/office/drawing/2010/main">
                    <a14:imgLayer r:embed="rId3">
                      <a14:imgEffect>
                        <a14:sharpenSoften amount="-19000"/>
                      </a14:imgEffect>
                      <a14:imgEffect>
                        <a14:brightnessContrast bright="-44000" contrast="100000"/>
                      </a14:imgEffect>
                    </a14:imgLayer>
                  </a14:imgProps>
                </a:ext>
                <a:ext uri="{28A0092B-C50C-407E-A947-70E740481C1C}">
                  <a14:useLocalDpi xmlns:a14="http://schemas.microsoft.com/office/drawing/2010/main" val="0"/>
                </a:ext>
              </a:extLst>
            </a:blip>
            <a:srcRect/>
            <a:stretch>
              <a:fillRect/>
            </a:stretch>
          </p:blipFill>
          <p:spPr bwMode="auto">
            <a:xfrm>
              <a:off x="5652120" y="4509120"/>
              <a:ext cx="3495481" cy="23268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7" cstate="print">
              <a:extLst>
                <a:ext uri="{BEBA8EAE-BF5A-486C-A8C5-ECC9F3942E4B}">
                  <a14:imgProps xmlns:a14="http://schemas.microsoft.com/office/drawing/2010/main">
                    <a14:imgLayer r:embed="rId3">
                      <a14:imgEffect>
                        <a14:sharpenSoften amount="-14000"/>
                      </a14:imgEffect>
                      <a14:imgEffect>
                        <a14:brightnessContrast bright="-45000" contrast="100000"/>
                      </a14:imgEffect>
                    </a14:imgLayer>
                  </a14:imgProps>
                </a:ext>
                <a:ext uri="{28A0092B-C50C-407E-A947-70E740481C1C}">
                  <a14:useLocalDpi xmlns:a14="http://schemas.microsoft.com/office/drawing/2010/main" val="0"/>
                </a:ext>
              </a:extLst>
            </a:blip>
            <a:srcRect/>
            <a:stretch>
              <a:fillRect/>
            </a:stretch>
          </p:blipFill>
          <p:spPr bwMode="auto">
            <a:xfrm>
              <a:off x="2372663" y="4509120"/>
              <a:ext cx="3495481" cy="23268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google.com/url?source=imglanding&amp;ct=img&amp;q=http://lobonya.files.wordpress.com/2012/02/hiezdy.jpg&amp;sa=X&amp;ei=0qyzUKCUO8jIsgau-YGYDQ&amp;ved=0CAkQ8wc&amp;usg=AFQjCNG0heM4CHOIm5xTmgaMY8ydxzPS_Q"/>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44000" contrast="100000"/>
                      </a14:imgEffect>
                    </a14:imgLayer>
                  </a14:imgProps>
                </a:ext>
                <a:ext uri="{28A0092B-C50C-407E-A947-70E740481C1C}">
                  <a14:useLocalDpi xmlns:a14="http://schemas.microsoft.com/office/drawing/2010/main" val="0"/>
                </a:ext>
              </a:extLst>
            </a:blip>
            <a:srcRect/>
            <a:stretch>
              <a:fillRect/>
            </a:stretch>
          </p:blipFill>
          <p:spPr bwMode="auto">
            <a:xfrm>
              <a:off x="36924" y="4486487"/>
              <a:ext cx="3495481" cy="23268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google.com/url?source=imglanding&amp;ct=img&amp;q=http://openwalls.com/image/2381/space_explosion_1_1600x900.jpg&amp;sa=X&amp;ei=M6KzULanIszotQa24YHYAw&amp;ved=0CAoQ8wc42QI&amp;usg=AFQjCNGfT1dKOBFqftjqZdhNOmRmUn1dLA"/>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9000" b="97000" l="125" r="90000">
                          <a14:foregroundMark x1="17063" y1="40556" x2="13375" y2="84889"/>
                          <a14:foregroundMark x1="35188" y1="70333" x2="22313" y2="93222"/>
                          <a14:foregroundMark x1="31125" y1="70778" x2="26625" y2="97222"/>
                          <a14:foregroundMark x1="23125" y1="74333" x2="6813" y2="96556"/>
                          <a14:foregroundMark x1="18688" y1="91444" x2="313" y2="57000"/>
                          <a14:foregroundMark x1="19500" y1="33000" x2="313" y2="68556"/>
                          <a14:foregroundMark x1="19250" y1="41667" x2="125" y2="49000"/>
                          <a14:foregroundMark x1="12313" y1="37333" x2="688" y2="43111"/>
                          <a14:foregroundMark x1="27437" y1="22778" x2="12313" y2="29000"/>
                          <a14:foregroundMark x1="19500" y1="30778" x2="27625" y2="20222"/>
                          <a14:foregroundMark x1="30062" y1="30444" x2="19875" y2="22111"/>
                          <a14:foregroundMark x1="19063" y1="23222" x2="32563" y2="21000"/>
                          <a14:foregroundMark x1="23750" y1="21000" x2="34750" y2="21000"/>
                          <a14:foregroundMark x1="32750" y1="20222" x2="47813" y2="31556"/>
                          <a14:foregroundMark x1="48250" y1="32667" x2="36438" y2="19889"/>
                          <a14:foregroundMark x1="43125" y1="31556" x2="59688" y2="27556"/>
                          <a14:foregroundMark x1="49063" y1="79111" x2="62938" y2="64889"/>
                          <a14:foregroundMark x1="49438" y1="79444" x2="73125" y2="63111"/>
                          <a14:foregroundMark x1="48625" y1="84889" x2="72688" y2="64556"/>
                          <a14:foregroundMark x1="62125" y1="66444" x2="74563" y2="68556"/>
                          <a14:foregroundMark x1="75750" y1="69667" x2="78625" y2="50000"/>
                          <a14:foregroundMark x1="78000" y1="50444" x2="59062" y2="30111"/>
                          <a14:foregroundMark x1="48063" y1="26778" x2="60875" y2="23556"/>
                          <a14:foregroundMark x1="76375" y1="49000" x2="60063" y2="21667"/>
                          <a14:foregroundMark x1="47000" y1="89222" x2="72938" y2="71889"/>
                          <a14:foregroundMark x1="76813" y1="79444" x2="82313" y2="46444"/>
                          <a14:foregroundMark x1="80438" y1="44556" x2="61500" y2="22444"/>
                          <a14:foregroundMark x1="33938" y1="19889" x2="76375" y2="27111"/>
                          <a14:foregroundMark x1="62500" y1="19556" x2="22750" y2="13000"/>
                          <a14:foregroundMark x1="24188" y1="12222" x2="1750" y2="37000"/>
                        </a14:backgroundRemoval>
                      </a14:imgEffect>
                      <a14:imgEffect>
                        <a14:sharpenSoften amount="-27000"/>
                      </a14:imgEffect>
                      <a14:imgEffect>
                        <a14:brightnessContrast contrast="-19000"/>
                      </a14:imgEffect>
                    </a14:imgLayer>
                  </a14:imgProps>
                </a:ext>
                <a:ext uri="{28A0092B-C50C-407E-A947-70E740481C1C}">
                  <a14:useLocalDpi xmlns:a14="http://schemas.microsoft.com/office/drawing/2010/main" val="0"/>
                </a:ext>
              </a:extLst>
            </a:blip>
            <a:srcRect b="5465"/>
            <a:stretch/>
          </p:blipFill>
          <p:spPr bwMode="auto">
            <a:xfrm>
              <a:off x="36924" y="4713717"/>
              <a:ext cx="4039110" cy="2144283"/>
            </a:xfrm>
            <a:prstGeom prst="rect">
              <a:avLst/>
            </a:prstGeom>
            <a:noFill/>
            <a:extLst>
              <a:ext uri="{909E8E84-426E-40DD-AFC4-6F175D3DCCD1}">
                <a14:hiddenFill xmlns:a14="http://schemas.microsoft.com/office/drawing/2010/main">
                  <a:solidFill>
                    <a:srgbClr val="FFFFFF"/>
                  </a:solidFill>
                </a14:hiddenFill>
              </a:ext>
            </a:extLst>
          </p:spPr>
        </p:pic>
      </p:grpSp>
      <p:sp>
        <p:nvSpPr>
          <p:cNvPr id="318" name="Ovál 317"/>
          <p:cNvSpPr/>
          <p:nvPr userDrawn="1"/>
        </p:nvSpPr>
        <p:spPr>
          <a:xfrm>
            <a:off x="2294033" y="28529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19" name="Ovál 318"/>
          <p:cNvSpPr/>
          <p:nvPr userDrawn="1"/>
        </p:nvSpPr>
        <p:spPr>
          <a:xfrm>
            <a:off x="2366041" y="28529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0" name="Ovál 319"/>
          <p:cNvSpPr/>
          <p:nvPr userDrawn="1"/>
        </p:nvSpPr>
        <p:spPr>
          <a:xfrm>
            <a:off x="2438049" y="28529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1" name="Ovál 320"/>
          <p:cNvSpPr/>
          <p:nvPr userDrawn="1"/>
        </p:nvSpPr>
        <p:spPr>
          <a:xfrm>
            <a:off x="2510057" y="28529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2" name="Ovál 321"/>
          <p:cNvSpPr/>
          <p:nvPr userDrawn="1"/>
        </p:nvSpPr>
        <p:spPr>
          <a:xfrm>
            <a:off x="2294033" y="292494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3" name="Ovál 322"/>
          <p:cNvSpPr/>
          <p:nvPr userDrawn="1"/>
        </p:nvSpPr>
        <p:spPr>
          <a:xfrm>
            <a:off x="2294033" y="30053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4" name="Ovál 323"/>
          <p:cNvSpPr/>
          <p:nvPr userDrawn="1"/>
        </p:nvSpPr>
        <p:spPr>
          <a:xfrm>
            <a:off x="2294033" y="30952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5" name="Ovál 324"/>
          <p:cNvSpPr/>
          <p:nvPr userDrawn="1"/>
        </p:nvSpPr>
        <p:spPr>
          <a:xfrm>
            <a:off x="2294033" y="31672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6" name="Ovál 325"/>
          <p:cNvSpPr/>
          <p:nvPr userDrawn="1"/>
        </p:nvSpPr>
        <p:spPr>
          <a:xfrm>
            <a:off x="2294033"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7" name="Ovál 326"/>
          <p:cNvSpPr/>
          <p:nvPr userDrawn="1"/>
        </p:nvSpPr>
        <p:spPr>
          <a:xfrm>
            <a:off x="2438049" y="30689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8" name="Ovál 327"/>
          <p:cNvSpPr/>
          <p:nvPr userDrawn="1"/>
        </p:nvSpPr>
        <p:spPr>
          <a:xfrm>
            <a:off x="2446433"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29" name="Ovál 328"/>
          <p:cNvSpPr/>
          <p:nvPr userDrawn="1"/>
        </p:nvSpPr>
        <p:spPr>
          <a:xfrm>
            <a:off x="2510057"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30" name="Ovál 329"/>
          <p:cNvSpPr/>
          <p:nvPr userDrawn="1"/>
        </p:nvSpPr>
        <p:spPr>
          <a:xfrm>
            <a:off x="2366041" y="30689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31" name="Ovál 330"/>
          <p:cNvSpPr/>
          <p:nvPr userDrawn="1"/>
        </p:nvSpPr>
        <p:spPr>
          <a:xfrm>
            <a:off x="2654073" y="30053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32" name="Ovál 331"/>
          <p:cNvSpPr/>
          <p:nvPr userDrawn="1"/>
        </p:nvSpPr>
        <p:spPr>
          <a:xfrm>
            <a:off x="2654073" y="30952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33" name="Ovál 332"/>
          <p:cNvSpPr/>
          <p:nvPr userDrawn="1"/>
        </p:nvSpPr>
        <p:spPr>
          <a:xfrm>
            <a:off x="2654073" y="31672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34" name="Ovál 333"/>
          <p:cNvSpPr/>
          <p:nvPr userDrawn="1"/>
        </p:nvSpPr>
        <p:spPr>
          <a:xfrm>
            <a:off x="2654073"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35" name="Ovál 334"/>
          <p:cNvSpPr/>
          <p:nvPr userDrawn="1"/>
        </p:nvSpPr>
        <p:spPr>
          <a:xfrm>
            <a:off x="2726081" y="30053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36" name="Ovál 335"/>
          <p:cNvSpPr/>
          <p:nvPr userDrawn="1"/>
        </p:nvSpPr>
        <p:spPr>
          <a:xfrm>
            <a:off x="2798089" y="30952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37" name="Ovál 336"/>
          <p:cNvSpPr/>
          <p:nvPr userDrawn="1"/>
        </p:nvSpPr>
        <p:spPr>
          <a:xfrm>
            <a:off x="2798089" y="302324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38" name="Ovál 337"/>
          <p:cNvSpPr/>
          <p:nvPr userDrawn="1"/>
        </p:nvSpPr>
        <p:spPr>
          <a:xfrm>
            <a:off x="2798089" y="31672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39" name="Ovál 338"/>
          <p:cNvSpPr/>
          <p:nvPr userDrawn="1"/>
        </p:nvSpPr>
        <p:spPr>
          <a:xfrm>
            <a:off x="2798089"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40" name="Ovál 339"/>
          <p:cNvSpPr/>
          <p:nvPr userDrawn="1"/>
        </p:nvSpPr>
        <p:spPr>
          <a:xfrm>
            <a:off x="2942105" y="30053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41" name="Ovál 340"/>
          <p:cNvSpPr/>
          <p:nvPr userDrawn="1"/>
        </p:nvSpPr>
        <p:spPr>
          <a:xfrm>
            <a:off x="3014113" y="30053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42" name="Ovál 341"/>
          <p:cNvSpPr/>
          <p:nvPr userDrawn="1"/>
        </p:nvSpPr>
        <p:spPr>
          <a:xfrm>
            <a:off x="3086121" y="30689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43" name="Ovál 342"/>
          <p:cNvSpPr/>
          <p:nvPr userDrawn="1"/>
        </p:nvSpPr>
        <p:spPr>
          <a:xfrm>
            <a:off x="2942105" y="30952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44" name="Ovál 343"/>
          <p:cNvSpPr/>
          <p:nvPr userDrawn="1"/>
        </p:nvSpPr>
        <p:spPr>
          <a:xfrm>
            <a:off x="3014113" y="30952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45" name="Ovál 344"/>
          <p:cNvSpPr/>
          <p:nvPr userDrawn="1"/>
        </p:nvSpPr>
        <p:spPr>
          <a:xfrm>
            <a:off x="2942105" y="31672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46" name="Ovál 345"/>
          <p:cNvSpPr/>
          <p:nvPr userDrawn="1"/>
        </p:nvSpPr>
        <p:spPr>
          <a:xfrm>
            <a:off x="2942105"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47" name="Ovál 346"/>
          <p:cNvSpPr/>
          <p:nvPr userDrawn="1"/>
        </p:nvSpPr>
        <p:spPr>
          <a:xfrm>
            <a:off x="3014113"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48" name="Ovál 347"/>
          <p:cNvSpPr/>
          <p:nvPr userDrawn="1"/>
        </p:nvSpPr>
        <p:spPr>
          <a:xfrm>
            <a:off x="3086121"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49" name="Ovál 348"/>
          <p:cNvSpPr/>
          <p:nvPr userDrawn="1"/>
        </p:nvSpPr>
        <p:spPr>
          <a:xfrm>
            <a:off x="3230137" y="30053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50" name="Ovál 349"/>
          <p:cNvSpPr/>
          <p:nvPr userDrawn="1"/>
        </p:nvSpPr>
        <p:spPr>
          <a:xfrm>
            <a:off x="3230137" y="30952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51" name="Ovál 350"/>
          <p:cNvSpPr/>
          <p:nvPr userDrawn="1"/>
        </p:nvSpPr>
        <p:spPr>
          <a:xfrm>
            <a:off x="3230137" y="31672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52" name="Ovál 351"/>
          <p:cNvSpPr/>
          <p:nvPr userDrawn="1"/>
        </p:nvSpPr>
        <p:spPr>
          <a:xfrm>
            <a:off x="3230137"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53" name="Ovál 352"/>
          <p:cNvSpPr/>
          <p:nvPr userDrawn="1"/>
        </p:nvSpPr>
        <p:spPr>
          <a:xfrm>
            <a:off x="3302145"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54" name="Ovál 353"/>
          <p:cNvSpPr/>
          <p:nvPr userDrawn="1"/>
        </p:nvSpPr>
        <p:spPr>
          <a:xfrm>
            <a:off x="3446161"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55" name="Ovál 354"/>
          <p:cNvSpPr/>
          <p:nvPr userDrawn="1"/>
        </p:nvSpPr>
        <p:spPr>
          <a:xfrm>
            <a:off x="3419872"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56" name="Ovál 355"/>
          <p:cNvSpPr/>
          <p:nvPr userDrawn="1"/>
        </p:nvSpPr>
        <p:spPr>
          <a:xfrm>
            <a:off x="3419872" y="31409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57" name="Ovál 356"/>
          <p:cNvSpPr/>
          <p:nvPr userDrawn="1"/>
        </p:nvSpPr>
        <p:spPr>
          <a:xfrm>
            <a:off x="3419872" y="30689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58" name="Ovál 357"/>
          <p:cNvSpPr/>
          <p:nvPr userDrawn="1"/>
        </p:nvSpPr>
        <p:spPr>
          <a:xfrm>
            <a:off x="3446161"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59" name="Ovál 358"/>
          <p:cNvSpPr/>
          <p:nvPr userDrawn="1"/>
        </p:nvSpPr>
        <p:spPr>
          <a:xfrm>
            <a:off x="3518169"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60" name="Ovál 359"/>
          <p:cNvSpPr/>
          <p:nvPr userDrawn="1"/>
        </p:nvSpPr>
        <p:spPr>
          <a:xfrm>
            <a:off x="3590177" y="302324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61" name="Ovál 360"/>
          <p:cNvSpPr/>
          <p:nvPr userDrawn="1"/>
        </p:nvSpPr>
        <p:spPr>
          <a:xfrm>
            <a:off x="3590177" y="30952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62" name="Ovál 361"/>
          <p:cNvSpPr/>
          <p:nvPr userDrawn="1"/>
        </p:nvSpPr>
        <p:spPr>
          <a:xfrm>
            <a:off x="3590177"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63" name="Ovál 362"/>
          <p:cNvSpPr/>
          <p:nvPr userDrawn="1"/>
        </p:nvSpPr>
        <p:spPr>
          <a:xfrm>
            <a:off x="3590177" y="331127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64" name="Ovál 363"/>
          <p:cNvSpPr/>
          <p:nvPr userDrawn="1"/>
        </p:nvSpPr>
        <p:spPr>
          <a:xfrm>
            <a:off x="3518169" y="338328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65" name="Ovál 364"/>
          <p:cNvSpPr/>
          <p:nvPr userDrawn="1"/>
        </p:nvSpPr>
        <p:spPr>
          <a:xfrm>
            <a:off x="3446161" y="335699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66" name="Ovál 365"/>
          <p:cNvSpPr/>
          <p:nvPr userDrawn="1"/>
        </p:nvSpPr>
        <p:spPr>
          <a:xfrm>
            <a:off x="3734193"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67" name="Ovál 366"/>
          <p:cNvSpPr/>
          <p:nvPr userDrawn="1"/>
        </p:nvSpPr>
        <p:spPr>
          <a:xfrm>
            <a:off x="3734193"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68" name="Ovál 367"/>
          <p:cNvSpPr/>
          <p:nvPr userDrawn="1"/>
        </p:nvSpPr>
        <p:spPr>
          <a:xfrm>
            <a:off x="3734193" y="31409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69" name="Ovál 368"/>
          <p:cNvSpPr/>
          <p:nvPr userDrawn="1"/>
        </p:nvSpPr>
        <p:spPr>
          <a:xfrm>
            <a:off x="3734193" y="30689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70" name="Ovál 369"/>
          <p:cNvSpPr/>
          <p:nvPr userDrawn="1"/>
        </p:nvSpPr>
        <p:spPr>
          <a:xfrm>
            <a:off x="3734193"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71" name="Ovál 370"/>
          <p:cNvSpPr/>
          <p:nvPr userDrawn="1"/>
        </p:nvSpPr>
        <p:spPr>
          <a:xfrm>
            <a:off x="3734193" y="28529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72" name="Ovál 371"/>
          <p:cNvSpPr/>
          <p:nvPr userDrawn="1"/>
        </p:nvSpPr>
        <p:spPr>
          <a:xfrm>
            <a:off x="3886593"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73" name="Ovál 372"/>
          <p:cNvSpPr/>
          <p:nvPr userDrawn="1"/>
        </p:nvSpPr>
        <p:spPr>
          <a:xfrm>
            <a:off x="3886593" y="31409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74" name="Ovál 373"/>
          <p:cNvSpPr/>
          <p:nvPr userDrawn="1"/>
        </p:nvSpPr>
        <p:spPr>
          <a:xfrm>
            <a:off x="3950217"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75" name="Ovál 374"/>
          <p:cNvSpPr/>
          <p:nvPr userDrawn="1"/>
        </p:nvSpPr>
        <p:spPr>
          <a:xfrm>
            <a:off x="4022225"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76" name="Ovál 375"/>
          <p:cNvSpPr/>
          <p:nvPr userDrawn="1"/>
        </p:nvSpPr>
        <p:spPr>
          <a:xfrm>
            <a:off x="4022225"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77" name="Ovál 376"/>
          <p:cNvSpPr/>
          <p:nvPr userDrawn="1"/>
        </p:nvSpPr>
        <p:spPr>
          <a:xfrm>
            <a:off x="4022225" y="31409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78" name="Ovál 377"/>
          <p:cNvSpPr/>
          <p:nvPr userDrawn="1"/>
        </p:nvSpPr>
        <p:spPr>
          <a:xfrm>
            <a:off x="3950217" y="30952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79" name="Ovál 378"/>
          <p:cNvSpPr/>
          <p:nvPr userDrawn="1"/>
        </p:nvSpPr>
        <p:spPr>
          <a:xfrm>
            <a:off x="4022225" y="302324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80" name="Ovál 379"/>
          <p:cNvSpPr/>
          <p:nvPr userDrawn="1"/>
        </p:nvSpPr>
        <p:spPr>
          <a:xfrm>
            <a:off x="3886593"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81" name="Ovál 380"/>
          <p:cNvSpPr/>
          <p:nvPr userDrawn="1"/>
        </p:nvSpPr>
        <p:spPr>
          <a:xfrm>
            <a:off x="3950217"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82" name="Ovál 381"/>
          <p:cNvSpPr/>
          <p:nvPr userDrawn="1"/>
        </p:nvSpPr>
        <p:spPr>
          <a:xfrm>
            <a:off x="4355976"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83" name="Ovál 382"/>
          <p:cNvSpPr/>
          <p:nvPr userDrawn="1"/>
        </p:nvSpPr>
        <p:spPr>
          <a:xfrm>
            <a:off x="4283968" y="31672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84" name="Ovál 383"/>
          <p:cNvSpPr/>
          <p:nvPr userDrawn="1"/>
        </p:nvSpPr>
        <p:spPr>
          <a:xfrm>
            <a:off x="4427984" y="31672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85" name="Ovál 384"/>
          <p:cNvSpPr/>
          <p:nvPr userDrawn="1"/>
        </p:nvSpPr>
        <p:spPr>
          <a:xfrm>
            <a:off x="4454273" y="30689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86" name="Ovál 385"/>
          <p:cNvSpPr/>
          <p:nvPr userDrawn="1"/>
        </p:nvSpPr>
        <p:spPr>
          <a:xfrm>
            <a:off x="4454273"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87" name="Ovál 386"/>
          <p:cNvSpPr/>
          <p:nvPr userDrawn="1"/>
        </p:nvSpPr>
        <p:spPr>
          <a:xfrm>
            <a:off x="4283968" y="30952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88" name="Ovál 387"/>
          <p:cNvSpPr/>
          <p:nvPr userDrawn="1"/>
        </p:nvSpPr>
        <p:spPr>
          <a:xfrm>
            <a:off x="4283968"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89" name="Ovál 388"/>
          <p:cNvSpPr/>
          <p:nvPr userDrawn="1"/>
        </p:nvSpPr>
        <p:spPr>
          <a:xfrm>
            <a:off x="4644008"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90" name="Ovál 389"/>
          <p:cNvSpPr/>
          <p:nvPr userDrawn="1"/>
        </p:nvSpPr>
        <p:spPr>
          <a:xfrm>
            <a:off x="4670297"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91" name="Ovál 390"/>
          <p:cNvSpPr/>
          <p:nvPr userDrawn="1"/>
        </p:nvSpPr>
        <p:spPr>
          <a:xfrm>
            <a:off x="4598289" y="302324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92" name="Ovál 391"/>
          <p:cNvSpPr/>
          <p:nvPr userDrawn="1"/>
        </p:nvSpPr>
        <p:spPr>
          <a:xfrm>
            <a:off x="4598289"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93" name="Ovál 392"/>
          <p:cNvSpPr/>
          <p:nvPr userDrawn="1"/>
        </p:nvSpPr>
        <p:spPr>
          <a:xfrm>
            <a:off x="4716016"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94" name="Ovál 393"/>
          <p:cNvSpPr/>
          <p:nvPr userDrawn="1"/>
        </p:nvSpPr>
        <p:spPr>
          <a:xfrm>
            <a:off x="4572000" y="31672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95" name="Ovál 394"/>
          <p:cNvSpPr/>
          <p:nvPr userDrawn="1"/>
        </p:nvSpPr>
        <p:spPr>
          <a:xfrm>
            <a:off x="4572000" y="30952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96" name="Ovál 395"/>
          <p:cNvSpPr/>
          <p:nvPr userDrawn="1"/>
        </p:nvSpPr>
        <p:spPr>
          <a:xfrm>
            <a:off x="4742305" y="31409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97" name="Ovál 396"/>
          <p:cNvSpPr/>
          <p:nvPr userDrawn="1"/>
        </p:nvSpPr>
        <p:spPr>
          <a:xfrm>
            <a:off x="4742305" y="30689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98" name="Ovál 397"/>
          <p:cNvSpPr/>
          <p:nvPr userDrawn="1"/>
        </p:nvSpPr>
        <p:spPr>
          <a:xfrm>
            <a:off x="4716016" y="302324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99" name="Ovál 398"/>
          <p:cNvSpPr/>
          <p:nvPr userDrawn="1"/>
        </p:nvSpPr>
        <p:spPr>
          <a:xfrm>
            <a:off x="4382265"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00" name="Ovál 399"/>
          <p:cNvSpPr/>
          <p:nvPr userDrawn="1"/>
        </p:nvSpPr>
        <p:spPr>
          <a:xfrm>
            <a:off x="4355976"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01" name="Ovál 400"/>
          <p:cNvSpPr/>
          <p:nvPr userDrawn="1"/>
        </p:nvSpPr>
        <p:spPr>
          <a:xfrm>
            <a:off x="5076056"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02" name="Ovál 401"/>
          <p:cNvSpPr/>
          <p:nvPr userDrawn="1"/>
        </p:nvSpPr>
        <p:spPr>
          <a:xfrm>
            <a:off x="5004048" y="31672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03" name="Ovál 402"/>
          <p:cNvSpPr/>
          <p:nvPr userDrawn="1"/>
        </p:nvSpPr>
        <p:spPr>
          <a:xfrm>
            <a:off x="5148064" y="31672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04" name="Ovál 403"/>
          <p:cNvSpPr/>
          <p:nvPr userDrawn="1"/>
        </p:nvSpPr>
        <p:spPr>
          <a:xfrm>
            <a:off x="5174353" y="30689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05" name="Ovál 404"/>
          <p:cNvSpPr/>
          <p:nvPr userDrawn="1"/>
        </p:nvSpPr>
        <p:spPr>
          <a:xfrm>
            <a:off x="5174353"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06" name="Ovál 405"/>
          <p:cNvSpPr/>
          <p:nvPr userDrawn="1"/>
        </p:nvSpPr>
        <p:spPr>
          <a:xfrm>
            <a:off x="5004048" y="30952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07" name="Ovál 406"/>
          <p:cNvSpPr/>
          <p:nvPr userDrawn="1"/>
        </p:nvSpPr>
        <p:spPr>
          <a:xfrm>
            <a:off x="5004048"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08" name="Ovál 407"/>
          <p:cNvSpPr/>
          <p:nvPr userDrawn="1"/>
        </p:nvSpPr>
        <p:spPr>
          <a:xfrm>
            <a:off x="5102345"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09" name="Ovál 408"/>
          <p:cNvSpPr/>
          <p:nvPr userDrawn="1"/>
        </p:nvSpPr>
        <p:spPr>
          <a:xfrm>
            <a:off x="5076056"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10" name="Ovál 409"/>
          <p:cNvSpPr/>
          <p:nvPr userDrawn="1"/>
        </p:nvSpPr>
        <p:spPr>
          <a:xfrm>
            <a:off x="5292080" y="30053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11" name="Ovál 410"/>
          <p:cNvSpPr/>
          <p:nvPr userDrawn="1"/>
        </p:nvSpPr>
        <p:spPr>
          <a:xfrm>
            <a:off x="5364088" y="30053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12" name="Ovál 411"/>
          <p:cNvSpPr/>
          <p:nvPr userDrawn="1"/>
        </p:nvSpPr>
        <p:spPr>
          <a:xfrm>
            <a:off x="5436096" y="30689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13" name="Ovál 412"/>
          <p:cNvSpPr/>
          <p:nvPr userDrawn="1"/>
        </p:nvSpPr>
        <p:spPr>
          <a:xfrm>
            <a:off x="5292080" y="30952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14" name="Ovál 413"/>
          <p:cNvSpPr/>
          <p:nvPr userDrawn="1"/>
        </p:nvSpPr>
        <p:spPr>
          <a:xfrm>
            <a:off x="5364088" y="30952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15" name="Ovál 414"/>
          <p:cNvSpPr/>
          <p:nvPr userDrawn="1"/>
        </p:nvSpPr>
        <p:spPr>
          <a:xfrm>
            <a:off x="5292080" y="31672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16" name="Ovál 415"/>
          <p:cNvSpPr/>
          <p:nvPr userDrawn="1"/>
        </p:nvSpPr>
        <p:spPr>
          <a:xfrm>
            <a:off x="5292080"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17" name="Ovál 416"/>
          <p:cNvSpPr/>
          <p:nvPr userDrawn="1"/>
        </p:nvSpPr>
        <p:spPr>
          <a:xfrm>
            <a:off x="5364088"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18" name="Ovál 417"/>
          <p:cNvSpPr/>
          <p:nvPr userDrawn="1"/>
        </p:nvSpPr>
        <p:spPr>
          <a:xfrm>
            <a:off x="5436096"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19" name="Ovál 418"/>
          <p:cNvSpPr/>
          <p:nvPr userDrawn="1"/>
        </p:nvSpPr>
        <p:spPr>
          <a:xfrm>
            <a:off x="6444208" y="299503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20" name="Ovál 419"/>
          <p:cNvSpPr/>
          <p:nvPr userDrawn="1"/>
        </p:nvSpPr>
        <p:spPr>
          <a:xfrm>
            <a:off x="6444208" y="3084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21" name="Ovál 420"/>
          <p:cNvSpPr/>
          <p:nvPr userDrawn="1"/>
        </p:nvSpPr>
        <p:spPr>
          <a:xfrm>
            <a:off x="6444208" y="31569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22" name="Ovál 421"/>
          <p:cNvSpPr/>
          <p:nvPr userDrawn="1"/>
        </p:nvSpPr>
        <p:spPr>
          <a:xfrm>
            <a:off x="6444208" y="3237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23" name="Ovál 422"/>
          <p:cNvSpPr/>
          <p:nvPr userDrawn="1"/>
        </p:nvSpPr>
        <p:spPr>
          <a:xfrm>
            <a:off x="6516216" y="298665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24" name="Ovál 423"/>
          <p:cNvSpPr/>
          <p:nvPr userDrawn="1"/>
        </p:nvSpPr>
        <p:spPr>
          <a:xfrm>
            <a:off x="6614513"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25" name="Ovál 424"/>
          <p:cNvSpPr/>
          <p:nvPr userDrawn="1"/>
        </p:nvSpPr>
        <p:spPr>
          <a:xfrm>
            <a:off x="6686521"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26" name="Ovál 425"/>
          <p:cNvSpPr/>
          <p:nvPr userDrawn="1"/>
        </p:nvSpPr>
        <p:spPr>
          <a:xfrm>
            <a:off x="6758529" y="30605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27" name="Ovál 426"/>
          <p:cNvSpPr/>
          <p:nvPr userDrawn="1"/>
        </p:nvSpPr>
        <p:spPr>
          <a:xfrm>
            <a:off x="6614513" y="30868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28" name="Ovál 427"/>
          <p:cNvSpPr/>
          <p:nvPr userDrawn="1"/>
        </p:nvSpPr>
        <p:spPr>
          <a:xfrm>
            <a:off x="6686521" y="30868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29" name="Ovál 428"/>
          <p:cNvSpPr/>
          <p:nvPr userDrawn="1"/>
        </p:nvSpPr>
        <p:spPr>
          <a:xfrm>
            <a:off x="6614513" y="315887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30" name="Ovál 429"/>
          <p:cNvSpPr/>
          <p:nvPr userDrawn="1"/>
        </p:nvSpPr>
        <p:spPr>
          <a:xfrm>
            <a:off x="6614513" y="323088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31" name="Ovál 430"/>
          <p:cNvSpPr/>
          <p:nvPr userDrawn="1"/>
        </p:nvSpPr>
        <p:spPr>
          <a:xfrm>
            <a:off x="6686521" y="323088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32" name="Ovál 431"/>
          <p:cNvSpPr/>
          <p:nvPr userDrawn="1"/>
        </p:nvSpPr>
        <p:spPr>
          <a:xfrm>
            <a:off x="6758529" y="320459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33" name="Ovál 432"/>
          <p:cNvSpPr/>
          <p:nvPr userDrawn="1"/>
        </p:nvSpPr>
        <p:spPr>
          <a:xfrm>
            <a:off x="6300192"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34" name="Ovál 433"/>
          <p:cNvSpPr/>
          <p:nvPr userDrawn="1"/>
        </p:nvSpPr>
        <p:spPr>
          <a:xfrm>
            <a:off x="6300192"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35" name="Ovál 434"/>
          <p:cNvSpPr/>
          <p:nvPr userDrawn="1"/>
        </p:nvSpPr>
        <p:spPr>
          <a:xfrm>
            <a:off x="6300192" y="31409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36" name="Ovál 435"/>
          <p:cNvSpPr/>
          <p:nvPr userDrawn="1"/>
        </p:nvSpPr>
        <p:spPr>
          <a:xfrm>
            <a:off x="6300192" y="30689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37" name="Ovál 436"/>
          <p:cNvSpPr/>
          <p:nvPr userDrawn="1"/>
        </p:nvSpPr>
        <p:spPr>
          <a:xfrm>
            <a:off x="6300192"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38" name="Ovál 437"/>
          <p:cNvSpPr/>
          <p:nvPr userDrawn="1"/>
        </p:nvSpPr>
        <p:spPr>
          <a:xfrm>
            <a:off x="6300192" y="28529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39" name="Ovál 438"/>
          <p:cNvSpPr/>
          <p:nvPr userDrawn="1"/>
        </p:nvSpPr>
        <p:spPr>
          <a:xfrm>
            <a:off x="6326481" y="28529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40" name="Ovál 439"/>
          <p:cNvSpPr/>
          <p:nvPr userDrawn="1"/>
        </p:nvSpPr>
        <p:spPr>
          <a:xfrm>
            <a:off x="5868144" y="299291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41" name="Ovál 440"/>
          <p:cNvSpPr/>
          <p:nvPr userDrawn="1"/>
        </p:nvSpPr>
        <p:spPr>
          <a:xfrm>
            <a:off x="5868144" y="308283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42" name="Ovál 441"/>
          <p:cNvSpPr/>
          <p:nvPr userDrawn="1"/>
        </p:nvSpPr>
        <p:spPr>
          <a:xfrm>
            <a:off x="5868144" y="315484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43" name="Ovál 442"/>
          <p:cNvSpPr/>
          <p:nvPr userDrawn="1"/>
        </p:nvSpPr>
        <p:spPr>
          <a:xfrm>
            <a:off x="5868144" y="322684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44" name="Ovál 443"/>
          <p:cNvSpPr/>
          <p:nvPr userDrawn="1"/>
        </p:nvSpPr>
        <p:spPr>
          <a:xfrm>
            <a:off x="5940152" y="299291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45" name="Ovál 444"/>
          <p:cNvSpPr/>
          <p:nvPr userDrawn="1"/>
        </p:nvSpPr>
        <p:spPr>
          <a:xfrm>
            <a:off x="6012160" y="308283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46" name="Ovál 445"/>
          <p:cNvSpPr/>
          <p:nvPr userDrawn="1"/>
        </p:nvSpPr>
        <p:spPr>
          <a:xfrm>
            <a:off x="6012160" y="301082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47" name="Ovál 446"/>
          <p:cNvSpPr/>
          <p:nvPr userDrawn="1"/>
        </p:nvSpPr>
        <p:spPr>
          <a:xfrm>
            <a:off x="6012160" y="315484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48" name="Ovál 447"/>
          <p:cNvSpPr/>
          <p:nvPr userDrawn="1"/>
        </p:nvSpPr>
        <p:spPr>
          <a:xfrm>
            <a:off x="6012160" y="322684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49" name="Ovál 448"/>
          <p:cNvSpPr/>
          <p:nvPr userDrawn="1"/>
        </p:nvSpPr>
        <p:spPr>
          <a:xfrm>
            <a:off x="6020544"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50" name="Ovál 449"/>
          <p:cNvSpPr/>
          <p:nvPr userDrawn="1"/>
        </p:nvSpPr>
        <p:spPr>
          <a:xfrm>
            <a:off x="6020544" y="30868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51" name="Ovál 450"/>
          <p:cNvSpPr/>
          <p:nvPr userDrawn="1"/>
        </p:nvSpPr>
        <p:spPr>
          <a:xfrm>
            <a:off x="6020544" y="315887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52" name="Ovál 451"/>
          <p:cNvSpPr/>
          <p:nvPr userDrawn="1"/>
        </p:nvSpPr>
        <p:spPr>
          <a:xfrm>
            <a:off x="6020544" y="323088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53" name="Ovál 452"/>
          <p:cNvSpPr/>
          <p:nvPr userDrawn="1"/>
        </p:nvSpPr>
        <p:spPr>
          <a:xfrm>
            <a:off x="6092552"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54" name="Ovál 453"/>
          <p:cNvSpPr/>
          <p:nvPr userDrawn="1"/>
        </p:nvSpPr>
        <p:spPr>
          <a:xfrm>
            <a:off x="6164560" y="30868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55" name="Ovál 454"/>
          <p:cNvSpPr/>
          <p:nvPr userDrawn="1"/>
        </p:nvSpPr>
        <p:spPr>
          <a:xfrm>
            <a:off x="6164560" y="30148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56" name="Ovál 455"/>
          <p:cNvSpPr/>
          <p:nvPr userDrawn="1"/>
        </p:nvSpPr>
        <p:spPr>
          <a:xfrm>
            <a:off x="6164560" y="315887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57" name="Ovál 456"/>
          <p:cNvSpPr/>
          <p:nvPr userDrawn="1"/>
        </p:nvSpPr>
        <p:spPr>
          <a:xfrm>
            <a:off x="6164560" y="323088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58" name="Ovál 457"/>
          <p:cNvSpPr/>
          <p:nvPr userDrawn="1"/>
        </p:nvSpPr>
        <p:spPr>
          <a:xfrm>
            <a:off x="5580112"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59" name="Ovál 458"/>
          <p:cNvSpPr/>
          <p:nvPr userDrawn="1"/>
        </p:nvSpPr>
        <p:spPr>
          <a:xfrm>
            <a:off x="5652120"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60" name="Ovál 459"/>
          <p:cNvSpPr/>
          <p:nvPr userDrawn="1"/>
        </p:nvSpPr>
        <p:spPr>
          <a:xfrm>
            <a:off x="5678409" y="31672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61" name="Ovál 460"/>
          <p:cNvSpPr/>
          <p:nvPr userDrawn="1"/>
        </p:nvSpPr>
        <p:spPr>
          <a:xfrm>
            <a:off x="5652120" y="31409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62" name="Ovál 461"/>
          <p:cNvSpPr/>
          <p:nvPr userDrawn="1"/>
        </p:nvSpPr>
        <p:spPr>
          <a:xfrm>
            <a:off x="5606401" y="31409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63" name="Ovál 462"/>
          <p:cNvSpPr/>
          <p:nvPr userDrawn="1"/>
        </p:nvSpPr>
        <p:spPr>
          <a:xfrm>
            <a:off x="5580112" y="30689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64" name="Ovál 463"/>
          <p:cNvSpPr/>
          <p:nvPr userDrawn="1"/>
        </p:nvSpPr>
        <p:spPr>
          <a:xfrm>
            <a:off x="5678409"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65" name="Ovál 464"/>
          <p:cNvSpPr/>
          <p:nvPr userDrawn="1"/>
        </p:nvSpPr>
        <p:spPr>
          <a:xfrm>
            <a:off x="5652120" y="29969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66" name="Ovál 465"/>
          <p:cNvSpPr/>
          <p:nvPr userDrawn="1"/>
        </p:nvSpPr>
        <p:spPr>
          <a:xfrm>
            <a:off x="5580112" y="302324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67" name="Ovál 466"/>
          <p:cNvSpPr/>
          <p:nvPr userDrawn="1"/>
        </p:nvSpPr>
        <p:spPr>
          <a:xfrm>
            <a:off x="5652120" y="30952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nvGrpSpPr>
          <p:cNvPr id="468" name="Skupina 467"/>
          <p:cNvGrpSpPr/>
          <p:nvPr userDrawn="1"/>
        </p:nvGrpSpPr>
        <p:grpSpPr>
          <a:xfrm>
            <a:off x="2294033" y="2852936"/>
            <a:ext cx="4510215" cy="576064"/>
            <a:chOff x="2446433" y="3005336"/>
            <a:chExt cx="4510215" cy="576064"/>
          </a:xfrm>
        </p:grpSpPr>
        <p:sp>
          <p:nvSpPr>
            <p:cNvPr id="469" name="Ovál 468"/>
            <p:cNvSpPr/>
            <p:nvPr/>
          </p:nvSpPr>
          <p:spPr>
            <a:xfrm>
              <a:off x="2446433" y="30053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70" name="Ovál 469"/>
            <p:cNvSpPr/>
            <p:nvPr/>
          </p:nvSpPr>
          <p:spPr>
            <a:xfrm>
              <a:off x="2518441" y="30053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71" name="Ovál 470"/>
            <p:cNvSpPr/>
            <p:nvPr/>
          </p:nvSpPr>
          <p:spPr>
            <a:xfrm>
              <a:off x="2590449" y="30053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72" name="Ovál 471"/>
            <p:cNvSpPr/>
            <p:nvPr/>
          </p:nvSpPr>
          <p:spPr>
            <a:xfrm>
              <a:off x="2662457" y="30053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73" name="Ovál 472"/>
            <p:cNvSpPr/>
            <p:nvPr/>
          </p:nvSpPr>
          <p:spPr>
            <a:xfrm>
              <a:off x="2446433" y="307734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74" name="Ovál 473"/>
            <p:cNvSpPr/>
            <p:nvPr/>
          </p:nvSpPr>
          <p:spPr>
            <a:xfrm>
              <a:off x="2446433" y="31577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75" name="Ovál 474"/>
            <p:cNvSpPr/>
            <p:nvPr/>
          </p:nvSpPr>
          <p:spPr>
            <a:xfrm>
              <a:off x="2446433"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76" name="Ovál 475"/>
            <p:cNvSpPr/>
            <p:nvPr/>
          </p:nvSpPr>
          <p:spPr>
            <a:xfrm>
              <a:off x="2446433" y="33196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77" name="Ovál 476"/>
            <p:cNvSpPr/>
            <p:nvPr/>
          </p:nvSpPr>
          <p:spPr>
            <a:xfrm>
              <a:off x="2446433" y="33916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78" name="Ovál 477"/>
            <p:cNvSpPr/>
            <p:nvPr/>
          </p:nvSpPr>
          <p:spPr>
            <a:xfrm>
              <a:off x="2590449" y="32213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79" name="Ovál 478"/>
            <p:cNvSpPr/>
            <p:nvPr/>
          </p:nvSpPr>
          <p:spPr>
            <a:xfrm>
              <a:off x="2598833" y="33916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80" name="Ovál 479"/>
            <p:cNvSpPr/>
            <p:nvPr/>
          </p:nvSpPr>
          <p:spPr>
            <a:xfrm>
              <a:off x="2662457" y="33916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81" name="Ovál 480"/>
            <p:cNvSpPr/>
            <p:nvPr/>
          </p:nvSpPr>
          <p:spPr>
            <a:xfrm>
              <a:off x="2518441" y="32213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82" name="Ovál 481"/>
            <p:cNvSpPr/>
            <p:nvPr/>
          </p:nvSpPr>
          <p:spPr>
            <a:xfrm>
              <a:off x="2806473" y="31577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83" name="Ovál 482"/>
            <p:cNvSpPr/>
            <p:nvPr/>
          </p:nvSpPr>
          <p:spPr>
            <a:xfrm>
              <a:off x="2806473"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84" name="Ovál 483"/>
            <p:cNvSpPr/>
            <p:nvPr/>
          </p:nvSpPr>
          <p:spPr>
            <a:xfrm>
              <a:off x="2806473" y="33196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85" name="Ovál 484"/>
            <p:cNvSpPr/>
            <p:nvPr/>
          </p:nvSpPr>
          <p:spPr>
            <a:xfrm>
              <a:off x="2806473" y="33916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86" name="Ovál 485"/>
            <p:cNvSpPr/>
            <p:nvPr/>
          </p:nvSpPr>
          <p:spPr>
            <a:xfrm>
              <a:off x="2878481" y="31577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87" name="Ovál 486"/>
            <p:cNvSpPr/>
            <p:nvPr/>
          </p:nvSpPr>
          <p:spPr>
            <a:xfrm>
              <a:off x="2950489"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88" name="Ovál 487"/>
            <p:cNvSpPr/>
            <p:nvPr/>
          </p:nvSpPr>
          <p:spPr>
            <a:xfrm>
              <a:off x="2950489" y="317564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89" name="Ovál 488"/>
            <p:cNvSpPr/>
            <p:nvPr/>
          </p:nvSpPr>
          <p:spPr>
            <a:xfrm>
              <a:off x="2950489" y="33196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90" name="Ovál 489"/>
            <p:cNvSpPr/>
            <p:nvPr/>
          </p:nvSpPr>
          <p:spPr>
            <a:xfrm>
              <a:off x="2950489" y="33916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91" name="Ovál 490"/>
            <p:cNvSpPr/>
            <p:nvPr/>
          </p:nvSpPr>
          <p:spPr>
            <a:xfrm>
              <a:off x="3094505" y="31577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92" name="Ovál 491"/>
            <p:cNvSpPr/>
            <p:nvPr/>
          </p:nvSpPr>
          <p:spPr>
            <a:xfrm>
              <a:off x="3166513" y="31577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93" name="Ovál 492"/>
            <p:cNvSpPr/>
            <p:nvPr/>
          </p:nvSpPr>
          <p:spPr>
            <a:xfrm>
              <a:off x="3238521" y="32213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94" name="Ovál 493"/>
            <p:cNvSpPr/>
            <p:nvPr/>
          </p:nvSpPr>
          <p:spPr>
            <a:xfrm>
              <a:off x="3094505"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95" name="Ovál 494"/>
            <p:cNvSpPr/>
            <p:nvPr/>
          </p:nvSpPr>
          <p:spPr>
            <a:xfrm>
              <a:off x="3166513"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96" name="Ovál 495"/>
            <p:cNvSpPr/>
            <p:nvPr/>
          </p:nvSpPr>
          <p:spPr>
            <a:xfrm>
              <a:off x="3094505" y="33196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97" name="Ovál 496"/>
            <p:cNvSpPr/>
            <p:nvPr/>
          </p:nvSpPr>
          <p:spPr>
            <a:xfrm>
              <a:off x="3094505" y="33916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98" name="Ovál 497"/>
            <p:cNvSpPr/>
            <p:nvPr/>
          </p:nvSpPr>
          <p:spPr>
            <a:xfrm>
              <a:off x="3166513" y="33916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499" name="Ovál 498"/>
            <p:cNvSpPr/>
            <p:nvPr/>
          </p:nvSpPr>
          <p:spPr>
            <a:xfrm>
              <a:off x="3238521" y="33653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00" name="Ovál 499"/>
            <p:cNvSpPr/>
            <p:nvPr/>
          </p:nvSpPr>
          <p:spPr>
            <a:xfrm>
              <a:off x="3382537" y="31577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01" name="Ovál 500"/>
            <p:cNvSpPr/>
            <p:nvPr/>
          </p:nvSpPr>
          <p:spPr>
            <a:xfrm>
              <a:off x="3382537"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02" name="Ovál 501"/>
            <p:cNvSpPr/>
            <p:nvPr/>
          </p:nvSpPr>
          <p:spPr>
            <a:xfrm>
              <a:off x="3382537" y="33196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03" name="Ovál 502"/>
            <p:cNvSpPr/>
            <p:nvPr/>
          </p:nvSpPr>
          <p:spPr>
            <a:xfrm>
              <a:off x="3382537" y="34000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04" name="Ovál 503"/>
            <p:cNvSpPr/>
            <p:nvPr/>
          </p:nvSpPr>
          <p:spPr>
            <a:xfrm>
              <a:off x="3454545"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05" name="Ovál 504"/>
            <p:cNvSpPr/>
            <p:nvPr/>
          </p:nvSpPr>
          <p:spPr>
            <a:xfrm>
              <a:off x="3598561" y="34000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06" name="Ovál 505"/>
            <p:cNvSpPr/>
            <p:nvPr/>
          </p:nvSpPr>
          <p:spPr>
            <a:xfrm>
              <a:off x="3572272" y="33653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07" name="Ovál 506"/>
            <p:cNvSpPr/>
            <p:nvPr/>
          </p:nvSpPr>
          <p:spPr>
            <a:xfrm>
              <a:off x="3572272" y="32933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08" name="Ovál 507"/>
            <p:cNvSpPr/>
            <p:nvPr/>
          </p:nvSpPr>
          <p:spPr>
            <a:xfrm>
              <a:off x="3572272" y="32213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09" name="Ovál 508"/>
            <p:cNvSpPr/>
            <p:nvPr/>
          </p:nvSpPr>
          <p:spPr>
            <a:xfrm>
              <a:off x="3598561"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10" name="Ovál 509"/>
            <p:cNvSpPr/>
            <p:nvPr/>
          </p:nvSpPr>
          <p:spPr>
            <a:xfrm>
              <a:off x="3670569"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11" name="Ovál 510"/>
            <p:cNvSpPr/>
            <p:nvPr/>
          </p:nvSpPr>
          <p:spPr>
            <a:xfrm>
              <a:off x="3742577" y="317564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12" name="Ovál 511"/>
            <p:cNvSpPr/>
            <p:nvPr/>
          </p:nvSpPr>
          <p:spPr>
            <a:xfrm>
              <a:off x="3742577"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13" name="Ovál 512"/>
            <p:cNvSpPr/>
            <p:nvPr/>
          </p:nvSpPr>
          <p:spPr>
            <a:xfrm>
              <a:off x="3742577" y="33653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14" name="Ovál 513"/>
            <p:cNvSpPr/>
            <p:nvPr/>
          </p:nvSpPr>
          <p:spPr>
            <a:xfrm>
              <a:off x="3742577" y="346367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15" name="Ovál 514"/>
            <p:cNvSpPr/>
            <p:nvPr/>
          </p:nvSpPr>
          <p:spPr>
            <a:xfrm>
              <a:off x="3670569" y="353568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16" name="Ovál 515"/>
            <p:cNvSpPr/>
            <p:nvPr/>
          </p:nvSpPr>
          <p:spPr>
            <a:xfrm>
              <a:off x="3598561" y="350939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17" name="Ovál 516"/>
            <p:cNvSpPr/>
            <p:nvPr/>
          </p:nvSpPr>
          <p:spPr>
            <a:xfrm>
              <a:off x="3886593" y="34000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18" name="Ovál 517"/>
            <p:cNvSpPr/>
            <p:nvPr/>
          </p:nvSpPr>
          <p:spPr>
            <a:xfrm>
              <a:off x="3886593" y="33653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19" name="Ovál 518"/>
            <p:cNvSpPr/>
            <p:nvPr/>
          </p:nvSpPr>
          <p:spPr>
            <a:xfrm>
              <a:off x="3886593" y="32933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20" name="Ovál 519"/>
            <p:cNvSpPr/>
            <p:nvPr/>
          </p:nvSpPr>
          <p:spPr>
            <a:xfrm>
              <a:off x="3886593" y="32213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21" name="Ovál 520"/>
            <p:cNvSpPr/>
            <p:nvPr/>
          </p:nvSpPr>
          <p:spPr>
            <a:xfrm>
              <a:off x="3886593"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22" name="Ovál 521"/>
            <p:cNvSpPr/>
            <p:nvPr/>
          </p:nvSpPr>
          <p:spPr>
            <a:xfrm>
              <a:off x="3886593" y="30053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23" name="Ovál 522"/>
            <p:cNvSpPr/>
            <p:nvPr/>
          </p:nvSpPr>
          <p:spPr>
            <a:xfrm>
              <a:off x="4038993" y="33653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24" name="Ovál 523"/>
            <p:cNvSpPr/>
            <p:nvPr/>
          </p:nvSpPr>
          <p:spPr>
            <a:xfrm>
              <a:off x="4038993" y="32933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25" name="Ovál 524"/>
            <p:cNvSpPr/>
            <p:nvPr/>
          </p:nvSpPr>
          <p:spPr>
            <a:xfrm>
              <a:off x="4102617" y="33653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26" name="Ovál 525"/>
            <p:cNvSpPr/>
            <p:nvPr/>
          </p:nvSpPr>
          <p:spPr>
            <a:xfrm>
              <a:off x="4174625" y="33916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27" name="Ovál 526"/>
            <p:cNvSpPr/>
            <p:nvPr/>
          </p:nvSpPr>
          <p:spPr>
            <a:xfrm>
              <a:off x="4174625" y="33653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28" name="Ovál 527"/>
            <p:cNvSpPr/>
            <p:nvPr/>
          </p:nvSpPr>
          <p:spPr>
            <a:xfrm>
              <a:off x="4174625" y="32933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29" name="Ovál 528"/>
            <p:cNvSpPr/>
            <p:nvPr/>
          </p:nvSpPr>
          <p:spPr>
            <a:xfrm>
              <a:off x="4102617"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30" name="Ovál 529"/>
            <p:cNvSpPr/>
            <p:nvPr/>
          </p:nvSpPr>
          <p:spPr>
            <a:xfrm>
              <a:off x="4174625" y="317564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31" name="Ovál 530"/>
            <p:cNvSpPr/>
            <p:nvPr/>
          </p:nvSpPr>
          <p:spPr>
            <a:xfrm>
              <a:off x="4038993"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32" name="Ovál 531"/>
            <p:cNvSpPr/>
            <p:nvPr/>
          </p:nvSpPr>
          <p:spPr>
            <a:xfrm>
              <a:off x="4102617"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33" name="Ovál 532"/>
            <p:cNvSpPr/>
            <p:nvPr/>
          </p:nvSpPr>
          <p:spPr>
            <a:xfrm>
              <a:off x="4508376" y="33916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34" name="Ovál 533"/>
            <p:cNvSpPr/>
            <p:nvPr/>
          </p:nvSpPr>
          <p:spPr>
            <a:xfrm>
              <a:off x="4436368" y="33196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35" name="Ovál 534"/>
            <p:cNvSpPr/>
            <p:nvPr/>
          </p:nvSpPr>
          <p:spPr>
            <a:xfrm>
              <a:off x="4580384" y="33196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36" name="Ovál 535"/>
            <p:cNvSpPr/>
            <p:nvPr/>
          </p:nvSpPr>
          <p:spPr>
            <a:xfrm>
              <a:off x="4606673" y="32213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37" name="Ovál 536"/>
            <p:cNvSpPr/>
            <p:nvPr/>
          </p:nvSpPr>
          <p:spPr>
            <a:xfrm>
              <a:off x="4606673"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38" name="Ovál 537"/>
            <p:cNvSpPr/>
            <p:nvPr/>
          </p:nvSpPr>
          <p:spPr>
            <a:xfrm>
              <a:off x="4436368"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39" name="Ovál 538"/>
            <p:cNvSpPr/>
            <p:nvPr/>
          </p:nvSpPr>
          <p:spPr>
            <a:xfrm>
              <a:off x="4436368"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40" name="Ovál 539"/>
            <p:cNvSpPr/>
            <p:nvPr/>
          </p:nvSpPr>
          <p:spPr>
            <a:xfrm>
              <a:off x="4796408" y="33916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41" name="Ovál 540"/>
            <p:cNvSpPr/>
            <p:nvPr/>
          </p:nvSpPr>
          <p:spPr>
            <a:xfrm>
              <a:off x="4822697"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42" name="Ovál 541"/>
            <p:cNvSpPr/>
            <p:nvPr/>
          </p:nvSpPr>
          <p:spPr>
            <a:xfrm>
              <a:off x="4750689" y="317564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43" name="Ovál 542"/>
            <p:cNvSpPr/>
            <p:nvPr/>
          </p:nvSpPr>
          <p:spPr>
            <a:xfrm>
              <a:off x="4750689" y="33653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44" name="Ovál 543"/>
            <p:cNvSpPr/>
            <p:nvPr/>
          </p:nvSpPr>
          <p:spPr>
            <a:xfrm>
              <a:off x="4868416" y="33653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45" name="Ovál 544"/>
            <p:cNvSpPr/>
            <p:nvPr/>
          </p:nvSpPr>
          <p:spPr>
            <a:xfrm>
              <a:off x="4724400" y="33196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46" name="Ovál 545"/>
            <p:cNvSpPr/>
            <p:nvPr/>
          </p:nvSpPr>
          <p:spPr>
            <a:xfrm>
              <a:off x="4724400"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47" name="Ovál 546"/>
            <p:cNvSpPr/>
            <p:nvPr/>
          </p:nvSpPr>
          <p:spPr>
            <a:xfrm>
              <a:off x="4894705" y="32933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48" name="Ovál 547"/>
            <p:cNvSpPr/>
            <p:nvPr/>
          </p:nvSpPr>
          <p:spPr>
            <a:xfrm>
              <a:off x="4894705" y="32213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49" name="Ovál 548"/>
            <p:cNvSpPr/>
            <p:nvPr/>
          </p:nvSpPr>
          <p:spPr>
            <a:xfrm>
              <a:off x="4868416" y="317564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50" name="Ovál 549"/>
            <p:cNvSpPr/>
            <p:nvPr/>
          </p:nvSpPr>
          <p:spPr>
            <a:xfrm>
              <a:off x="4534665" y="33653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51" name="Ovál 550"/>
            <p:cNvSpPr/>
            <p:nvPr/>
          </p:nvSpPr>
          <p:spPr>
            <a:xfrm>
              <a:off x="4508376" y="33653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52" name="Ovál 551"/>
            <p:cNvSpPr/>
            <p:nvPr/>
          </p:nvSpPr>
          <p:spPr>
            <a:xfrm>
              <a:off x="5228456" y="33916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53" name="Ovál 552"/>
            <p:cNvSpPr/>
            <p:nvPr/>
          </p:nvSpPr>
          <p:spPr>
            <a:xfrm>
              <a:off x="5156448" y="33196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54" name="Ovál 553"/>
            <p:cNvSpPr/>
            <p:nvPr/>
          </p:nvSpPr>
          <p:spPr>
            <a:xfrm>
              <a:off x="5300464" y="33196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55" name="Ovál 554"/>
            <p:cNvSpPr/>
            <p:nvPr/>
          </p:nvSpPr>
          <p:spPr>
            <a:xfrm>
              <a:off x="5326753" y="32213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56" name="Ovál 555"/>
            <p:cNvSpPr/>
            <p:nvPr/>
          </p:nvSpPr>
          <p:spPr>
            <a:xfrm>
              <a:off x="5326753"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57" name="Ovál 556"/>
            <p:cNvSpPr/>
            <p:nvPr/>
          </p:nvSpPr>
          <p:spPr>
            <a:xfrm>
              <a:off x="5156448"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58" name="Ovál 557"/>
            <p:cNvSpPr/>
            <p:nvPr/>
          </p:nvSpPr>
          <p:spPr>
            <a:xfrm>
              <a:off x="5156448"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59" name="Ovál 558"/>
            <p:cNvSpPr/>
            <p:nvPr/>
          </p:nvSpPr>
          <p:spPr>
            <a:xfrm>
              <a:off x="5254745" y="33653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60" name="Ovál 559"/>
            <p:cNvSpPr/>
            <p:nvPr/>
          </p:nvSpPr>
          <p:spPr>
            <a:xfrm>
              <a:off x="5228456" y="33653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61" name="Ovál 560"/>
            <p:cNvSpPr/>
            <p:nvPr/>
          </p:nvSpPr>
          <p:spPr>
            <a:xfrm>
              <a:off x="5444480" y="31577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62" name="Ovál 561"/>
            <p:cNvSpPr/>
            <p:nvPr/>
          </p:nvSpPr>
          <p:spPr>
            <a:xfrm>
              <a:off x="5516488" y="31577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63" name="Ovál 562"/>
            <p:cNvSpPr/>
            <p:nvPr/>
          </p:nvSpPr>
          <p:spPr>
            <a:xfrm>
              <a:off x="5588496" y="32213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64" name="Ovál 563"/>
            <p:cNvSpPr/>
            <p:nvPr/>
          </p:nvSpPr>
          <p:spPr>
            <a:xfrm>
              <a:off x="5444480"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65" name="Ovál 564"/>
            <p:cNvSpPr/>
            <p:nvPr/>
          </p:nvSpPr>
          <p:spPr>
            <a:xfrm>
              <a:off x="5516488"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66" name="Ovál 565"/>
            <p:cNvSpPr/>
            <p:nvPr/>
          </p:nvSpPr>
          <p:spPr>
            <a:xfrm>
              <a:off x="5444480" y="33196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67" name="Ovál 566"/>
            <p:cNvSpPr/>
            <p:nvPr/>
          </p:nvSpPr>
          <p:spPr>
            <a:xfrm>
              <a:off x="5444480" y="33916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68" name="Ovál 567"/>
            <p:cNvSpPr/>
            <p:nvPr/>
          </p:nvSpPr>
          <p:spPr>
            <a:xfrm>
              <a:off x="5516488" y="33916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69" name="Ovál 568"/>
            <p:cNvSpPr/>
            <p:nvPr/>
          </p:nvSpPr>
          <p:spPr>
            <a:xfrm>
              <a:off x="5588496" y="33653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70" name="Ovál 569"/>
            <p:cNvSpPr/>
            <p:nvPr/>
          </p:nvSpPr>
          <p:spPr>
            <a:xfrm>
              <a:off x="6596608" y="314743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71" name="Ovál 570"/>
            <p:cNvSpPr/>
            <p:nvPr/>
          </p:nvSpPr>
          <p:spPr>
            <a:xfrm>
              <a:off x="6596608" y="3237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72" name="Ovál 571"/>
            <p:cNvSpPr/>
            <p:nvPr/>
          </p:nvSpPr>
          <p:spPr>
            <a:xfrm>
              <a:off x="6596608" y="33093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73" name="Ovál 572"/>
            <p:cNvSpPr/>
            <p:nvPr/>
          </p:nvSpPr>
          <p:spPr>
            <a:xfrm>
              <a:off x="6596608" y="33897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74" name="Ovál 573"/>
            <p:cNvSpPr/>
            <p:nvPr/>
          </p:nvSpPr>
          <p:spPr>
            <a:xfrm>
              <a:off x="6668616" y="313905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75" name="Ovál 574"/>
            <p:cNvSpPr/>
            <p:nvPr/>
          </p:nvSpPr>
          <p:spPr>
            <a:xfrm>
              <a:off x="6766913"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76" name="Ovál 575"/>
            <p:cNvSpPr/>
            <p:nvPr/>
          </p:nvSpPr>
          <p:spPr>
            <a:xfrm>
              <a:off x="6838921"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77" name="Ovál 576"/>
            <p:cNvSpPr/>
            <p:nvPr/>
          </p:nvSpPr>
          <p:spPr>
            <a:xfrm>
              <a:off x="6910929" y="32129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78" name="Ovál 577"/>
            <p:cNvSpPr/>
            <p:nvPr/>
          </p:nvSpPr>
          <p:spPr>
            <a:xfrm>
              <a:off x="6766913"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79" name="Ovál 578"/>
            <p:cNvSpPr/>
            <p:nvPr/>
          </p:nvSpPr>
          <p:spPr>
            <a:xfrm>
              <a:off x="6838921"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80" name="Ovál 579"/>
            <p:cNvSpPr/>
            <p:nvPr/>
          </p:nvSpPr>
          <p:spPr>
            <a:xfrm>
              <a:off x="6766913" y="331127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81" name="Ovál 580"/>
            <p:cNvSpPr/>
            <p:nvPr/>
          </p:nvSpPr>
          <p:spPr>
            <a:xfrm>
              <a:off x="6766913" y="338328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82" name="Ovál 581"/>
            <p:cNvSpPr/>
            <p:nvPr/>
          </p:nvSpPr>
          <p:spPr>
            <a:xfrm>
              <a:off x="6838921" y="338328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83" name="Ovál 582"/>
            <p:cNvSpPr/>
            <p:nvPr/>
          </p:nvSpPr>
          <p:spPr>
            <a:xfrm>
              <a:off x="6910929" y="335699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84" name="Ovál 583"/>
            <p:cNvSpPr/>
            <p:nvPr/>
          </p:nvSpPr>
          <p:spPr>
            <a:xfrm>
              <a:off x="6452592" y="34000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85" name="Ovál 584"/>
            <p:cNvSpPr/>
            <p:nvPr/>
          </p:nvSpPr>
          <p:spPr>
            <a:xfrm>
              <a:off x="6452592" y="33653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86" name="Ovál 585"/>
            <p:cNvSpPr/>
            <p:nvPr/>
          </p:nvSpPr>
          <p:spPr>
            <a:xfrm>
              <a:off x="6452592" y="32933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87" name="Ovál 586"/>
            <p:cNvSpPr/>
            <p:nvPr/>
          </p:nvSpPr>
          <p:spPr>
            <a:xfrm>
              <a:off x="6452592" y="32213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88" name="Ovál 587"/>
            <p:cNvSpPr/>
            <p:nvPr/>
          </p:nvSpPr>
          <p:spPr>
            <a:xfrm>
              <a:off x="6452592"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89" name="Ovál 588"/>
            <p:cNvSpPr/>
            <p:nvPr/>
          </p:nvSpPr>
          <p:spPr>
            <a:xfrm>
              <a:off x="6452592" y="30053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90" name="Ovál 589"/>
            <p:cNvSpPr/>
            <p:nvPr/>
          </p:nvSpPr>
          <p:spPr>
            <a:xfrm>
              <a:off x="6478881" y="300533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91" name="Ovál 590"/>
            <p:cNvSpPr/>
            <p:nvPr/>
          </p:nvSpPr>
          <p:spPr>
            <a:xfrm>
              <a:off x="6020544" y="314531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92" name="Ovál 591"/>
            <p:cNvSpPr/>
            <p:nvPr/>
          </p:nvSpPr>
          <p:spPr>
            <a:xfrm>
              <a:off x="6020544" y="323523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93" name="Ovál 592"/>
            <p:cNvSpPr/>
            <p:nvPr/>
          </p:nvSpPr>
          <p:spPr>
            <a:xfrm>
              <a:off x="6020544" y="330724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94" name="Ovál 593"/>
            <p:cNvSpPr/>
            <p:nvPr/>
          </p:nvSpPr>
          <p:spPr>
            <a:xfrm>
              <a:off x="6020544" y="337924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95" name="Ovál 594"/>
            <p:cNvSpPr/>
            <p:nvPr/>
          </p:nvSpPr>
          <p:spPr>
            <a:xfrm>
              <a:off x="6092552" y="314531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96" name="Ovál 595"/>
            <p:cNvSpPr/>
            <p:nvPr/>
          </p:nvSpPr>
          <p:spPr>
            <a:xfrm>
              <a:off x="6164560" y="323523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97" name="Ovál 596"/>
            <p:cNvSpPr/>
            <p:nvPr/>
          </p:nvSpPr>
          <p:spPr>
            <a:xfrm>
              <a:off x="6164560" y="3163224"/>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98" name="Ovál 597"/>
            <p:cNvSpPr/>
            <p:nvPr/>
          </p:nvSpPr>
          <p:spPr>
            <a:xfrm>
              <a:off x="6164560" y="330724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599" name="Ovál 598"/>
            <p:cNvSpPr/>
            <p:nvPr/>
          </p:nvSpPr>
          <p:spPr>
            <a:xfrm>
              <a:off x="6164560" y="337924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00" name="Ovál 599"/>
            <p:cNvSpPr/>
            <p:nvPr/>
          </p:nvSpPr>
          <p:spPr>
            <a:xfrm>
              <a:off x="6172944"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01" name="Ovál 600"/>
            <p:cNvSpPr/>
            <p:nvPr/>
          </p:nvSpPr>
          <p:spPr>
            <a:xfrm>
              <a:off x="6172944"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02" name="Ovál 601"/>
            <p:cNvSpPr/>
            <p:nvPr/>
          </p:nvSpPr>
          <p:spPr>
            <a:xfrm>
              <a:off x="6172944" y="331127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03" name="Ovál 602"/>
            <p:cNvSpPr/>
            <p:nvPr/>
          </p:nvSpPr>
          <p:spPr>
            <a:xfrm>
              <a:off x="6172944" y="338328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04" name="Ovál 603"/>
            <p:cNvSpPr/>
            <p:nvPr/>
          </p:nvSpPr>
          <p:spPr>
            <a:xfrm>
              <a:off x="6244952"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05" name="Ovál 604"/>
            <p:cNvSpPr/>
            <p:nvPr/>
          </p:nvSpPr>
          <p:spPr>
            <a:xfrm>
              <a:off x="6316960" y="32392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06" name="Ovál 605"/>
            <p:cNvSpPr/>
            <p:nvPr/>
          </p:nvSpPr>
          <p:spPr>
            <a:xfrm>
              <a:off x="6316960" y="31672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07" name="Ovál 606"/>
            <p:cNvSpPr/>
            <p:nvPr/>
          </p:nvSpPr>
          <p:spPr>
            <a:xfrm>
              <a:off x="6316960" y="3311273"/>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08" name="Ovál 607"/>
            <p:cNvSpPr/>
            <p:nvPr/>
          </p:nvSpPr>
          <p:spPr>
            <a:xfrm>
              <a:off x="6316960" y="338328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09" name="Ovál 608"/>
            <p:cNvSpPr/>
            <p:nvPr/>
          </p:nvSpPr>
          <p:spPr>
            <a:xfrm>
              <a:off x="5732512" y="3365376"/>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10" name="Ovál 609"/>
            <p:cNvSpPr/>
            <p:nvPr/>
          </p:nvSpPr>
          <p:spPr>
            <a:xfrm>
              <a:off x="5804520" y="3391665"/>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11" name="Ovál 610"/>
            <p:cNvSpPr/>
            <p:nvPr/>
          </p:nvSpPr>
          <p:spPr>
            <a:xfrm>
              <a:off x="5830809" y="3319657"/>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12" name="Ovál 611"/>
            <p:cNvSpPr/>
            <p:nvPr/>
          </p:nvSpPr>
          <p:spPr>
            <a:xfrm>
              <a:off x="5804520" y="32933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13" name="Ovál 612"/>
            <p:cNvSpPr/>
            <p:nvPr/>
          </p:nvSpPr>
          <p:spPr>
            <a:xfrm>
              <a:off x="5758801" y="3293368"/>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14" name="Ovál 613"/>
            <p:cNvSpPr/>
            <p:nvPr/>
          </p:nvSpPr>
          <p:spPr>
            <a:xfrm>
              <a:off x="5732512" y="3221360"/>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15" name="Ovál 614"/>
            <p:cNvSpPr/>
            <p:nvPr/>
          </p:nvSpPr>
          <p:spPr>
            <a:xfrm>
              <a:off x="5830809"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16" name="Ovál 615"/>
            <p:cNvSpPr/>
            <p:nvPr/>
          </p:nvSpPr>
          <p:spPr>
            <a:xfrm>
              <a:off x="5804520" y="3149352"/>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17" name="Ovál 616"/>
            <p:cNvSpPr/>
            <p:nvPr/>
          </p:nvSpPr>
          <p:spPr>
            <a:xfrm>
              <a:off x="5732512" y="3175641"/>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18" name="Ovál 617"/>
            <p:cNvSpPr/>
            <p:nvPr/>
          </p:nvSpPr>
          <p:spPr>
            <a:xfrm>
              <a:off x="5804520" y="3247649"/>
              <a:ext cx="45719" cy="45719"/>
            </a:xfrm>
            <a:prstGeom prst="ellipse">
              <a:avLst/>
            </a:prstGeom>
            <a:solidFill>
              <a:schemeClr val="tx2">
                <a:lumMod val="20000"/>
                <a:lumOff val="80000"/>
              </a:schemeClr>
            </a:solidFill>
            <a:ln>
              <a:solidFill>
                <a:srgbClr val="FFFF00"/>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sp>
        <p:nvSpPr>
          <p:cNvPr id="619" name="Obdĺžnik 618"/>
          <p:cNvSpPr/>
          <p:nvPr userDrawn="1"/>
        </p:nvSpPr>
        <p:spPr>
          <a:xfrm>
            <a:off x="0" y="0"/>
            <a:ext cx="9144000" cy="26064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20" name="Obdĺžnik 619"/>
          <p:cNvSpPr/>
          <p:nvPr userDrawn="1"/>
        </p:nvSpPr>
        <p:spPr>
          <a:xfrm>
            <a:off x="6210280" y="6502796"/>
            <a:ext cx="2933720" cy="38258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smtClean="0">
                <a:solidFill>
                  <a:srgbClr val="FFFFFF"/>
                </a:solidFill>
              </a:rPr>
              <a:t>Róbert Klučár</a:t>
            </a:r>
            <a:endParaRPr lang="sk-SK" b="1" dirty="0">
              <a:solidFill>
                <a:srgbClr val="FFFFFF"/>
              </a:solidFill>
            </a:endParaRPr>
          </a:p>
        </p:txBody>
      </p:sp>
    </p:spTree>
    <p:extLst>
      <p:ext uri="{BB962C8B-B14F-4D97-AF65-F5344CB8AC3E}">
        <p14:creationId xmlns:p14="http://schemas.microsoft.com/office/powerpoint/2010/main" val="243580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2000"/>
                                        <p:tgtEl>
                                          <p:spTgt spid="468"/>
                                        </p:tgtEl>
                                      </p:cBhvr>
                                    </p:animEffect>
                                  </p:childTnLst>
                                </p:cTn>
                              </p:par>
                            </p:childTnLst>
                          </p:cTn>
                        </p:par>
                        <p:par>
                          <p:cTn id="8" fill="hold">
                            <p:stCondLst>
                              <p:cond delay="2000"/>
                            </p:stCondLst>
                            <p:childTnLst>
                              <p:par>
                                <p:cTn id="9" presetID="1" presetClass="exit" presetSubtype="0" fill="hold" nodeType="afterEffect">
                                  <p:stCondLst>
                                    <p:cond delay="0"/>
                                  </p:stCondLst>
                                  <p:childTnLst>
                                    <p:set>
                                      <p:cBhvr>
                                        <p:cTn id="10" dur="1" fill="hold">
                                          <p:stCondLst>
                                            <p:cond delay="0"/>
                                          </p:stCondLst>
                                        </p:cTn>
                                        <p:tgtEl>
                                          <p:spTgt spid="468"/>
                                        </p:tgtEl>
                                        <p:attrNameLst>
                                          <p:attrName>style.visibility</p:attrName>
                                        </p:attrNameLst>
                                      </p:cBhvr>
                                      <p:to>
                                        <p:strVal val="hidden"/>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1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1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2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2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2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2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2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2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2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2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3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3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3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3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3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3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3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3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3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3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4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4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4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43"/>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44"/>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4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46"/>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4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4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4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50"/>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51"/>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52"/>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53"/>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5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55"/>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56"/>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57"/>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58"/>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59"/>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60"/>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61"/>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6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6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64"/>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65"/>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66"/>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67"/>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68"/>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69"/>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370"/>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371"/>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372"/>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373"/>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374"/>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375"/>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376"/>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377"/>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378"/>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379"/>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380"/>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381"/>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382"/>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383"/>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384"/>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385"/>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386"/>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387"/>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388"/>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389"/>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390"/>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391"/>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392"/>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393"/>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394"/>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395"/>
                                        </p:tgtEl>
                                        <p:attrNameLst>
                                          <p:attrName>style.visibility</p:attrName>
                                        </p:attrNameLst>
                                      </p:cBhvr>
                                      <p:to>
                                        <p:strVal val="visible"/>
                                      </p:to>
                                    </p:set>
                                  </p:childTnLst>
                                </p:cTn>
                              </p:par>
                              <p:par>
                                <p:cTn id="168" presetID="1" presetClass="entr" presetSubtype="0" fill="hold" grpId="0" nodeType="withEffect">
                                  <p:stCondLst>
                                    <p:cond delay="0"/>
                                  </p:stCondLst>
                                  <p:childTnLst>
                                    <p:set>
                                      <p:cBhvr>
                                        <p:cTn id="169" dur="1" fill="hold">
                                          <p:stCondLst>
                                            <p:cond delay="0"/>
                                          </p:stCondLst>
                                        </p:cTn>
                                        <p:tgtEl>
                                          <p:spTgt spid="396"/>
                                        </p:tgtEl>
                                        <p:attrNameLst>
                                          <p:attrName>style.visibility</p:attrName>
                                        </p:attrNameLst>
                                      </p:cBhvr>
                                      <p:to>
                                        <p:strVal val="visible"/>
                                      </p:to>
                                    </p:set>
                                  </p:childTnLst>
                                </p:cTn>
                              </p:par>
                              <p:par>
                                <p:cTn id="170" presetID="1" presetClass="entr" presetSubtype="0" fill="hold" grpId="0" nodeType="withEffect">
                                  <p:stCondLst>
                                    <p:cond delay="0"/>
                                  </p:stCondLst>
                                  <p:childTnLst>
                                    <p:set>
                                      <p:cBhvr>
                                        <p:cTn id="171" dur="1" fill="hold">
                                          <p:stCondLst>
                                            <p:cond delay="0"/>
                                          </p:stCondLst>
                                        </p:cTn>
                                        <p:tgtEl>
                                          <p:spTgt spid="397"/>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398"/>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399"/>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400"/>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401"/>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402"/>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403"/>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404"/>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405"/>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406"/>
                                        </p:tgtEl>
                                        <p:attrNameLst>
                                          <p:attrName>style.visibility</p:attrName>
                                        </p:attrNameLst>
                                      </p:cBhvr>
                                      <p:to>
                                        <p:strVal val="visible"/>
                                      </p:to>
                                    </p:set>
                                  </p:childTnLst>
                                </p:cTn>
                              </p:par>
                              <p:par>
                                <p:cTn id="190" presetID="1" presetClass="entr" presetSubtype="0" fill="hold" grpId="0" nodeType="withEffect">
                                  <p:stCondLst>
                                    <p:cond delay="0"/>
                                  </p:stCondLst>
                                  <p:childTnLst>
                                    <p:set>
                                      <p:cBhvr>
                                        <p:cTn id="191" dur="1" fill="hold">
                                          <p:stCondLst>
                                            <p:cond delay="0"/>
                                          </p:stCondLst>
                                        </p:cTn>
                                        <p:tgtEl>
                                          <p:spTgt spid="407"/>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408"/>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409"/>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410"/>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411"/>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412"/>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413"/>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414"/>
                                        </p:tgtEl>
                                        <p:attrNameLst>
                                          <p:attrName>style.visibility</p:attrName>
                                        </p:attrNameLst>
                                      </p:cBhvr>
                                      <p:to>
                                        <p:strVal val="visible"/>
                                      </p:to>
                                    </p:set>
                                  </p:childTnLst>
                                </p:cTn>
                              </p:par>
                              <p:par>
                                <p:cTn id="206" presetID="1" presetClass="entr" presetSubtype="0" fill="hold" grpId="0" nodeType="withEffect">
                                  <p:stCondLst>
                                    <p:cond delay="0"/>
                                  </p:stCondLst>
                                  <p:childTnLst>
                                    <p:set>
                                      <p:cBhvr>
                                        <p:cTn id="207" dur="1" fill="hold">
                                          <p:stCondLst>
                                            <p:cond delay="0"/>
                                          </p:stCondLst>
                                        </p:cTn>
                                        <p:tgtEl>
                                          <p:spTgt spid="415"/>
                                        </p:tgtEl>
                                        <p:attrNameLst>
                                          <p:attrName>style.visibility</p:attrName>
                                        </p:attrNameLst>
                                      </p:cBhvr>
                                      <p:to>
                                        <p:strVal val="visible"/>
                                      </p:to>
                                    </p:set>
                                  </p:childTnLst>
                                </p:cTn>
                              </p:par>
                              <p:par>
                                <p:cTn id="208" presetID="1" presetClass="entr" presetSubtype="0" fill="hold" grpId="0" nodeType="withEffect">
                                  <p:stCondLst>
                                    <p:cond delay="0"/>
                                  </p:stCondLst>
                                  <p:childTnLst>
                                    <p:set>
                                      <p:cBhvr>
                                        <p:cTn id="209" dur="1" fill="hold">
                                          <p:stCondLst>
                                            <p:cond delay="0"/>
                                          </p:stCondLst>
                                        </p:cTn>
                                        <p:tgtEl>
                                          <p:spTgt spid="416"/>
                                        </p:tgtEl>
                                        <p:attrNameLst>
                                          <p:attrName>style.visibility</p:attrName>
                                        </p:attrNameLst>
                                      </p:cBhvr>
                                      <p:to>
                                        <p:strVal val="visible"/>
                                      </p:to>
                                    </p:set>
                                  </p:childTnLst>
                                </p:cTn>
                              </p:par>
                              <p:par>
                                <p:cTn id="210" presetID="1" presetClass="entr" presetSubtype="0" fill="hold" grpId="0" nodeType="withEffect">
                                  <p:stCondLst>
                                    <p:cond delay="0"/>
                                  </p:stCondLst>
                                  <p:childTnLst>
                                    <p:set>
                                      <p:cBhvr>
                                        <p:cTn id="211" dur="1" fill="hold">
                                          <p:stCondLst>
                                            <p:cond delay="0"/>
                                          </p:stCondLst>
                                        </p:cTn>
                                        <p:tgtEl>
                                          <p:spTgt spid="417"/>
                                        </p:tgtEl>
                                        <p:attrNameLst>
                                          <p:attrName>style.visibility</p:attrName>
                                        </p:attrNameLst>
                                      </p:cBhvr>
                                      <p:to>
                                        <p:strVal val="visible"/>
                                      </p:to>
                                    </p:set>
                                  </p:childTnLst>
                                </p:cTn>
                              </p:par>
                              <p:par>
                                <p:cTn id="212" presetID="1" presetClass="entr" presetSubtype="0" fill="hold" grpId="0" nodeType="withEffect">
                                  <p:stCondLst>
                                    <p:cond delay="0"/>
                                  </p:stCondLst>
                                  <p:childTnLst>
                                    <p:set>
                                      <p:cBhvr>
                                        <p:cTn id="213" dur="1" fill="hold">
                                          <p:stCondLst>
                                            <p:cond delay="0"/>
                                          </p:stCondLst>
                                        </p:cTn>
                                        <p:tgtEl>
                                          <p:spTgt spid="418"/>
                                        </p:tgtEl>
                                        <p:attrNameLst>
                                          <p:attrName>style.visibility</p:attrName>
                                        </p:attrNameLst>
                                      </p:cBhvr>
                                      <p:to>
                                        <p:strVal val="visible"/>
                                      </p:to>
                                    </p:set>
                                  </p:childTnLst>
                                </p:cTn>
                              </p:par>
                              <p:par>
                                <p:cTn id="214" presetID="1" presetClass="entr" presetSubtype="0" fill="hold" grpId="0" nodeType="withEffect">
                                  <p:stCondLst>
                                    <p:cond delay="0"/>
                                  </p:stCondLst>
                                  <p:childTnLst>
                                    <p:set>
                                      <p:cBhvr>
                                        <p:cTn id="215" dur="1" fill="hold">
                                          <p:stCondLst>
                                            <p:cond delay="0"/>
                                          </p:stCondLst>
                                        </p:cTn>
                                        <p:tgtEl>
                                          <p:spTgt spid="419"/>
                                        </p:tgtEl>
                                        <p:attrNameLst>
                                          <p:attrName>style.visibility</p:attrName>
                                        </p:attrNameLst>
                                      </p:cBhvr>
                                      <p:to>
                                        <p:strVal val="visible"/>
                                      </p:to>
                                    </p:set>
                                  </p:childTnLst>
                                </p:cTn>
                              </p:par>
                              <p:par>
                                <p:cTn id="216" presetID="1" presetClass="entr" presetSubtype="0" fill="hold" grpId="0" nodeType="withEffect">
                                  <p:stCondLst>
                                    <p:cond delay="0"/>
                                  </p:stCondLst>
                                  <p:childTnLst>
                                    <p:set>
                                      <p:cBhvr>
                                        <p:cTn id="217" dur="1" fill="hold">
                                          <p:stCondLst>
                                            <p:cond delay="0"/>
                                          </p:stCondLst>
                                        </p:cTn>
                                        <p:tgtEl>
                                          <p:spTgt spid="420"/>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421"/>
                                        </p:tgtEl>
                                        <p:attrNameLst>
                                          <p:attrName>style.visibility</p:attrName>
                                        </p:attrNameLst>
                                      </p:cBhvr>
                                      <p:to>
                                        <p:strVal val="visible"/>
                                      </p:to>
                                    </p:set>
                                  </p:childTnLst>
                                </p:cTn>
                              </p:par>
                              <p:par>
                                <p:cTn id="220" presetID="1" presetClass="entr" presetSubtype="0" fill="hold" grpId="0" nodeType="withEffect">
                                  <p:stCondLst>
                                    <p:cond delay="0"/>
                                  </p:stCondLst>
                                  <p:childTnLst>
                                    <p:set>
                                      <p:cBhvr>
                                        <p:cTn id="221" dur="1" fill="hold">
                                          <p:stCondLst>
                                            <p:cond delay="0"/>
                                          </p:stCondLst>
                                        </p:cTn>
                                        <p:tgtEl>
                                          <p:spTgt spid="422"/>
                                        </p:tgtEl>
                                        <p:attrNameLst>
                                          <p:attrName>style.visibility</p:attrName>
                                        </p:attrNameLst>
                                      </p:cBhvr>
                                      <p:to>
                                        <p:strVal val="visible"/>
                                      </p:to>
                                    </p:set>
                                  </p:childTnLst>
                                </p:cTn>
                              </p:par>
                              <p:par>
                                <p:cTn id="222" presetID="1" presetClass="entr" presetSubtype="0" fill="hold" grpId="0" nodeType="withEffect">
                                  <p:stCondLst>
                                    <p:cond delay="0"/>
                                  </p:stCondLst>
                                  <p:childTnLst>
                                    <p:set>
                                      <p:cBhvr>
                                        <p:cTn id="223" dur="1" fill="hold">
                                          <p:stCondLst>
                                            <p:cond delay="0"/>
                                          </p:stCondLst>
                                        </p:cTn>
                                        <p:tgtEl>
                                          <p:spTgt spid="423"/>
                                        </p:tgtEl>
                                        <p:attrNameLst>
                                          <p:attrName>style.visibility</p:attrName>
                                        </p:attrNameLst>
                                      </p:cBhvr>
                                      <p:to>
                                        <p:strVal val="visible"/>
                                      </p:to>
                                    </p:set>
                                  </p:childTnLst>
                                </p:cTn>
                              </p:par>
                              <p:par>
                                <p:cTn id="224" presetID="1" presetClass="entr" presetSubtype="0" fill="hold" grpId="0" nodeType="withEffect">
                                  <p:stCondLst>
                                    <p:cond delay="0"/>
                                  </p:stCondLst>
                                  <p:childTnLst>
                                    <p:set>
                                      <p:cBhvr>
                                        <p:cTn id="225" dur="1" fill="hold">
                                          <p:stCondLst>
                                            <p:cond delay="0"/>
                                          </p:stCondLst>
                                        </p:cTn>
                                        <p:tgtEl>
                                          <p:spTgt spid="424"/>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425"/>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426"/>
                                        </p:tgtEl>
                                        <p:attrNameLst>
                                          <p:attrName>style.visibility</p:attrName>
                                        </p:attrNameLst>
                                      </p:cBhvr>
                                      <p:to>
                                        <p:strVal val="visible"/>
                                      </p:to>
                                    </p:set>
                                  </p:childTnLst>
                                </p:cTn>
                              </p:par>
                              <p:par>
                                <p:cTn id="230" presetID="1" presetClass="entr" presetSubtype="0" fill="hold" grpId="0" nodeType="withEffect">
                                  <p:stCondLst>
                                    <p:cond delay="0"/>
                                  </p:stCondLst>
                                  <p:childTnLst>
                                    <p:set>
                                      <p:cBhvr>
                                        <p:cTn id="231" dur="1" fill="hold">
                                          <p:stCondLst>
                                            <p:cond delay="0"/>
                                          </p:stCondLst>
                                        </p:cTn>
                                        <p:tgtEl>
                                          <p:spTgt spid="427"/>
                                        </p:tgtEl>
                                        <p:attrNameLst>
                                          <p:attrName>style.visibility</p:attrName>
                                        </p:attrNameLst>
                                      </p:cBhvr>
                                      <p:to>
                                        <p:strVal val="visible"/>
                                      </p:to>
                                    </p:set>
                                  </p:childTnLst>
                                </p:cTn>
                              </p:par>
                              <p:par>
                                <p:cTn id="232" presetID="1" presetClass="entr" presetSubtype="0" fill="hold" grpId="0" nodeType="withEffect">
                                  <p:stCondLst>
                                    <p:cond delay="0"/>
                                  </p:stCondLst>
                                  <p:childTnLst>
                                    <p:set>
                                      <p:cBhvr>
                                        <p:cTn id="233" dur="1" fill="hold">
                                          <p:stCondLst>
                                            <p:cond delay="0"/>
                                          </p:stCondLst>
                                        </p:cTn>
                                        <p:tgtEl>
                                          <p:spTgt spid="428"/>
                                        </p:tgtEl>
                                        <p:attrNameLst>
                                          <p:attrName>style.visibility</p:attrName>
                                        </p:attrNameLst>
                                      </p:cBhvr>
                                      <p:to>
                                        <p:strVal val="visible"/>
                                      </p:to>
                                    </p:set>
                                  </p:childTnLst>
                                </p:cTn>
                              </p:par>
                              <p:par>
                                <p:cTn id="234" presetID="1" presetClass="entr" presetSubtype="0" fill="hold" grpId="0" nodeType="withEffect">
                                  <p:stCondLst>
                                    <p:cond delay="0"/>
                                  </p:stCondLst>
                                  <p:childTnLst>
                                    <p:set>
                                      <p:cBhvr>
                                        <p:cTn id="235" dur="1" fill="hold">
                                          <p:stCondLst>
                                            <p:cond delay="0"/>
                                          </p:stCondLst>
                                        </p:cTn>
                                        <p:tgtEl>
                                          <p:spTgt spid="429"/>
                                        </p:tgtEl>
                                        <p:attrNameLst>
                                          <p:attrName>style.visibility</p:attrName>
                                        </p:attrNameLst>
                                      </p:cBhvr>
                                      <p:to>
                                        <p:strVal val="visible"/>
                                      </p:to>
                                    </p:set>
                                  </p:childTnLst>
                                </p:cTn>
                              </p:par>
                              <p:par>
                                <p:cTn id="236" presetID="1" presetClass="entr" presetSubtype="0" fill="hold" grpId="0" nodeType="withEffect">
                                  <p:stCondLst>
                                    <p:cond delay="0"/>
                                  </p:stCondLst>
                                  <p:childTnLst>
                                    <p:set>
                                      <p:cBhvr>
                                        <p:cTn id="237" dur="1" fill="hold">
                                          <p:stCondLst>
                                            <p:cond delay="0"/>
                                          </p:stCondLst>
                                        </p:cTn>
                                        <p:tgtEl>
                                          <p:spTgt spid="430"/>
                                        </p:tgtEl>
                                        <p:attrNameLst>
                                          <p:attrName>style.visibility</p:attrName>
                                        </p:attrNameLst>
                                      </p:cBhvr>
                                      <p:to>
                                        <p:strVal val="visible"/>
                                      </p:to>
                                    </p:set>
                                  </p:childTnLst>
                                </p:cTn>
                              </p:par>
                              <p:par>
                                <p:cTn id="238" presetID="1" presetClass="entr" presetSubtype="0" fill="hold" grpId="0" nodeType="withEffect">
                                  <p:stCondLst>
                                    <p:cond delay="0"/>
                                  </p:stCondLst>
                                  <p:childTnLst>
                                    <p:set>
                                      <p:cBhvr>
                                        <p:cTn id="239" dur="1" fill="hold">
                                          <p:stCondLst>
                                            <p:cond delay="0"/>
                                          </p:stCondLst>
                                        </p:cTn>
                                        <p:tgtEl>
                                          <p:spTgt spid="431"/>
                                        </p:tgtEl>
                                        <p:attrNameLst>
                                          <p:attrName>style.visibility</p:attrName>
                                        </p:attrNameLst>
                                      </p:cBhvr>
                                      <p:to>
                                        <p:strVal val="visible"/>
                                      </p:to>
                                    </p:set>
                                  </p:childTnLst>
                                </p:cTn>
                              </p:par>
                              <p:par>
                                <p:cTn id="240" presetID="1" presetClass="entr" presetSubtype="0" fill="hold" grpId="0" nodeType="withEffect">
                                  <p:stCondLst>
                                    <p:cond delay="0"/>
                                  </p:stCondLst>
                                  <p:childTnLst>
                                    <p:set>
                                      <p:cBhvr>
                                        <p:cTn id="241" dur="1" fill="hold">
                                          <p:stCondLst>
                                            <p:cond delay="0"/>
                                          </p:stCondLst>
                                        </p:cTn>
                                        <p:tgtEl>
                                          <p:spTgt spid="432"/>
                                        </p:tgtEl>
                                        <p:attrNameLst>
                                          <p:attrName>style.visibility</p:attrName>
                                        </p:attrNameLst>
                                      </p:cBhvr>
                                      <p:to>
                                        <p:strVal val="visible"/>
                                      </p:to>
                                    </p:set>
                                  </p:childTnLst>
                                </p:cTn>
                              </p:par>
                              <p:par>
                                <p:cTn id="242" presetID="1" presetClass="entr" presetSubtype="0" fill="hold" grpId="0" nodeType="withEffect">
                                  <p:stCondLst>
                                    <p:cond delay="0"/>
                                  </p:stCondLst>
                                  <p:childTnLst>
                                    <p:set>
                                      <p:cBhvr>
                                        <p:cTn id="243" dur="1" fill="hold">
                                          <p:stCondLst>
                                            <p:cond delay="0"/>
                                          </p:stCondLst>
                                        </p:cTn>
                                        <p:tgtEl>
                                          <p:spTgt spid="433"/>
                                        </p:tgtEl>
                                        <p:attrNameLst>
                                          <p:attrName>style.visibility</p:attrName>
                                        </p:attrNameLst>
                                      </p:cBhvr>
                                      <p:to>
                                        <p:strVal val="visible"/>
                                      </p:to>
                                    </p:set>
                                  </p:childTnLst>
                                </p:cTn>
                              </p:par>
                              <p:par>
                                <p:cTn id="244" presetID="1" presetClass="entr" presetSubtype="0" fill="hold" grpId="0" nodeType="withEffect">
                                  <p:stCondLst>
                                    <p:cond delay="0"/>
                                  </p:stCondLst>
                                  <p:childTnLst>
                                    <p:set>
                                      <p:cBhvr>
                                        <p:cTn id="245" dur="1" fill="hold">
                                          <p:stCondLst>
                                            <p:cond delay="0"/>
                                          </p:stCondLst>
                                        </p:cTn>
                                        <p:tgtEl>
                                          <p:spTgt spid="434"/>
                                        </p:tgtEl>
                                        <p:attrNameLst>
                                          <p:attrName>style.visibility</p:attrName>
                                        </p:attrNameLst>
                                      </p:cBhvr>
                                      <p:to>
                                        <p:strVal val="visible"/>
                                      </p:to>
                                    </p:set>
                                  </p:childTnLst>
                                </p:cTn>
                              </p:par>
                              <p:par>
                                <p:cTn id="246" presetID="1" presetClass="entr" presetSubtype="0" fill="hold" grpId="0" nodeType="withEffect">
                                  <p:stCondLst>
                                    <p:cond delay="0"/>
                                  </p:stCondLst>
                                  <p:childTnLst>
                                    <p:set>
                                      <p:cBhvr>
                                        <p:cTn id="247" dur="1" fill="hold">
                                          <p:stCondLst>
                                            <p:cond delay="0"/>
                                          </p:stCondLst>
                                        </p:cTn>
                                        <p:tgtEl>
                                          <p:spTgt spid="435"/>
                                        </p:tgtEl>
                                        <p:attrNameLst>
                                          <p:attrName>style.visibility</p:attrName>
                                        </p:attrNameLst>
                                      </p:cBhvr>
                                      <p:to>
                                        <p:strVal val="visible"/>
                                      </p:to>
                                    </p:set>
                                  </p:childTnLst>
                                </p:cTn>
                              </p:par>
                              <p:par>
                                <p:cTn id="248" presetID="1" presetClass="entr" presetSubtype="0" fill="hold" grpId="0" nodeType="withEffect">
                                  <p:stCondLst>
                                    <p:cond delay="0"/>
                                  </p:stCondLst>
                                  <p:childTnLst>
                                    <p:set>
                                      <p:cBhvr>
                                        <p:cTn id="249" dur="1" fill="hold">
                                          <p:stCondLst>
                                            <p:cond delay="0"/>
                                          </p:stCondLst>
                                        </p:cTn>
                                        <p:tgtEl>
                                          <p:spTgt spid="436"/>
                                        </p:tgtEl>
                                        <p:attrNameLst>
                                          <p:attrName>style.visibility</p:attrName>
                                        </p:attrNameLst>
                                      </p:cBhvr>
                                      <p:to>
                                        <p:strVal val="visible"/>
                                      </p:to>
                                    </p:set>
                                  </p:childTnLst>
                                </p:cTn>
                              </p:par>
                              <p:par>
                                <p:cTn id="250" presetID="1" presetClass="entr" presetSubtype="0" fill="hold" grpId="0" nodeType="withEffect">
                                  <p:stCondLst>
                                    <p:cond delay="0"/>
                                  </p:stCondLst>
                                  <p:childTnLst>
                                    <p:set>
                                      <p:cBhvr>
                                        <p:cTn id="251" dur="1" fill="hold">
                                          <p:stCondLst>
                                            <p:cond delay="0"/>
                                          </p:stCondLst>
                                        </p:cTn>
                                        <p:tgtEl>
                                          <p:spTgt spid="437"/>
                                        </p:tgtEl>
                                        <p:attrNameLst>
                                          <p:attrName>style.visibility</p:attrName>
                                        </p:attrNameLst>
                                      </p:cBhvr>
                                      <p:to>
                                        <p:strVal val="visible"/>
                                      </p:to>
                                    </p:set>
                                  </p:childTnLst>
                                </p:cTn>
                              </p:par>
                              <p:par>
                                <p:cTn id="252" presetID="1" presetClass="entr" presetSubtype="0" fill="hold" grpId="0" nodeType="withEffect">
                                  <p:stCondLst>
                                    <p:cond delay="0"/>
                                  </p:stCondLst>
                                  <p:childTnLst>
                                    <p:set>
                                      <p:cBhvr>
                                        <p:cTn id="253" dur="1" fill="hold">
                                          <p:stCondLst>
                                            <p:cond delay="0"/>
                                          </p:stCondLst>
                                        </p:cTn>
                                        <p:tgtEl>
                                          <p:spTgt spid="438"/>
                                        </p:tgtEl>
                                        <p:attrNameLst>
                                          <p:attrName>style.visibility</p:attrName>
                                        </p:attrNameLst>
                                      </p:cBhvr>
                                      <p:to>
                                        <p:strVal val="visible"/>
                                      </p:to>
                                    </p:set>
                                  </p:childTnLst>
                                </p:cTn>
                              </p:par>
                              <p:par>
                                <p:cTn id="254" presetID="1" presetClass="entr" presetSubtype="0" fill="hold" grpId="0" nodeType="withEffect">
                                  <p:stCondLst>
                                    <p:cond delay="0"/>
                                  </p:stCondLst>
                                  <p:childTnLst>
                                    <p:set>
                                      <p:cBhvr>
                                        <p:cTn id="255" dur="1" fill="hold">
                                          <p:stCondLst>
                                            <p:cond delay="0"/>
                                          </p:stCondLst>
                                        </p:cTn>
                                        <p:tgtEl>
                                          <p:spTgt spid="439"/>
                                        </p:tgtEl>
                                        <p:attrNameLst>
                                          <p:attrName>style.visibility</p:attrName>
                                        </p:attrNameLst>
                                      </p:cBhvr>
                                      <p:to>
                                        <p:strVal val="visible"/>
                                      </p:to>
                                    </p:set>
                                  </p:childTnLst>
                                </p:cTn>
                              </p:par>
                              <p:par>
                                <p:cTn id="256" presetID="1" presetClass="entr" presetSubtype="0" fill="hold" grpId="0" nodeType="withEffect">
                                  <p:stCondLst>
                                    <p:cond delay="0"/>
                                  </p:stCondLst>
                                  <p:childTnLst>
                                    <p:set>
                                      <p:cBhvr>
                                        <p:cTn id="257" dur="1" fill="hold">
                                          <p:stCondLst>
                                            <p:cond delay="0"/>
                                          </p:stCondLst>
                                        </p:cTn>
                                        <p:tgtEl>
                                          <p:spTgt spid="440"/>
                                        </p:tgtEl>
                                        <p:attrNameLst>
                                          <p:attrName>style.visibility</p:attrName>
                                        </p:attrNameLst>
                                      </p:cBhvr>
                                      <p:to>
                                        <p:strVal val="visible"/>
                                      </p:to>
                                    </p:set>
                                  </p:childTnLst>
                                </p:cTn>
                              </p:par>
                              <p:par>
                                <p:cTn id="258" presetID="1" presetClass="entr" presetSubtype="0" fill="hold" grpId="0" nodeType="withEffect">
                                  <p:stCondLst>
                                    <p:cond delay="0"/>
                                  </p:stCondLst>
                                  <p:childTnLst>
                                    <p:set>
                                      <p:cBhvr>
                                        <p:cTn id="259" dur="1" fill="hold">
                                          <p:stCondLst>
                                            <p:cond delay="0"/>
                                          </p:stCondLst>
                                        </p:cTn>
                                        <p:tgtEl>
                                          <p:spTgt spid="441"/>
                                        </p:tgtEl>
                                        <p:attrNameLst>
                                          <p:attrName>style.visibility</p:attrName>
                                        </p:attrNameLst>
                                      </p:cBhvr>
                                      <p:to>
                                        <p:strVal val="visible"/>
                                      </p:to>
                                    </p:set>
                                  </p:childTnLst>
                                </p:cTn>
                              </p:par>
                              <p:par>
                                <p:cTn id="260" presetID="1" presetClass="entr" presetSubtype="0" fill="hold" grpId="0" nodeType="withEffect">
                                  <p:stCondLst>
                                    <p:cond delay="0"/>
                                  </p:stCondLst>
                                  <p:childTnLst>
                                    <p:set>
                                      <p:cBhvr>
                                        <p:cTn id="261" dur="1" fill="hold">
                                          <p:stCondLst>
                                            <p:cond delay="0"/>
                                          </p:stCondLst>
                                        </p:cTn>
                                        <p:tgtEl>
                                          <p:spTgt spid="442"/>
                                        </p:tgtEl>
                                        <p:attrNameLst>
                                          <p:attrName>style.visibility</p:attrName>
                                        </p:attrNameLst>
                                      </p:cBhvr>
                                      <p:to>
                                        <p:strVal val="visible"/>
                                      </p:to>
                                    </p:set>
                                  </p:childTnLst>
                                </p:cTn>
                              </p:par>
                              <p:par>
                                <p:cTn id="262" presetID="1" presetClass="entr" presetSubtype="0" fill="hold" grpId="0" nodeType="withEffect">
                                  <p:stCondLst>
                                    <p:cond delay="0"/>
                                  </p:stCondLst>
                                  <p:childTnLst>
                                    <p:set>
                                      <p:cBhvr>
                                        <p:cTn id="263" dur="1" fill="hold">
                                          <p:stCondLst>
                                            <p:cond delay="0"/>
                                          </p:stCondLst>
                                        </p:cTn>
                                        <p:tgtEl>
                                          <p:spTgt spid="443"/>
                                        </p:tgtEl>
                                        <p:attrNameLst>
                                          <p:attrName>style.visibility</p:attrName>
                                        </p:attrNameLst>
                                      </p:cBhvr>
                                      <p:to>
                                        <p:strVal val="visible"/>
                                      </p:to>
                                    </p:set>
                                  </p:childTnLst>
                                </p:cTn>
                              </p:par>
                              <p:par>
                                <p:cTn id="264" presetID="1" presetClass="entr" presetSubtype="0" fill="hold" grpId="0" nodeType="withEffect">
                                  <p:stCondLst>
                                    <p:cond delay="0"/>
                                  </p:stCondLst>
                                  <p:childTnLst>
                                    <p:set>
                                      <p:cBhvr>
                                        <p:cTn id="265" dur="1" fill="hold">
                                          <p:stCondLst>
                                            <p:cond delay="0"/>
                                          </p:stCondLst>
                                        </p:cTn>
                                        <p:tgtEl>
                                          <p:spTgt spid="444"/>
                                        </p:tgtEl>
                                        <p:attrNameLst>
                                          <p:attrName>style.visibility</p:attrName>
                                        </p:attrNameLst>
                                      </p:cBhvr>
                                      <p:to>
                                        <p:strVal val="visible"/>
                                      </p:to>
                                    </p:set>
                                  </p:childTnLst>
                                </p:cTn>
                              </p:par>
                              <p:par>
                                <p:cTn id="266" presetID="1" presetClass="entr" presetSubtype="0" fill="hold" grpId="0" nodeType="withEffect">
                                  <p:stCondLst>
                                    <p:cond delay="0"/>
                                  </p:stCondLst>
                                  <p:childTnLst>
                                    <p:set>
                                      <p:cBhvr>
                                        <p:cTn id="267" dur="1" fill="hold">
                                          <p:stCondLst>
                                            <p:cond delay="0"/>
                                          </p:stCondLst>
                                        </p:cTn>
                                        <p:tgtEl>
                                          <p:spTgt spid="445"/>
                                        </p:tgtEl>
                                        <p:attrNameLst>
                                          <p:attrName>style.visibility</p:attrName>
                                        </p:attrNameLst>
                                      </p:cBhvr>
                                      <p:to>
                                        <p:strVal val="visible"/>
                                      </p:to>
                                    </p:set>
                                  </p:childTnLst>
                                </p:cTn>
                              </p:par>
                              <p:par>
                                <p:cTn id="268" presetID="1" presetClass="entr" presetSubtype="0" fill="hold" grpId="0" nodeType="withEffect">
                                  <p:stCondLst>
                                    <p:cond delay="0"/>
                                  </p:stCondLst>
                                  <p:childTnLst>
                                    <p:set>
                                      <p:cBhvr>
                                        <p:cTn id="269" dur="1" fill="hold">
                                          <p:stCondLst>
                                            <p:cond delay="0"/>
                                          </p:stCondLst>
                                        </p:cTn>
                                        <p:tgtEl>
                                          <p:spTgt spid="446"/>
                                        </p:tgtEl>
                                        <p:attrNameLst>
                                          <p:attrName>style.visibility</p:attrName>
                                        </p:attrNameLst>
                                      </p:cBhvr>
                                      <p:to>
                                        <p:strVal val="visible"/>
                                      </p:to>
                                    </p:set>
                                  </p:childTnLst>
                                </p:cTn>
                              </p:par>
                              <p:par>
                                <p:cTn id="270" presetID="1" presetClass="entr" presetSubtype="0" fill="hold" grpId="0" nodeType="withEffect">
                                  <p:stCondLst>
                                    <p:cond delay="0"/>
                                  </p:stCondLst>
                                  <p:childTnLst>
                                    <p:set>
                                      <p:cBhvr>
                                        <p:cTn id="271" dur="1" fill="hold">
                                          <p:stCondLst>
                                            <p:cond delay="0"/>
                                          </p:stCondLst>
                                        </p:cTn>
                                        <p:tgtEl>
                                          <p:spTgt spid="447"/>
                                        </p:tgtEl>
                                        <p:attrNameLst>
                                          <p:attrName>style.visibility</p:attrName>
                                        </p:attrNameLst>
                                      </p:cBhvr>
                                      <p:to>
                                        <p:strVal val="visible"/>
                                      </p:to>
                                    </p:set>
                                  </p:childTnLst>
                                </p:cTn>
                              </p:par>
                              <p:par>
                                <p:cTn id="272" presetID="1" presetClass="entr" presetSubtype="0" fill="hold" grpId="0" nodeType="withEffect">
                                  <p:stCondLst>
                                    <p:cond delay="0"/>
                                  </p:stCondLst>
                                  <p:childTnLst>
                                    <p:set>
                                      <p:cBhvr>
                                        <p:cTn id="273" dur="1" fill="hold">
                                          <p:stCondLst>
                                            <p:cond delay="0"/>
                                          </p:stCondLst>
                                        </p:cTn>
                                        <p:tgtEl>
                                          <p:spTgt spid="448"/>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449"/>
                                        </p:tgtEl>
                                        <p:attrNameLst>
                                          <p:attrName>style.visibility</p:attrName>
                                        </p:attrNameLst>
                                      </p:cBhvr>
                                      <p:to>
                                        <p:strVal val="visible"/>
                                      </p:to>
                                    </p:set>
                                  </p:childTnLst>
                                </p:cTn>
                              </p:par>
                              <p:par>
                                <p:cTn id="276" presetID="1" presetClass="entr" presetSubtype="0" fill="hold" grpId="0" nodeType="withEffect">
                                  <p:stCondLst>
                                    <p:cond delay="0"/>
                                  </p:stCondLst>
                                  <p:childTnLst>
                                    <p:set>
                                      <p:cBhvr>
                                        <p:cTn id="277" dur="1" fill="hold">
                                          <p:stCondLst>
                                            <p:cond delay="0"/>
                                          </p:stCondLst>
                                        </p:cTn>
                                        <p:tgtEl>
                                          <p:spTgt spid="450"/>
                                        </p:tgtEl>
                                        <p:attrNameLst>
                                          <p:attrName>style.visibility</p:attrName>
                                        </p:attrNameLst>
                                      </p:cBhvr>
                                      <p:to>
                                        <p:strVal val="visible"/>
                                      </p:to>
                                    </p:set>
                                  </p:childTnLst>
                                </p:cTn>
                              </p:par>
                              <p:par>
                                <p:cTn id="278" presetID="1" presetClass="entr" presetSubtype="0" fill="hold" grpId="0" nodeType="withEffect">
                                  <p:stCondLst>
                                    <p:cond delay="0"/>
                                  </p:stCondLst>
                                  <p:childTnLst>
                                    <p:set>
                                      <p:cBhvr>
                                        <p:cTn id="279" dur="1" fill="hold">
                                          <p:stCondLst>
                                            <p:cond delay="0"/>
                                          </p:stCondLst>
                                        </p:cTn>
                                        <p:tgtEl>
                                          <p:spTgt spid="451"/>
                                        </p:tgtEl>
                                        <p:attrNameLst>
                                          <p:attrName>style.visibility</p:attrName>
                                        </p:attrNameLst>
                                      </p:cBhvr>
                                      <p:to>
                                        <p:strVal val="visible"/>
                                      </p:to>
                                    </p:set>
                                  </p:childTnLst>
                                </p:cTn>
                              </p:par>
                              <p:par>
                                <p:cTn id="280" presetID="1" presetClass="entr" presetSubtype="0" fill="hold" grpId="0" nodeType="withEffect">
                                  <p:stCondLst>
                                    <p:cond delay="0"/>
                                  </p:stCondLst>
                                  <p:childTnLst>
                                    <p:set>
                                      <p:cBhvr>
                                        <p:cTn id="281" dur="1" fill="hold">
                                          <p:stCondLst>
                                            <p:cond delay="0"/>
                                          </p:stCondLst>
                                        </p:cTn>
                                        <p:tgtEl>
                                          <p:spTgt spid="452"/>
                                        </p:tgtEl>
                                        <p:attrNameLst>
                                          <p:attrName>style.visibility</p:attrName>
                                        </p:attrNameLst>
                                      </p:cBhvr>
                                      <p:to>
                                        <p:strVal val="visible"/>
                                      </p:to>
                                    </p:set>
                                  </p:childTnLst>
                                </p:cTn>
                              </p:par>
                              <p:par>
                                <p:cTn id="282" presetID="1" presetClass="entr" presetSubtype="0" fill="hold" grpId="0" nodeType="withEffect">
                                  <p:stCondLst>
                                    <p:cond delay="0"/>
                                  </p:stCondLst>
                                  <p:childTnLst>
                                    <p:set>
                                      <p:cBhvr>
                                        <p:cTn id="283" dur="1" fill="hold">
                                          <p:stCondLst>
                                            <p:cond delay="0"/>
                                          </p:stCondLst>
                                        </p:cTn>
                                        <p:tgtEl>
                                          <p:spTgt spid="453"/>
                                        </p:tgtEl>
                                        <p:attrNameLst>
                                          <p:attrName>style.visibility</p:attrName>
                                        </p:attrNameLst>
                                      </p:cBhvr>
                                      <p:to>
                                        <p:strVal val="visible"/>
                                      </p:to>
                                    </p:set>
                                  </p:childTnLst>
                                </p:cTn>
                              </p:par>
                              <p:par>
                                <p:cTn id="284" presetID="1" presetClass="entr" presetSubtype="0" fill="hold" grpId="0" nodeType="withEffect">
                                  <p:stCondLst>
                                    <p:cond delay="0"/>
                                  </p:stCondLst>
                                  <p:childTnLst>
                                    <p:set>
                                      <p:cBhvr>
                                        <p:cTn id="285" dur="1" fill="hold">
                                          <p:stCondLst>
                                            <p:cond delay="0"/>
                                          </p:stCondLst>
                                        </p:cTn>
                                        <p:tgtEl>
                                          <p:spTgt spid="454"/>
                                        </p:tgtEl>
                                        <p:attrNameLst>
                                          <p:attrName>style.visibility</p:attrName>
                                        </p:attrNameLst>
                                      </p:cBhvr>
                                      <p:to>
                                        <p:strVal val="visible"/>
                                      </p:to>
                                    </p:set>
                                  </p:childTnLst>
                                </p:cTn>
                              </p:par>
                              <p:par>
                                <p:cTn id="286" presetID="1" presetClass="entr" presetSubtype="0" fill="hold" grpId="0" nodeType="withEffect">
                                  <p:stCondLst>
                                    <p:cond delay="0"/>
                                  </p:stCondLst>
                                  <p:childTnLst>
                                    <p:set>
                                      <p:cBhvr>
                                        <p:cTn id="287" dur="1" fill="hold">
                                          <p:stCondLst>
                                            <p:cond delay="0"/>
                                          </p:stCondLst>
                                        </p:cTn>
                                        <p:tgtEl>
                                          <p:spTgt spid="455"/>
                                        </p:tgtEl>
                                        <p:attrNameLst>
                                          <p:attrName>style.visibility</p:attrName>
                                        </p:attrNameLst>
                                      </p:cBhvr>
                                      <p:to>
                                        <p:strVal val="visible"/>
                                      </p:to>
                                    </p:set>
                                  </p:childTnLst>
                                </p:cTn>
                              </p:par>
                              <p:par>
                                <p:cTn id="288" presetID="1" presetClass="entr" presetSubtype="0" fill="hold" grpId="0" nodeType="withEffect">
                                  <p:stCondLst>
                                    <p:cond delay="0"/>
                                  </p:stCondLst>
                                  <p:childTnLst>
                                    <p:set>
                                      <p:cBhvr>
                                        <p:cTn id="289" dur="1" fill="hold">
                                          <p:stCondLst>
                                            <p:cond delay="0"/>
                                          </p:stCondLst>
                                        </p:cTn>
                                        <p:tgtEl>
                                          <p:spTgt spid="456"/>
                                        </p:tgtEl>
                                        <p:attrNameLst>
                                          <p:attrName>style.visibility</p:attrName>
                                        </p:attrNameLst>
                                      </p:cBhvr>
                                      <p:to>
                                        <p:strVal val="visible"/>
                                      </p:to>
                                    </p:set>
                                  </p:childTnLst>
                                </p:cTn>
                              </p:par>
                              <p:par>
                                <p:cTn id="290" presetID="1" presetClass="entr" presetSubtype="0" fill="hold" grpId="0" nodeType="withEffect">
                                  <p:stCondLst>
                                    <p:cond delay="0"/>
                                  </p:stCondLst>
                                  <p:childTnLst>
                                    <p:set>
                                      <p:cBhvr>
                                        <p:cTn id="291" dur="1" fill="hold">
                                          <p:stCondLst>
                                            <p:cond delay="0"/>
                                          </p:stCondLst>
                                        </p:cTn>
                                        <p:tgtEl>
                                          <p:spTgt spid="457"/>
                                        </p:tgtEl>
                                        <p:attrNameLst>
                                          <p:attrName>style.visibility</p:attrName>
                                        </p:attrNameLst>
                                      </p:cBhvr>
                                      <p:to>
                                        <p:strVal val="visible"/>
                                      </p:to>
                                    </p:set>
                                  </p:childTnLst>
                                </p:cTn>
                              </p:par>
                              <p:par>
                                <p:cTn id="292" presetID="1" presetClass="entr" presetSubtype="0" fill="hold" grpId="0" nodeType="withEffect">
                                  <p:stCondLst>
                                    <p:cond delay="0"/>
                                  </p:stCondLst>
                                  <p:childTnLst>
                                    <p:set>
                                      <p:cBhvr>
                                        <p:cTn id="293" dur="1" fill="hold">
                                          <p:stCondLst>
                                            <p:cond delay="0"/>
                                          </p:stCondLst>
                                        </p:cTn>
                                        <p:tgtEl>
                                          <p:spTgt spid="458"/>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459"/>
                                        </p:tgtEl>
                                        <p:attrNameLst>
                                          <p:attrName>style.visibility</p:attrName>
                                        </p:attrNameLst>
                                      </p:cBhvr>
                                      <p:to>
                                        <p:strVal val="visible"/>
                                      </p:to>
                                    </p:set>
                                  </p:childTnLst>
                                </p:cTn>
                              </p:par>
                              <p:par>
                                <p:cTn id="296" presetID="1" presetClass="entr" presetSubtype="0" fill="hold" grpId="0" nodeType="withEffect">
                                  <p:stCondLst>
                                    <p:cond delay="0"/>
                                  </p:stCondLst>
                                  <p:childTnLst>
                                    <p:set>
                                      <p:cBhvr>
                                        <p:cTn id="297" dur="1" fill="hold">
                                          <p:stCondLst>
                                            <p:cond delay="0"/>
                                          </p:stCondLst>
                                        </p:cTn>
                                        <p:tgtEl>
                                          <p:spTgt spid="460"/>
                                        </p:tgtEl>
                                        <p:attrNameLst>
                                          <p:attrName>style.visibility</p:attrName>
                                        </p:attrNameLst>
                                      </p:cBhvr>
                                      <p:to>
                                        <p:strVal val="visible"/>
                                      </p:to>
                                    </p:set>
                                  </p:childTnLst>
                                </p:cTn>
                              </p:par>
                              <p:par>
                                <p:cTn id="298" presetID="1" presetClass="entr" presetSubtype="0" fill="hold" grpId="0" nodeType="withEffect">
                                  <p:stCondLst>
                                    <p:cond delay="0"/>
                                  </p:stCondLst>
                                  <p:childTnLst>
                                    <p:set>
                                      <p:cBhvr>
                                        <p:cTn id="299" dur="1" fill="hold">
                                          <p:stCondLst>
                                            <p:cond delay="0"/>
                                          </p:stCondLst>
                                        </p:cTn>
                                        <p:tgtEl>
                                          <p:spTgt spid="461"/>
                                        </p:tgtEl>
                                        <p:attrNameLst>
                                          <p:attrName>style.visibility</p:attrName>
                                        </p:attrNameLst>
                                      </p:cBhvr>
                                      <p:to>
                                        <p:strVal val="visible"/>
                                      </p:to>
                                    </p:set>
                                  </p:childTnLst>
                                </p:cTn>
                              </p:par>
                              <p:par>
                                <p:cTn id="300" presetID="1" presetClass="entr" presetSubtype="0" fill="hold" grpId="0" nodeType="withEffect">
                                  <p:stCondLst>
                                    <p:cond delay="0"/>
                                  </p:stCondLst>
                                  <p:childTnLst>
                                    <p:set>
                                      <p:cBhvr>
                                        <p:cTn id="301" dur="1" fill="hold">
                                          <p:stCondLst>
                                            <p:cond delay="0"/>
                                          </p:stCondLst>
                                        </p:cTn>
                                        <p:tgtEl>
                                          <p:spTgt spid="462"/>
                                        </p:tgtEl>
                                        <p:attrNameLst>
                                          <p:attrName>style.visibility</p:attrName>
                                        </p:attrNameLst>
                                      </p:cBhvr>
                                      <p:to>
                                        <p:strVal val="visible"/>
                                      </p:to>
                                    </p:set>
                                  </p:childTnLst>
                                </p:cTn>
                              </p:par>
                              <p:par>
                                <p:cTn id="302" presetID="1" presetClass="entr" presetSubtype="0" fill="hold" grpId="0" nodeType="withEffect">
                                  <p:stCondLst>
                                    <p:cond delay="0"/>
                                  </p:stCondLst>
                                  <p:childTnLst>
                                    <p:set>
                                      <p:cBhvr>
                                        <p:cTn id="303" dur="1" fill="hold">
                                          <p:stCondLst>
                                            <p:cond delay="0"/>
                                          </p:stCondLst>
                                        </p:cTn>
                                        <p:tgtEl>
                                          <p:spTgt spid="463"/>
                                        </p:tgtEl>
                                        <p:attrNameLst>
                                          <p:attrName>style.visibility</p:attrName>
                                        </p:attrNameLst>
                                      </p:cBhvr>
                                      <p:to>
                                        <p:strVal val="visible"/>
                                      </p:to>
                                    </p:set>
                                  </p:childTnLst>
                                </p:cTn>
                              </p:par>
                              <p:par>
                                <p:cTn id="304" presetID="1" presetClass="entr" presetSubtype="0" fill="hold" grpId="0" nodeType="withEffect">
                                  <p:stCondLst>
                                    <p:cond delay="0"/>
                                  </p:stCondLst>
                                  <p:childTnLst>
                                    <p:set>
                                      <p:cBhvr>
                                        <p:cTn id="305" dur="1" fill="hold">
                                          <p:stCondLst>
                                            <p:cond delay="0"/>
                                          </p:stCondLst>
                                        </p:cTn>
                                        <p:tgtEl>
                                          <p:spTgt spid="464"/>
                                        </p:tgtEl>
                                        <p:attrNameLst>
                                          <p:attrName>style.visibility</p:attrName>
                                        </p:attrNameLst>
                                      </p:cBhvr>
                                      <p:to>
                                        <p:strVal val="visible"/>
                                      </p:to>
                                    </p:set>
                                  </p:childTnLst>
                                </p:cTn>
                              </p:par>
                              <p:par>
                                <p:cTn id="306" presetID="1" presetClass="entr" presetSubtype="0" fill="hold" grpId="0" nodeType="withEffect">
                                  <p:stCondLst>
                                    <p:cond delay="0"/>
                                  </p:stCondLst>
                                  <p:childTnLst>
                                    <p:set>
                                      <p:cBhvr>
                                        <p:cTn id="307" dur="1" fill="hold">
                                          <p:stCondLst>
                                            <p:cond delay="0"/>
                                          </p:stCondLst>
                                        </p:cTn>
                                        <p:tgtEl>
                                          <p:spTgt spid="465"/>
                                        </p:tgtEl>
                                        <p:attrNameLst>
                                          <p:attrName>style.visibility</p:attrName>
                                        </p:attrNameLst>
                                      </p:cBhvr>
                                      <p:to>
                                        <p:strVal val="visible"/>
                                      </p:to>
                                    </p:set>
                                  </p:childTnLst>
                                </p:cTn>
                              </p:par>
                              <p:par>
                                <p:cTn id="308" presetID="1" presetClass="entr" presetSubtype="0" fill="hold" grpId="0" nodeType="withEffect">
                                  <p:stCondLst>
                                    <p:cond delay="0"/>
                                  </p:stCondLst>
                                  <p:childTnLst>
                                    <p:set>
                                      <p:cBhvr>
                                        <p:cTn id="309" dur="1" fill="hold">
                                          <p:stCondLst>
                                            <p:cond delay="0"/>
                                          </p:stCondLst>
                                        </p:cTn>
                                        <p:tgtEl>
                                          <p:spTgt spid="466"/>
                                        </p:tgtEl>
                                        <p:attrNameLst>
                                          <p:attrName>style.visibility</p:attrName>
                                        </p:attrNameLst>
                                      </p:cBhvr>
                                      <p:to>
                                        <p:strVal val="visible"/>
                                      </p:to>
                                    </p:set>
                                  </p:childTnLst>
                                </p:cTn>
                              </p:par>
                              <p:par>
                                <p:cTn id="310" presetID="1" presetClass="entr" presetSubtype="0" fill="hold" grpId="0" nodeType="withEffect">
                                  <p:stCondLst>
                                    <p:cond delay="0"/>
                                  </p:stCondLst>
                                  <p:childTnLst>
                                    <p:set>
                                      <p:cBhvr>
                                        <p:cTn id="311" dur="1" fill="hold">
                                          <p:stCondLst>
                                            <p:cond delay="0"/>
                                          </p:stCondLst>
                                        </p:cTn>
                                        <p:tgtEl>
                                          <p:spTgt spid="467"/>
                                        </p:tgtEl>
                                        <p:attrNameLst>
                                          <p:attrName>style.visibility</p:attrName>
                                        </p:attrNameLst>
                                      </p:cBhvr>
                                      <p:to>
                                        <p:strVal val="visible"/>
                                      </p:to>
                                    </p:set>
                                  </p:childTnLst>
                                </p:cTn>
                              </p:par>
                            </p:childTnLst>
                          </p:cTn>
                        </p:par>
                        <p:par>
                          <p:cTn id="312" fill="hold">
                            <p:stCondLst>
                              <p:cond delay="2000"/>
                            </p:stCondLst>
                            <p:childTnLst>
                              <p:par>
                                <p:cTn id="313" presetID="6" presetClass="emph" presetSubtype="0" fill="hold" grpId="1" nodeType="afterEffect">
                                  <p:stCondLst>
                                    <p:cond delay="0"/>
                                  </p:stCondLst>
                                  <p:childTnLst>
                                    <p:animScale>
                                      <p:cBhvr>
                                        <p:cTn id="314" dur="250" fill="hold"/>
                                        <p:tgtEl>
                                          <p:spTgt spid="318"/>
                                        </p:tgtEl>
                                      </p:cBhvr>
                                      <p:by x="400000" y="400000"/>
                                    </p:animScale>
                                  </p:childTnLst>
                                </p:cTn>
                              </p:par>
                              <p:par>
                                <p:cTn id="315" presetID="6" presetClass="emph" presetSubtype="0" fill="hold" grpId="1" nodeType="withEffect">
                                  <p:stCondLst>
                                    <p:cond delay="0"/>
                                  </p:stCondLst>
                                  <p:childTnLst>
                                    <p:animScale>
                                      <p:cBhvr>
                                        <p:cTn id="316" dur="250" fill="hold"/>
                                        <p:tgtEl>
                                          <p:spTgt spid="319"/>
                                        </p:tgtEl>
                                      </p:cBhvr>
                                      <p:by x="400000" y="400000"/>
                                    </p:animScale>
                                  </p:childTnLst>
                                </p:cTn>
                              </p:par>
                              <p:par>
                                <p:cTn id="317" presetID="6" presetClass="emph" presetSubtype="0" fill="hold" grpId="1" nodeType="withEffect">
                                  <p:stCondLst>
                                    <p:cond delay="0"/>
                                  </p:stCondLst>
                                  <p:childTnLst>
                                    <p:animScale>
                                      <p:cBhvr>
                                        <p:cTn id="318" dur="250" fill="hold"/>
                                        <p:tgtEl>
                                          <p:spTgt spid="320"/>
                                        </p:tgtEl>
                                      </p:cBhvr>
                                      <p:by x="400000" y="400000"/>
                                    </p:animScale>
                                  </p:childTnLst>
                                </p:cTn>
                              </p:par>
                              <p:par>
                                <p:cTn id="319" presetID="6" presetClass="emph" presetSubtype="0" fill="hold" grpId="1" nodeType="withEffect">
                                  <p:stCondLst>
                                    <p:cond delay="0"/>
                                  </p:stCondLst>
                                  <p:childTnLst>
                                    <p:animScale>
                                      <p:cBhvr>
                                        <p:cTn id="320" dur="250" fill="hold"/>
                                        <p:tgtEl>
                                          <p:spTgt spid="321"/>
                                        </p:tgtEl>
                                      </p:cBhvr>
                                      <p:by x="400000" y="400000"/>
                                    </p:animScale>
                                  </p:childTnLst>
                                </p:cTn>
                              </p:par>
                              <p:par>
                                <p:cTn id="321" presetID="6" presetClass="emph" presetSubtype="0" fill="hold" grpId="1" nodeType="withEffect">
                                  <p:stCondLst>
                                    <p:cond delay="0"/>
                                  </p:stCondLst>
                                  <p:childTnLst>
                                    <p:animScale>
                                      <p:cBhvr>
                                        <p:cTn id="322" dur="250" fill="hold"/>
                                        <p:tgtEl>
                                          <p:spTgt spid="322"/>
                                        </p:tgtEl>
                                      </p:cBhvr>
                                      <p:by x="400000" y="400000"/>
                                    </p:animScale>
                                  </p:childTnLst>
                                </p:cTn>
                              </p:par>
                              <p:par>
                                <p:cTn id="323" presetID="6" presetClass="emph" presetSubtype="0" fill="hold" grpId="1" nodeType="withEffect">
                                  <p:stCondLst>
                                    <p:cond delay="0"/>
                                  </p:stCondLst>
                                  <p:childTnLst>
                                    <p:animScale>
                                      <p:cBhvr>
                                        <p:cTn id="324" dur="250" fill="hold"/>
                                        <p:tgtEl>
                                          <p:spTgt spid="323"/>
                                        </p:tgtEl>
                                      </p:cBhvr>
                                      <p:by x="400000" y="400000"/>
                                    </p:animScale>
                                  </p:childTnLst>
                                </p:cTn>
                              </p:par>
                              <p:par>
                                <p:cTn id="325" presetID="6" presetClass="emph" presetSubtype="0" fill="hold" grpId="1" nodeType="withEffect">
                                  <p:stCondLst>
                                    <p:cond delay="0"/>
                                  </p:stCondLst>
                                  <p:childTnLst>
                                    <p:animScale>
                                      <p:cBhvr>
                                        <p:cTn id="326" dur="250" fill="hold"/>
                                        <p:tgtEl>
                                          <p:spTgt spid="324"/>
                                        </p:tgtEl>
                                      </p:cBhvr>
                                      <p:by x="400000" y="400000"/>
                                    </p:animScale>
                                  </p:childTnLst>
                                </p:cTn>
                              </p:par>
                              <p:par>
                                <p:cTn id="327" presetID="6" presetClass="emph" presetSubtype="0" fill="hold" grpId="1" nodeType="withEffect">
                                  <p:stCondLst>
                                    <p:cond delay="0"/>
                                  </p:stCondLst>
                                  <p:childTnLst>
                                    <p:animScale>
                                      <p:cBhvr>
                                        <p:cTn id="328" dur="250" fill="hold"/>
                                        <p:tgtEl>
                                          <p:spTgt spid="325"/>
                                        </p:tgtEl>
                                      </p:cBhvr>
                                      <p:by x="400000" y="400000"/>
                                    </p:animScale>
                                  </p:childTnLst>
                                </p:cTn>
                              </p:par>
                              <p:par>
                                <p:cTn id="329" presetID="6" presetClass="emph" presetSubtype="0" fill="hold" grpId="1" nodeType="withEffect">
                                  <p:stCondLst>
                                    <p:cond delay="0"/>
                                  </p:stCondLst>
                                  <p:childTnLst>
                                    <p:animScale>
                                      <p:cBhvr>
                                        <p:cTn id="330" dur="250" fill="hold"/>
                                        <p:tgtEl>
                                          <p:spTgt spid="326"/>
                                        </p:tgtEl>
                                      </p:cBhvr>
                                      <p:by x="400000" y="400000"/>
                                    </p:animScale>
                                  </p:childTnLst>
                                </p:cTn>
                              </p:par>
                              <p:par>
                                <p:cTn id="331" presetID="6" presetClass="emph" presetSubtype="0" fill="hold" grpId="1" nodeType="withEffect">
                                  <p:stCondLst>
                                    <p:cond delay="0"/>
                                  </p:stCondLst>
                                  <p:childTnLst>
                                    <p:animScale>
                                      <p:cBhvr>
                                        <p:cTn id="332" dur="250" fill="hold"/>
                                        <p:tgtEl>
                                          <p:spTgt spid="327"/>
                                        </p:tgtEl>
                                      </p:cBhvr>
                                      <p:by x="400000" y="400000"/>
                                    </p:animScale>
                                  </p:childTnLst>
                                </p:cTn>
                              </p:par>
                              <p:par>
                                <p:cTn id="333" presetID="6" presetClass="emph" presetSubtype="0" fill="hold" grpId="1" nodeType="withEffect">
                                  <p:stCondLst>
                                    <p:cond delay="0"/>
                                  </p:stCondLst>
                                  <p:childTnLst>
                                    <p:animScale>
                                      <p:cBhvr>
                                        <p:cTn id="334" dur="250" fill="hold"/>
                                        <p:tgtEl>
                                          <p:spTgt spid="328"/>
                                        </p:tgtEl>
                                      </p:cBhvr>
                                      <p:by x="400000" y="400000"/>
                                    </p:animScale>
                                  </p:childTnLst>
                                </p:cTn>
                              </p:par>
                              <p:par>
                                <p:cTn id="335" presetID="6" presetClass="emph" presetSubtype="0" fill="hold" grpId="1" nodeType="withEffect">
                                  <p:stCondLst>
                                    <p:cond delay="0"/>
                                  </p:stCondLst>
                                  <p:childTnLst>
                                    <p:animScale>
                                      <p:cBhvr>
                                        <p:cTn id="336" dur="250" fill="hold"/>
                                        <p:tgtEl>
                                          <p:spTgt spid="329"/>
                                        </p:tgtEl>
                                      </p:cBhvr>
                                      <p:by x="400000" y="400000"/>
                                    </p:animScale>
                                  </p:childTnLst>
                                </p:cTn>
                              </p:par>
                              <p:par>
                                <p:cTn id="337" presetID="6" presetClass="emph" presetSubtype="0" fill="hold" grpId="1" nodeType="withEffect">
                                  <p:stCondLst>
                                    <p:cond delay="0"/>
                                  </p:stCondLst>
                                  <p:childTnLst>
                                    <p:animScale>
                                      <p:cBhvr>
                                        <p:cTn id="338" dur="250" fill="hold"/>
                                        <p:tgtEl>
                                          <p:spTgt spid="330"/>
                                        </p:tgtEl>
                                      </p:cBhvr>
                                      <p:by x="400000" y="400000"/>
                                    </p:animScale>
                                  </p:childTnLst>
                                </p:cTn>
                              </p:par>
                              <p:par>
                                <p:cTn id="339" presetID="6" presetClass="emph" presetSubtype="0" fill="hold" grpId="1" nodeType="withEffect">
                                  <p:stCondLst>
                                    <p:cond delay="0"/>
                                  </p:stCondLst>
                                  <p:childTnLst>
                                    <p:animScale>
                                      <p:cBhvr>
                                        <p:cTn id="340" dur="250" fill="hold"/>
                                        <p:tgtEl>
                                          <p:spTgt spid="331"/>
                                        </p:tgtEl>
                                      </p:cBhvr>
                                      <p:by x="400000" y="400000"/>
                                    </p:animScale>
                                  </p:childTnLst>
                                </p:cTn>
                              </p:par>
                              <p:par>
                                <p:cTn id="341" presetID="6" presetClass="emph" presetSubtype="0" fill="hold" grpId="1" nodeType="withEffect">
                                  <p:stCondLst>
                                    <p:cond delay="0"/>
                                  </p:stCondLst>
                                  <p:childTnLst>
                                    <p:animScale>
                                      <p:cBhvr>
                                        <p:cTn id="342" dur="250" fill="hold"/>
                                        <p:tgtEl>
                                          <p:spTgt spid="332"/>
                                        </p:tgtEl>
                                      </p:cBhvr>
                                      <p:by x="400000" y="400000"/>
                                    </p:animScale>
                                  </p:childTnLst>
                                </p:cTn>
                              </p:par>
                              <p:par>
                                <p:cTn id="343" presetID="6" presetClass="emph" presetSubtype="0" fill="hold" grpId="1" nodeType="withEffect">
                                  <p:stCondLst>
                                    <p:cond delay="0"/>
                                  </p:stCondLst>
                                  <p:childTnLst>
                                    <p:animScale>
                                      <p:cBhvr>
                                        <p:cTn id="344" dur="250" fill="hold"/>
                                        <p:tgtEl>
                                          <p:spTgt spid="333"/>
                                        </p:tgtEl>
                                      </p:cBhvr>
                                      <p:by x="400000" y="400000"/>
                                    </p:animScale>
                                  </p:childTnLst>
                                </p:cTn>
                              </p:par>
                              <p:par>
                                <p:cTn id="345" presetID="6" presetClass="emph" presetSubtype="0" fill="hold" grpId="1" nodeType="withEffect">
                                  <p:stCondLst>
                                    <p:cond delay="0"/>
                                  </p:stCondLst>
                                  <p:childTnLst>
                                    <p:animScale>
                                      <p:cBhvr>
                                        <p:cTn id="346" dur="250" fill="hold"/>
                                        <p:tgtEl>
                                          <p:spTgt spid="334"/>
                                        </p:tgtEl>
                                      </p:cBhvr>
                                      <p:by x="400000" y="400000"/>
                                    </p:animScale>
                                  </p:childTnLst>
                                </p:cTn>
                              </p:par>
                              <p:par>
                                <p:cTn id="347" presetID="6" presetClass="emph" presetSubtype="0" fill="hold" grpId="1" nodeType="withEffect">
                                  <p:stCondLst>
                                    <p:cond delay="0"/>
                                  </p:stCondLst>
                                  <p:childTnLst>
                                    <p:animScale>
                                      <p:cBhvr>
                                        <p:cTn id="348" dur="250" fill="hold"/>
                                        <p:tgtEl>
                                          <p:spTgt spid="335"/>
                                        </p:tgtEl>
                                      </p:cBhvr>
                                      <p:by x="400000" y="400000"/>
                                    </p:animScale>
                                  </p:childTnLst>
                                </p:cTn>
                              </p:par>
                              <p:par>
                                <p:cTn id="349" presetID="6" presetClass="emph" presetSubtype="0" fill="hold" grpId="1" nodeType="withEffect">
                                  <p:stCondLst>
                                    <p:cond delay="0"/>
                                  </p:stCondLst>
                                  <p:childTnLst>
                                    <p:animScale>
                                      <p:cBhvr>
                                        <p:cTn id="350" dur="250" fill="hold"/>
                                        <p:tgtEl>
                                          <p:spTgt spid="336"/>
                                        </p:tgtEl>
                                      </p:cBhvr>
                                      <p:by x="400000" y="400000"/>
                                    </p:animScale>
                                  </p:childTnLst>
                                </p:cTn>
                              </p:par>
                              <p:par>
                                <p:cTn id="351" presetID="6" presetClass="emph" presetSubtype="0" fill="hold" grpId="1" nodeType="withEffect">
                                  <p:stCondLst>
                                    <p:cond delay="0"/>
                                  </p:stCondLst>
                                  <p:childTnLst>
                                    <p:animScale>
                                      <p:cBhvr>
                                        <p:cTn id="352" dur="250" fill="hold"/>
                                        <p:tgtEl>
                                          <p:spTgt spid="337"/>
                                        </p:tgtEl>
                                      </p:cBhvr>
                                      <p:by x="400000" y="400000"/>
                                    </p:animScale>
                                  </p:childTnLst>
                                </p:cTn>
                              </p:par>
                              <p:par>
                                <p:cTn id="353" presetID="6" presetClass="emph" presetSubtype="0" fill="hold" grpId="1" nodeType="withEffect">
                                  <p:stCondLst>
                                    <p:cond delay="0"/>
                                  </p:stCondLst>
                                  <p:childTnLst>
                                    <p:animScale>
                                      <p:cBhvr>
                                        <p:cTn id="354" dur="250" fill="hold"/>
                                        <p:tgtEl>
                                          <p:spTgt spid="338"/>
                                        </p:tgtEl>
                                      </p:cBhvr>
                                      <p:by x="400000" y="400000"/>
                                    </p:animScale>
                                  </p:childTnLst>
                                </p:cTn>
                              </p:par>
                              <p:par>
                                <p:cTn id="355" presetID="6" presetClass="emph" presetSubtype="0" fill="hold" grpId="1" nodeType="withEffect">
                                  <p:stCondLst>
                                    <p:cond delay="0"/>
                                  </p:stCondLst>
                                  <p:childTnLst>
                                    <p:animScale>
                                      <p:cBhvr>
                                        <p:cTn id="356" dur="250" fill="hold"/>
                                        <p:tgtEl>
                                          <p:spTgt spid="339"/>
                                        </p:tgtEl>
                                      </p:cBhvr>
                                      <p:by x="400000" y="400000"/>
                                    </p:animScale>
                                  </p:childTnLst>
                                </p:cTn>
                              </p:par>
                              <p:par>
                                <p:cTn id="357" presetID="6" presetClass="emph" presetSubtype="0" fill="hold" grpId="1" nodeType="withEffect">
                                  <p:stCondLst>
                                    <p:cond delay="0"/>
                                  </p:stCondLst>
                                  <p:childTnLst>
                                    <p:animScale>
                                      <p:cBhvr>
                                        <p:cTn id="358" dur="250" fill="hold"/>
                                        <p:tgtEl>
                                          <p:spTgt spid="340"/>
                                        </p:tgtEl>
                                      </p:cBhvr>
                                      <p:by x="400000" y="400000"/>
                                    </p:animScale>
                                  </p:childTnLst>
                                </p:cTn>
                              </p:par>
                              <p:par>
                                <p:cTn id="359" presetID="6" presetClass="emph" presetSubtype="0" fill="hold" grpId="1" nodeType="withEffect">
                                  <p:stCondLst>
                                    <p:cond delay="0"/>
                                  </p:stCondLst>
                                  <p:childTnLst>
                                    <p:animScale>
                                      <p:cBhvr>
                                        <p:cTn id="360" dur="250" fill="hold"/>
                                        <p:tgtEl>
                                          <p:spTgt spid="341"/>
                                        </p:tgtEl>
                                      </p:cBhvr>
                                      <p:by x="400000" y="400000"/>
                                    </p:animScale>
                                  </p:childTnLst>
                                </p:cTn>
                              </p:par>
                              <p:par>
                                <p:cTn id="361" presetID="6" presetClass="emph" presetSubtype="0" fill="hold" grpId="1" nodeType="withEffect">
                                  <p:stCondLst>
                                    <p:cond delay="0"/>
                                  </p:stCondLst>
                                  <p:childTnLst>
                                    <p:animScale>
                                      <p:cBhvr>
                                        <p:cTn id="362" dur="250" fill="hold"/>
                                        <p:tgtEl>
                                          <p:spTgt spid="342"/>
                                        </p:tgtEl>
                                      </p:cBhvr>
                                      <p:by x="400000" y="400000"/>
                                    </p:animScale>
                                  </p:childTnLst>
                                </p:cTn>
                              </p:par>
                              <p:par>
                                <p:cTn id="363" presetID="6" presetClass="emph" presetSubtype="0" fill="hold" grpId="1" nodeType="withEffect">
                                  <p:stCondLst>
                                    <p:cond delay="0"/>
                                  </p:stCondLst>
                                  <p:childTnLst>
                                    <p:animScale>
                                      <p:cBhvr>
                                        <p:cTn id="364" dur="250" fill="hold"/>
                                        <p:tgtEl>
                                          <p:spTgt spid="343"/>
                                        </p:tgtEl>
                                      </p:cBhvr>
                                      <p:by x="400000" y="400000"/>
                                    </p:animScale>
                                  </p:childTnLst>
                                </p:cTn>
                              </p:par>
                              <p:par>
                                <p:cTn id="365" presetID="6" presetClass="emph" presetSubtype="0" fill="hold" grpId="1" nodeType="withEffect">
                                  <p:stCondLst>
                                    <p:cond delay="0"/>
                                  </p:stCondLst>
                                  <p:childTnLst>
                                    <p:animScale>
                                      <p:cBhvr>
                                        <p:cTn id="366" dur="250" fill="hold"/>
                                        <p:tgtEl>
                                          <p:spTgt spid="344"/>
                                        </p:tgtEl>
                                      </p:cBhvr>
                                      <p:by x="400000" y="400000"/>
                                    </p:animScale>
                                  </p:childTnLst>
                                </p:cTn>
                              </p:par>
                              <p:par>
                                <p:cTn id="367" presetID="6" presetClass="emph" presetSubtype="0" fill="hold" grpId="1" nodeType="withEffect">
                                  <p:stCondLst>
                                    <p:cond delay="0"/>
                                  </p:stCondLst>
                                  <p:childTnLst>
                                    <p:animScale>
                                      <p:cBhvr>
                                        <p:cTn id="368" dur="250" fill="hold"/>
                                        <p:tgtEl>
                                          <p:spTgt spid="345"/>
                                        </p:tgtEl>
                                      </p:cBhvr>
                                      <p:by x="400000" y="400000"/>
                                    </p:animScale>
                                  </p:childTnLst>
                                </p:cTn>
                              </p:par>
                              <p:par>
                                <p:cTn id="369" presetID="6" presetClass="emph" presetSubtype="0" fill="hold" grpId="1" nodeType="withEffect">
                                  <p:stCondLst>
                                    <p:cond delay="0"/>
                                  </p:stCondLst>
                                  <p:childTnLst>
                                    <p:animScale>
                                      <p:cBhvr>
                                        <p:cTn id="370" dur="250" fill="hold"/>
                                        <p:tgtEl>
                                          <p:spTgt spid="346"/>
                                        </p:tgtEl>
                                      </p:cBhvr>
                                      <p:by x="400000" y="400000"/>
                                    </p:animScale>
                                  </p:childTnLst>
                                </p:cTn>
                              </p:par>
                              <p:par>
                                <p:cTn id="371" presetID="6" presetClass="emph" presetSubtype="0" fill="hold" grpId="1" nodeType="withEffect">
                                  <p:stCondLst>
                                    <p:cond delay="0"/>
                                  </p:stCondLst>
                                  <p:childTnLst>
                                    <p:animScale>
                                      <p:cBhvr>
                                        <p:cTn id="372" dur="250" fill="hold"/>
                                        <p:tgtEl>
                                          <p:spTgt spid="347"/>
                                        </p:tgtEl>
                                      </p:cBhvr>
                                      <p:by x="400000" y="400000"/>
                                    </p:animScale>
                                  </p:childTnLst>
                                </p:cTn>
                              </p:par>
                              <p:par>
                                <p:cTn id="373" presetID="6" presetClass="emph" presetSubtype="0" fill="hold" grpId="1" nodeType="withEffect">
                                  <p:stCondLst>
                                    <p:cond delay="0"/>
                                  </p:stCondLst>
                                  <p:childTnLst>
                                    <p:animScale>
                                      <p:cBhvr>
                                        <p:cTn id="374" dur="250" fill="hold"/>
                                        <p:tgtEl>
                                          <p:spTgt spid="348"/>
                                        </p:tgtEl>
                                      </p:cBhvr>
                                      <p:by x="400000" y="400000"/>
                                    </p:animScale>
                                  </p:childTnLst>
                                </p:cTn>
                              </p:par>
                              <p:par>
                                <p:cTn id="375" presetID="6" presetClass="emph" presetSubtype="0" fill="hold" grpId="1" nodeType="withEffect">
                                  <p:stCondLst>
                                    <p:cond delay="0"/>
                                  </p:stCondLst>
                                  <p:childTnLst>
                                    <p:animScale>
                                      <p:cBhvr>
                                        <p:cTn id="376" dur="250" fill="hold"/>
                                        <p:tgtEl>
                                          <p:spTgt spid="349"/>
                                        </p:tgtEl>
                                      </p:cBhvr>
                                      <p:by x="400000" y="400000"/>
                                    </p:animScale>
                                  </p:childTnLst>
                                </p:cTn>
                              </p:par>
                              <p:par>
                                <p:cTn id="377" presetID="6" presetClass="emph" presetSubtype="0" fill="hold" grpId="1" nodeType="withEffect">
                                  <p:stCondLst>
                                    <p:cond delay="0"/>
                                  </p:stCondLst>
                                  <p:childTnLst>
                                    <p:animScale>
                                      <p:cBhvr>
                                        <p:cTn id="378" dur="250" fill="hold"/>
                                        <p:tgtEl>
                                          <p:spTgt spid="350"/>
                                        </p:tgtEl>
                                      </p:cBhvr>
                                      <p:by x="400000" y="400000"/>
                                    </p:animScale>
                                  </p:childTnLst>
                                </p:cTn>
                              </p:par>
                              <p:par>
                                <p:cTn id="379" presetID="6" presetClass="emph" presetSubtype="0" fill="hold" grpId="1" nodeType="withEffect">
                                  <p:stCondLst>
                                    <p:cond delay="0"/>
                                  </p:stCondLst>
                                  <p:childTnLst>
                                    <p:animScale>
                                      <p:cBhvr>
                                        <p:cTn id="380" dur="250" fill="hold"/>
                                        <p:tgtEl>
                                          <p:spTgt spid="351"/>
                                        </p:tgtEl>
                                      </p:cBhvr>
                                      <p:by x="400000" y="400000"/>
                                    </p:animScale>
                                  </p:childTnLst>
                                </p:cTn>
                              </p:par>
                              <p:par>
                                <p:cTn id="381" presetID="6" presetClass="emph" presetSubtype="0" fill="hold" grpId="1" nodeType="withEffect">
                                  <p:stCondLst>
                                    <p:cond delay="0"/>
                                  </p:stCondLst>
                                  <p:childTnLst>
                                    <p:animScale>
                                      <p:cBhvr>
                                        <p:cTn id="382" dur="250" fill="hold"/>
                                        <p:tgtEl>
                                          <p:spTgt spid="352"/>
                                        </p:tgtEl>
                                      </p:cBhvr>
                                      <p:by x="400000" y="400000"/>
                                    </p:animScale>
                                  </p:childTnLst>
                                </p:cTn>
                              </p:par>
                              <p:par>
                                <p:cTn id="383" presetID="6" presetClass="emph" presetSubtype="0" fill="hold" grpId="1" nodeType="withEffect">
                                  <p:stCondLst>
                                    <p:cond delay="0"/>
                                  </p:stCondLst>
                                  <p:childTnLst>
                                    <p:animScale>
                                      <p:cBhvr>
                                        <p:cTn id="384" dur="250" fill="hold"/>
                                        <p:tgtEl>
                                          <p:spTgt spid="353"/>
                                        </p:tgtEl>
                                      </p:cBhvr>
                                      <p:by x="400000" y="400000"/>
                                    </p:animScale>
                                  </p:childTnLst>
                                </p:cTn>
                              </p:par>
                              <p:par>
                                <p:cTn id="385" presetID="6" presetClass="emph" presetSubtype="0" fill="hold" grpId="1" nodeType="withEffect">
                                  <p:stCondLst>
                                    <p:cond delay="0"/>
                                  </p:stCondLst>
                                  <p:childTnLst>
                                    <p:animScale>
                                      <p:cBhvr>
                                        <p:cTn id="386" dur="250" fill="hold"/>
                                        <p:tgtEl>
                                          <p:spTgt spid="354"/>
                                        </p:tgtEl>
                                      </p:cBhvr>
                                      <p:by x="400000" y="400000"/>
                                    </p:animScale>
                                  </p:childTnLst>
                                </p:cTn>
                              </p:par>
                              <p:par>
                                <p:cTn id="387" presetID="6" presetClass="emph" presetSubtype="0" fill="hold" grpId="1" nodeType="withEffect">
                                  <p:stCondLst>
                                    <p:cond delay="0"/>
                                  </p:stCondLst>
                                  <p:childTnLst>
                                    <p:animScale>
                                      <p:cBhvr>
                                        <p:cTn id="388" dur="250" fill="hold"/>
                                        <p:tgtEl>
                                          <p:spTgt spid="355"/>
                                        </p:tgtEl>
                                      </p:cBhvr>
                                      <p:by x="400000" y="400000"/>
                                    </p:animScale>
                                  </p:childTnLst>
                                </p:cTn>
                              </p:par>
                              <p:par>
                                <p:cTn id="389" presetID="6" presetClass="emph" presetSubtype="0" fill="hold" grpId="1" nodeType="withEffect">
                                  <p:stCondLst>
                                    <p:cond delay="0"/>
                                  </p:stCondLst>
                                  <p:childTnLst>
                                    <p:animScale>
                                      <p:cBhvr>
                                        <p:cTn id="390" dur="250" fill="hold"/>
                                        <p:tgtEl>
                                          <p:spTgt spid="356"/>
                                        </p:tgtEl>
                                      </p:cBhvr>
                                      <p:by x="400000" y="400000"/>
                                    </p:animScale>
                                  </p:childTnLst>
                                </p:cTn>
                              </p:par>
                              <p:par>
                                <p:cTn id="391" presetID="6" presetClass="emph" presetSubtype="0" fill="hold" grpId="1" nodeType="withEffect">
                                  <p:stCondLst>
                                    <p:cond delay="0"/>
                                  </p:stCondLst>
                                  <p:childTnLst>
                                    <p:animScale>
                                      <p:cBhvr>
                                        <p:cTn id="392" dur="250" fill="hold"/>
                                        <p:tgtEl>
                                          <p:spTgt spid="357"/>
                                        </p:tgtEl>
                                      </p:cBhvr>
                                      <p:by x="400000" y="400000"/>
                                    </p:animScale>
                                  </p:childTnLst>
                                </p:cTn>
                              </p:par>
                              <p:par>
                                <p:cTn id="393" presetID="6" presetClass="emph" presetSubtype="0" fill="hold" grpId="1" nodeType="withEffect">
                                  <p:stCondLst>
                                    <p:cond delay="0"/>
                                  </p:stCondLst>
                                  <p:childTnLst>
                                    <p:animScale>
                                      <p:cBhvr>
                                        <p:cTn id="394" dur="250" fill="hold"/>
                                        <p:tgtEl>
                                          <p:spTgt spid="358"/>
                                        </p:tgtEl>
                                      </p:cBhvr>
                                      <p:by x="400000" y="400000"/>
                                    </p:animScale>
                                  </p:childTnLst>
                                </p:cTn>
                              </p:par>
                              <p:par>
                                <p:cTn id="395" presetID="6" presetClass="emph" presetSubtype="0" fill="hold" grpId="1" nodeType="withEffect">
                                  <p:stCondLst>
                                    <p:cond delay="0"/>
                                  </p:stCondLst>
                                  <p:childTnLst>
                                    <p:animScale>
                                      <p:cBhvr>
                                        <p:cTn id="396" dur="250" fill="hold"/>
                                        <p:tgtEl>
                                          <p:spTgt spid="359"/>
                                        </p:tgtEl>
                                      </p:cBhvr>
                                      <p:by x="400000" y="400000"/>
                                    </p:animScale>
                                  </p:childTnLst>
                                </p:cTn>
                              </p:par>
                              <p:par>
                                <p:cTn id="397" presetID="6" presetClass="emph" presetSubtype="0" fill="hold" grpId="1" nodeType="withEffect">
                                  <p:stCondLst>
                                    <p:cond delay="0"/>
                                  </p:stCondLst>
                                  <p:childTnLst>
                                    <p:animScale>
                                      <p:cBhvr>
                                        <p:cTn id="398" dur="250" fill="hold"/>
                                        <p:tgtEl>
                                          <p:spTgt spid="360"/>
                                        </p:tgtEl>
                                      </p:cBhvr>
                                      <p:by x="400000" y="400000"/>
                                    </p:animScale>
                                  </p:childTnLst>
                                </p:cTn>
                              </p:par>
                              <p:par>
                                <p:cTn id="399" presetID="6" presetClass="emph" presetSubtype="0" fill="hold" grpId="1" nodeType="withEffect">
                                  <p:stCondLst>
                                    <p:cond delay="0"/>
                                  </p:stCondLst>
                                  <p:childTnLst>
                                    <p:animScale>
                                      <p:cBhvr>
                                        <p:cTn id="400" dur="250" fill="hold"/>
                                        <p:tgtEl>
                                          <p:spTgt spid="361"/>
                                        </p:tgtEl>
                                      </p:cBhvr>
                                      <p:by x="400000" y="400000"/>
                                    </p:animScale>
                                  </p:childTnLst>
                                </p:cTn>
                              </p:par>
                              <p:par>
                                <p:cTn id="401" presetID="6" presetClass="emph" presetSubtype="0" fill="hold" grpId="1" nodeType="withEffect">
                                  <p:stCondLst>
                                    <p:cond delay="0"/>
                                  </p:stCondLst>
                                  <p:childTnLst>
                                    <p:animScale>
                                      <p:cBhvr>
                                        <p:cTn id="402" dur="250" fill="hold"/>
                                        <p:tgtEl>
                                          <p:spTgt spid="362"/>
                                        </p:tgtEl>
                                      </p:cBhvr>
                                      <p:by x="400000" y="400000"/>
                                    </p:animScale>
                                  </p:childTnLst>
                                </p:cTn>
                              </p:par>
                              <p:par>
                                <p:cTn id="403" presetID="6" presetClass="emph" presetSubtype="0" fill="hold" grpId="1" nodeType="withEffect">
                                  <p:stCondLst>
                                    <p:cond delay="0"/>
                                  </p:stCondLst>
                                  <p:childTnLst>
                                    <p:animScale>
                                      <p:cBhvr>
                                        <p:cTn id="404" dur="250" fill="hold"/>
                                        <p:tgtEl>
                                          <p:spTgt spid="363"/>
                                        </p:tgtEl>
                                      </p:cBhvr>
                                      <p:by x="400000" y="400000"/>
                                    </p:animScale>
                                  </p:childTnLst>
                                </p:cTn>
                              </p:par>
                              <p:par>
                                <p:cTn id="405" presetID="6" presetClass="emph" presetSubtype="0" fill="hold" grpId="1" nodeType="withEffect">
                                  <p:stCondLst>
                                    <p:cond delay="0"/>
                                  </p:stCondLst>
                                  <p:childTnLst>
                                    <p:animScale>
                                      <p:cBhvr>
                                        <p:cTn id="406" dur="250" fill="hold"/>
                                        <p:tgtEl>
                                          <p:spTgt spid="364"/>
                                        </p:tgtEl>
                                      </p:cBhvr>
                                      <p:by x="400000" y="400000"/>
                                    </p:animScale>
                                  </p:childTnLst>
                                </p:cTn>
                              </p:par>
                              <p:par>
                                <p:cTn id="407" presetID="6" presetClass="emph" presetSubtype="0" fill="hold" grpId="1" nodeType="withEffect">
                                  <p:stCondLst>
                                    <p:cond delay="0"/>
                                  </p:stCondLst>
                                  <p:childTnLst>
                                    <p:animScale>
                                      <p:cBhvr>
                                        <p:cTn id="408" dur="250" fill="hold"/>
                                        <p:tgtEl>
                                          <p:spTgt spid="365"/>
                                        </p:tgtEl>
                                      </p:cBhvr>
                                      <p:by x="400000" y="400000"/>
                                    </p:animScale>
                                  </p:childTnLst>
                                </p:cTn>
                              </p:par>
                              <p:par>
                                <p:cTn id="409" presetID="6" presetClass="emph" presetSubtype="0" fill="hold" grpId="1" nodeType="withEffect">
                                  <p:stCondLst>
                                    <p:cond delay="0"/>
                                  </p:stCondLst>
                                  <p:childTnLst>
                                    <p:animScale>
                                      <p:cBhvr>
                                        <p:cTn id="410" dur="250" fill="hold"/>
                                        <p:tgtEl>
                                          <p:spTgt spid="366"/>
                                        </p:tgtEl>
                                      </p:cBhvr>
                                      <p:by x="400000" y="400000"/>
                                    </p:animScale>
                                  </p:childTnLst>
                                </p:cTn>
                              </p:par>
                              <p:par>
                                <p:cTn id="411" presetID="6" presetClass="emph" presetSubtype="0" fill="hold" grpId="1" nodeType="withEffect">
                                  <p:stCondLst>
                                    <p:cond delay="0"/>
                                  </p:stCondLst>
                                  <p:childTnLst>
                                    <p:animScale>
                                      <p:cBhvr>
                                        <p:cTn id="412" dur="250" fill="hold"/>
                                        <p:tgtEl>
                                          <p:spTgt spid="367"/>
                                        </p:tgtEl>
                                      </p:cBhvr>
                                      <p:by x="400000" y="400000"/>
                                    </p:animScale>
                                  </p:childTnLst>
                                </p:cTn>
                              </p:par>
                              <p:par>
                                <p:cTn id="413" presetID="6" presetClass="emph" presetSubtype="0" fill="hold" grpId="1" nodeType="withEffect">
                                  <p:stCondLst>
                                    <p:cond delay="0"/>
                                  </p:stCondLst>
                                  <p:childTnLst>
                                    <p:animScale>
                                      <p:cBhvr>
                                        <p:cTn id="414" dur="250" fill="hold"/>
                                        <p:tgtEl>
                                          <p:spTgt spid="368"/>
                                        </p:tgtEl>
                                      </p:cBhvr>
                                      <p:by x="400000" y="400000"/>
                                    </p:animScale>
                                  </p:childTnLst>
                                </p:cTn>
                              </p:par>
                              <p:par>
                                <p:cTn id="415" presetID="6" presetClass="emph" presetSubtype="0" fill="hold" grpId="1" nodeType="withEffect">
                                  <p:stCondLst>
                                    <p:cond delay="0"/>
                                  </p:stCondLst>
                                  <p:childTnLst>
                                    <p:animScale>
                                      <p:cBhvr>
                                        <p:cTn id="416" dur="250" fill="hold"/>
                                        <p:tgtEl>
                                          <p:spTgt spid="369"/>
                                        </p:tgtEl>
                                      </p:cBhvr>
                                      <p:by x="400000" y="400000"/>
                                    </p:animScale>
                                  </p:childTnLst>
                                </p:cTn>
                              </p:par>
                              <p:par>
                                <p:cTn id="417" presetID="6" presetClass="emph" presetSubtype="0" fill="hold" grpId="1" nodeType="withEffect">
                                  <p:stCondLst>
                                    <p:cond delay="0"/>
                                  </p:stCondLst>
                                  <p:childTnLst>
                                    <p:animScale>
                                      <p:cBhvr>
                                        <p:cTn id="418" dur="250" fill="hold"/>
                                        <p:tgtEl>
                                          <p:spTgt spid="370"/>
                                        </p:tgtEl>
                                      </p:cBhvr>
                                      <p:by x="400000" y="400000"/>
                                    </p:animScale>
                                  </p:childTnLst>
                                </p:cTn>
                              </p:par>
                              <p:par>
                                <p:cTn id="419" presetID="6" presetClass="emph" presetSubtype="0" fill="hold" grpId="1" nodeType="withEffect">
                                  <p:stCondLst>
                                    <p:cond delay="0"/>
                                  </p:stCondLst>
                                  <p:childTnLst>
                                    <p:animScale>
                                      <p:cBhvr>
                                        <p:cTn id="420" dur="250" fill="hold"/>
                                        <p:tgtEl>
                                          <p:spTgt spid="371"/>
                                        </p:tgtEl>
                                      </p:cBhvr>
                                      <p:by x="400000" y="400000"/>
                                    </p:animScale>
                                  </p:childTnLst>
                                </p:cTn>
                              </p:par>
                              <p:par>
                                <p:cTn id="421" presetID="6" presetClass="emph" presetSubtype="0" fill="hold" grpId="1" nodeType="withEffect">
                                  <p:stCondLst>
                                    <p:cond delay="0"/>
                                  </p:stCondLst>
                                  <p:childTnLst>
                                    <p:animScale>
                                      <p:cBhvr>
                                        <p:cTn id="422" dur="250" fill="hold"/>
                                        <p:tgtEl>
                                          <p:spTgt spid="372"/>
                                        </p:tgtEl>
                                      </p:cBhvr>
                                      <p:by x="400000" y="400000"/>
                                    </p:animScale>
                                  </p:childTnLst>
                                </p:cTn>
                              </p:par>
                              <p:par>
                                <p:cTn id="423" presetID="6" presetClass="emph" presetSubtype="0" fill="hold" grpId="1" nodeType="withEffect">
                                  <p:stCondLst>
                                    <p:cond delay="0"/>
                                  </p:stCondLst>
                                  <p:childTnLst>
                                    <p:animScale>
                                      <p:cBhvr>
                                        <p:cTn id="424" dur="250" fill="hold"/>
                                        <p:tgtEl>
                                          <p:spTgt spid="373"/>
                                        </p:tgtEl>
                                      </p:cBhvr>
                                      <p:by x="400000" y="400000"/>
                                    </p:animScale>
                                  </p:childTnLst>
                                </p:cTn>
                              </p:par>
                              <p:par>
                                <p:cTn id="425" presetID="6" presetClass="emph" presetSubtype="0" fill="hold" grpId="1" nodeType="withEffect">
                                  <p:stCondLst>
                                    <p:cond delay="0"/>
                                  </p:stCondLst>
                                  <p:childTnLst>
                                    <p:animScale>
                                      <p:cBhvr>
                                        <p:cTn id="426" dur="250" fill="hold"/>
                                        <p:tgtEl>
                                          <p:spTgt spid="374"/>
                                        </p:tgtEl>
                                      </p:cBhvr>
                                      <p:by x="400000" y="400000"/>
                                    </p:animScale>
                                  </p:childTnLst>
                                </p:cTn>
                              </p:par>
                              <p:par>
                                <p:cTn id="427" presetID="6" presetClass="emph" presetSubtype="0" fill="hold" grpId="1" nodeType="withEffect">
                                  <p:stCondLst>
                                    <p:cond delay="0"/>
                                  </p:stCondLst>
                                  <p:childTnLst>
                                    <p:animScale>
                                      <p:cBhvr>
                                        <p:cTn id="428" dur="250" fill="hold"/>
                                        <p:tgtEl>
                                          <p:spTgt spid="375"/>
                                        </p:tgtEl>
                                      </p:cBhvr>
                                      <p:by x="400000" y="400000"/>
                                    </p:animScale>
                                  </p:childTnLst>
                                </p:cTn>
                              </p:par>
                              <p:par>
                                <p:cTn id="429" presetID="6" presetClass="emph" presetSubtype="0" fill="hold" grpId="1" nodeType="withEffect">
                                  <p:stCondLst>
                                    <p:cond delay="0"/>
                                  </p:stCondLst>
                                  <p:childTnLst>
                                    <p:animScale>
                                      <p:cBhvr>
                                        <p:cTn id="430" dur="250" fill="hold"/>
                                        <p:tgtEl>
                                          <p:spTgt spid="376"/>
                                        </p:tgtEl>
                                      </p:cBhvr>
                                      <p:by x="400000" y="400000"/>
                                    </p:animScale>
                                  </p:childTnLst>
                                </p:cTn>
                              </p:par>
                              <p:par>
                                <p:cTn id="431" presetID="6" presetClass="emph" presetSubtype="0" fill="hold" grpId="1" nodeType="withEffect">
                                  <p:stCondLst>
                                    <p:cond delay="0"/>
                                  </p:stCondLst>
                                  <p:childTnLst>
                                    <p:animScale>
                                      <p:cBhvr>
                                        <p:cTn id="432" dur="250" fill="hold"/>
                                        <p:tgtEl>
                                          <p:spTgt spid="377"/>
                                        </p:tgtEl>
                                      </p:cBhvr>
                                      <p:by x="400000" y="400000"/>
                                    </p:animScale>
                                  </p:childTnLst>
                                </p:cTn>
                              </p:par>
                              <p:par>
                                <p:cTn id="433" presetID="6" presetClass="emph" presetSubtype="0" fill="hold" grpId="1" nodeType="withEffect">
                                  <p:stCondLst>
                                    <p:cond delay="0"/>
                                  </p:stCondLst>
                                  <p:childTnLst>
                                    <p:animScale>
                                      <p:cBhvr>
                                        <p:cTn id="434" dur="250" fill="hold"/>
                                        <p:tgtEl>
                                          <p:spTgt spid="378"/>
                                        </p:tgtEl>
                                      </p:cBhvr>
                                      <p:by x="400000" y="400000"/>
                                    </p:animScale>
                                  </p:childTnLst>
                                </p:cTn>
                              </p:par>
                              <p:par>
                                <p:cTn id="435" presetID="6" presetClass="emph" presetSubtype="0" fill="hold" grpId="1" nodeType="withEffect">
                                  <p:stCondLst>
                                    <p:cond delay="0"/>
                                  </p:stCondLst>
                                  <p:childTnLst>
                                    <p:animScale>
                                      <p:cBhvr>
                                        <p:cTn id="436" dur="250" fill="hold"/>
                                        <p:tgtEl>
                                          <p:spTgt spid="379"/>
                                        </p:tgtEl>
                                      </p:cBhvr>
                                      <p:by x="400000" y="400000"/>
                                    </p:animScale>
                                  </p:childTnLst>
                                </p:cTn>
                              </p:par>
                              <p:par>
                                <p:cTn id="437" presetID="6" presetClass="emph" presetSubtype="0" fill="hold" grpId="1" nodeType="withEffect">
                                  <p:stCondLst>
                                    <p:cond delay="0"/>
                                  </p:stCondLst>
                                  <p:childTnLst>
                                    <p:animScale>
                                      <p:cBhvr>
                                        <p:cTn id="438" dur="250" fill="hold"/>
                                        <p:tgtEl>
                                          <p:spTgt spid="380"/>
                                        </p:tgtEl>
                                      </p:cBhvr>
                                      <p:by x="400000" y="400000"/>
                                    </p:animScale>
                                  </p:childTnLst>
                                </p:cTn>
                              </p:par>
                              <p:par>
                                <p:cTn id="439" presetID="6" presetClass="emph" presetSubtype="0" fill="hold" grpId="1" nodeType="withEffect">
                                  <p:stCondLst>
                                    <p:cond delay="0"/>
                                  </p:stCondLst>
                                  <p:childTnLst>
                                    <p:animScale>
                                      <p:cBhvr>
                                        <p:cTn id="440" dur="250" fill="hold"/>
                                        <p:tgtEl>
                                          <p:spTgt spid="381"/>
                                        </p:tgtEl>
                                      </p:cBhvr>
                                      <p:by x="400000" y="400000"/>
                                    </p:animScale>
                                  </p:childTnLst>
                                </p:cTn>
                              </p:par>
                              <p:par>
                                <p:cTn id="441" presetID="6" presetClass="emph" presetSubtype="0" fill="hold" grpId="1" nodeType="withEffect">
                                  <p:stCondLst>
                                    <p:cond delay="0"/>
                                  </p:stCondLst>
                                  <p:childTnLst>
                                    <p:animScale>
                                      <p:cBhvr>
                                        <p:cTn id="442" dur="250" fill="hold"/>
                                        <p:tgtEl>
                                          <p:spTgt spid="382"/>
                                        </p:tgtEl>
                                      </p:cBhvr>
                                      <p:by x="400000" y="400000"/>
                                    </p:animScale>
                                  </p:childTnLst>
                                </p:cTn>
                              </p:par>
                              <p:par>
                                <p:cTn id="443" presetID="6" presetClass="emph" presetSubtype="0" fill="hold" grpId="1" nodeType="withEffect">
                                  <p:stCondLst>
                                    <p:cond delay="0"/>
                                  </p:stCondLst>
                                  <p:childTnLst>
                                    <p:animScale>
                                      <p:cBhvr>
                                        <p:cTn id="444" dur="250" fill="hold"/>
                                        <p:tgtEl>
                                          <p:spTgt spid="383"/>
                                        </p:tgtEl>
                                      </p:cBhvr>
                                      <p:by x="400000" y="400000"/>
                                    </p:animScale>
                                  </p:childTnLst>
                                </p:cTn>
                              </p:par>
                              <p:par>
                                <p:cTn id="445" presetID="6" presetClass="emph" presetSubtype="0" fill="hold" grpId="1" nodeType="withEffect">
                                  <p:stCondLst>
                                    <p:cond delay="0"/>
                                  </p:stCondLst>
                                  <p:childTnLst>
                                    <p:animScale>
                                      <p:cBhvr>
                                        <p:cTn id="446" dur="250" fill="hold"/>
                                        <p:tgtEl>
                                          <p:spTgt spid="384"/>
                                        </p:tgtEl>
                                      </p:cBhvr>
                                      <p:by x="400000" y="400000"/>
                                    </p:animScale>
                                  </p:childTnLst>
                                </p:cTn>
                              </p:par>
                              <p:par>
                                <p:cTn id="447" presetID="6" presetClass="emph" presetSubtype="0" fill="hold" grpId="1" nodeType="withEffect">
                                  <p:stCondLst>
                                    <p:cond delay="0"/>
                                  </p:stCondLst>
                                  <p:childTnLst>
                                    <p:animScale>
                                      <p:cBhvr>
                                        <p:cTn id="448" dur="250" fill="hold"/>
                                        <p:tgtEl>
                                          <p:spTgt spid="385"/>
                                        </p:tgtEl>
                                      </p:cBhvr>
                                      <p:by x="400000" y="400000"/>
                                    </p:animScale>
                                  </p:childTnLst>
                                </p:cTn>
                              </p:par>
                              <p:par>
                                <p:cTn id="449" presetID="6" presetClass="emph" presetSubtype="0" fill="hold" grpId="1" nodeType="withEffect">
                                  <p:stCondLst>
                                    <p:cond delay="0"/>
                                  </p:stCondLst>
                                  <p:childTnLst>
                                    <p:animScale>
                                      <p:cBhvr>
                                        <p:cTn id="450" dur="250" fill="hold"/>
                                        <p:tgtEl>
                                          <p:spTgt spid="386"/>
                                        </p:tgtEl>
                                      </p:cBhvr>
                                      <p:by x="400000" y="400000"/>
                                    </p:animScale>
                                  </p:childTnLst>
                                </p:cTn>
                              </p:par>
                              <p:par>
                                <p:cTn id="451" presetID="6" presetClass="emph" presetSubtype="0" fill="hold" grpId="1" nodeType="withEffect">
                                  <p:stCondLst>
                                    <p:cond delay="0"/>
                                  </p:stCondLst>
                                  <p:childTnLst>
                                    <p:animScale>
                                      <p:cBhvr>
                                        <p:cTn id="452" dur="250" fill="hold"/>
                                        <p:tgtEl>
                                          <p:spTgt spid="387"/>
                                        </p:tgtEl>
                                      </p:cBhvr>
                                      <p:by x="400000" y="400000"/>
                                    </p:animScale>
                                  </p:childTnLst>
                                </p:cTn>
                              </p:par>
                              <p:par>
                                <p:cTn id="453" presetID="6" presetClass="emph" presetSubtype="0" fill="hold" grpId="1" nodeType="withEffect">
                                  <p:stCondLst>
                                    <p:cond delay="0"/>
                                  </p:stCondLst>
                                  <p:childTnLst>
                                    <p:animScale>
                                      <p:cBhvr>
                                        <p:cTn id="454" dur="250" fill="hold"/>
                                        <p:tgtEl>
                                          <p:spTgt spid="388"/>
                                        </p:tgtEl>
                                      </p:cBhvr>
                                      <p:by x="400000" y="400000"/>
                                    </p:animScale>
                                  </p:childTnLst>
                                </p:cTn>
                              </p:par>
                              <p:par>
                                <p:cTn id="455" presetID="6" presetClass="emph" presetSubtype="0" fill="hold" grpId="1" nodeType="withEffect">
                                  <p:stCondLst>
                                    <p:cond delay="0"/>
                                  </p:stCondLst>
                                  <p:childTnLst>
                                    <p:animScale>
                                      <p:cBhvr>
                                        <p:cTn id="456" dur="250" fill="hold"/>
                                        <p:tgtEl>
                                          <p:spTgt spid="389"/>
                                        </p:tgtEl>
                                      </p:cBhvr>
                                      <p:by x="400000" y="400000"/>
                                    </p:animScale>
                                  </p:childTnLst>
                                </p:cTn>
                              </p:par>
                              <p:par>
                                <p:cTn id="457" presetID="6" presetClass="emph" presetSubtype="0" fill="hold" grpId="1" nodeType="withEffect">
                                  <p:stCondLst>
                                    <p:cond delay="0"/>
                                  </p:stCondLst>
                                  <p:childTnLst>
                                    <p:animScale>
                                      <p:cBhvr>
                                        <p:cTn id="458" dur="250" fill="hold"/>
                                        <p:tgtEl>
                                          <p:spTgt spid="390"/>
                                        </p:tgtEl>
                                      </p:cBhvr>
                                      <p:by x="400000" y="400000"/>
                                    </p:animScale>
                                  </p:childTnLst>
                                </p:cTn>
                              </p:par>
                              <p:par>
                                <p:cTn id="459" presetID="6" presetClass="emph" presetSubtype="0" fill="hold" grpId="1" nodeType="withEffect">
                                  <p:stCondLst>
                                    <p:cond delay="0"/>
                                  </p:stCondLst>
                                  <p:childTnLst>
                                    <p:animScale>
                                      <p:cBhvr>
                                        <p:cTn id="460" dur="250" fill="hold"/>
                                        <p:tgtEl>
                                          <p:spTgt spid="391"/>
                                        </p:tgtEl>
                                      </p:cBhvr>
                                      <p:by x="400000" y="400000"/>
                                    </p:animScale>
                                  </p:childTnLst>
                                </p:cTn>
                              </p:par>
                              <p:par>
                                <p:cTn id="461" presetID="6" presetClass="emph" presetSubtype="0" fill="hold" grpId="1" nodeType="withEffect">
                                  <p:stCondLst>
                                    <p:cond delay="0"/>
                                  </p:stCondLst>
                                  <p:childTnLst>
                                    <p:animScale>
                                      <p:cBhvr>
                                        <p:cTn id="462" dur="250" fill="hold"/>
                                        <p:tgtEl>
                                          <p:spTgt spid="392"/>
                                        </p:tgtEl>
                                      </p:cBhvr>
                                      <p:by x="400000" y="400000"/>
                                    </p:animScale>
                                  </p:childTnLst>
                                </p:cTn>
                              </p:par>
                              <p:par>
                                <p:cTn id="463" presetID="6" presetClass="emph" presetSubtype="0" fill="hold" grpId="1" nodeType="withEffect">
                                  <p:stCondLst>
                                    <p:cond delay="0"/>
                                  </p:stCondLst>
                                  <p:childTnLst>
                                    <p:animScale>
                                      <p:cBhvr>
                                        <p:cTn id="464" dur="250" fill="hold"/>
                                        <p:tgtEl>
                                          <p:spTgt spid="393"/>
                                        </p:tgtEl>
                                      </p:cBhvr>
                                      <p:by x="400000" y="400000"/>
                                    </p:animScale>
                                  </p:childTnLst>
                                </p:cTn>
                              </p:par>
                              <p:par>
                                <p:cTn id="465" presetID="6" presetClass="emph" presetSubtype="0" fill="hold" grpId="1" nodeType="withEffect">
                                  <p:stCondLst>
                                    <p:cond delay="0"/>
                                  </p:stCondLst>
                                  <p:childTnLst>
                                    <p:animScale>
                                      <p:cBhvr>
                                        <p:cTn id="466" dur="250" fill="hold"/>
                                        <p:tgtEl>
                                          <p:spTgt spid="394"/>
                                        </p:tgtEl>
                                      </p:cBhvr>
                                      <p:by x="400000" y="400000"/>
                                    </p:animScale>
                                  </p:childTnLst>
                                </p:cTn>
                              </p:par>
                              <p:par>
                                <p:cTn id="467" presetID="6" presetClass="emph" presetSubtype="0" fill="hold" grpId="1" nodeType="withEffect">
                                  <p:stCondLst>
                                    <p:cond delay="0"/>
                                  </p:stCondLst>
                                  <p:childTnLst>
                                    <p:animScale>
                                      <p:cBhvr>
                                        <p:cTn id="468" dur="250" fill="hold"/>
                                        <p:tgtEl>
                                          <p:spTgt spid="395"/>
                                        </p:tgtEl>
                                      </p:cBhvr>
                                      <p:by x="400000" y="400000"/>
                                    </p:animScale>
                                  </p:childTnLst>
                                </p:cTn>
                              </p:par>
                              <p:par>
                                <p:cTn id="469" presetID="6" presetClass="emph" presetSubtype="0" fill="hold" grpId="1" nodeType="withEffect">
                                  <p:stCondLst>
                                    <p:cond delay="0"/>
                                  </p:stCondLst>
                                  <p:childTnLst>
                                    <p:animScale>
                                      <p:cBhvr>
                                        <p:cTn id="470" dur="250" fill="hold"/>
                                        <p:tgtEl>
                                          <p:spTgt spid="396"/>
                                        </p:tgtEl>
                                      </p:cBhvr>
                                      <p:by x="400000" y="400000"/>
                                    </p:animScale>
                                  </p:childTnLst>
                                </p:cTn>
                              </p:par>
                              <p:par>
                                <p:cTn id="471" presetID="6" presetClass="emph" presetSubtype="0" fill="hold" grpId="1" nodeType="withEffect">
                                  <p:stCondLst>
                                    <p:cond delay="0"/>
                                  </p:stCondLst>
                                  <p:childTnLst>
                                    <p:animScale>
                                      <p:cBhvr>
                                        <p:cTn id="472" dur="250" fill="hold"/>
                                        <p:tgtEl>
                                          <p:spTgt spid="397"/>
                                        </p:tgtEl>
                                      </p:cBhvr>
                                      <p:by x="400000" y="400000"/>
                                    </p:animScale>
                                  </p:childTnLst>
                                </p:cTn>
                              </p:par>
                              <p:par>
                                <p:cTn id="473" presetID="6" presetClass="emph" presetSubtype="0" fill="hold" grpId="1" nodeType="withEffect">
                                  <p:stCondLst>
                                    <p:cond delay="0"/>
                                  </p:stCondLst>
                                  <p:childTnLst>
                                    <p:animScale>
                                      <p:cBhvr>
                                        <p:cTn id="474" dur="250" fill="hold"/>
                                        <p:tgtEl>
                                          <p:spTgt spid="398"/>
                                        </p:tgtEl>
                                      </p:cBhvr>
                                      <p:by x="400000" y="400000"/>
                                    </p:animScale>
                                  </p:childTnLst>
                                </p:cTn>
                              </p:par>
                              <p:par>
                                <p:cTn id="475" presetID="6" presetClass="emph" presetSubtype="0" fill="hold" grpId="1" nodeType="withEffect">
                                  <p:stCondLst>
                                    <p:cond delay="0"/>
                                  </p:stCondLst>
                                  <p:childTnLst>
                                    <p:animScale>
                                      <p:cBhvr>
                                        <p:cTn id="476" dur="250" fill="hold"/>
                                        <p:tgtEl>
                                          <p:spTgt spid="399"/>
                                        </p:tgtEl>
                                      </p:cBhvr>
                                      <p:by x="400000" y="400000"/>
                                    </p:animScale>
                                  </p:childTnLst>
                                </p:cTn>
                              </p:par>
                              <p:par>
                                <p:cTn id="477" presetID="6" presetClass="emph" presetSubtype="0" fill="hold" grpId="1" nodeType="withEffect">
                                  <p:stCondLst>
                                    <p:cond delay="0"/>
                                  </p:stCondLst>
                                  <p:childTnLst>
                                    <p:animScale>
                                      <p:cBhvr>
                                        <p:cTn id="478" dur="250" fill="hold"/>
                                        <p:tgtEl>
                                          <p:spTgt spid="400"/>
                                        </p:tgtEl>
                                      </p:cBhvr>
                                      <p:by x="400000" y="400000"/>
                                    </p:animScale>
                                  </p:childTnLst>
                                </p:cTn>
                              </p:par>
                              <p:par>
                                <p:cTn id="479" presetID="6" presetClass="emph" presetSubtype="0" fill="hold" grpId="1" nodeType="withEffect">
                                  <p:stCondLst>
                                    <p:cond delay="0"/>
                                  </p:stCondLst>
                                  <p:childTnLst>
                                    <p:animScale>
                                      <p:cBhvr>
                                        <p:cTn id="480" dur="250" fill="hold"/>
                                        <p:tgtEl>
                                          <p:spTgt spid="401"/>
                                        </p:tgtEl>
                                      </p:cBhvr>
                                      <p:by x="400000" y="400000"/>
                                    </p:animScale>
                                  </p:childTnLst>
                                </p:cTn>
                              </p:par>
                              <p:par>
                                <p:cTn id="481" presetID="6" presetClass="emph" presetSubtype="0" fill="hold" grpId="1" nodeType="withEffect">
                                  <p:stCondLst>
                                    <p:cond delay="0"/>
                                  </p:stCondLst>
                                  <p:childTnLst>
                                    <p:animScale>
                                      <p:cBhvr>
                                        <p:cTn id="482" dur="250" fill="hold"/>
                                        <p:tgtEl>
                                          <p:spTgt spid="402"/>
                                        </p:tgtEl>
                                      </p:cBhvr>
                                      <p:by x="400000" y="400000"/>
                                    </p:animScale>
                                  </p:childTnLst>
                                </p:cTn>
                              </p:par>
                              <p:par>
                                <p:cTn id="483" presetID="6" presetClass="emph" presetSubtype="0" fill="hold" grpId="1" nodeType="withEffect">
                                  <p:stCondLst>
                                    <p:cond delay="0"/>
                                  </p:stCondLst>
                                  <p:childTnLst>
                                    <p:animScale>
                                      <p:cBhvr>
                                        <p:cTn id="484" dur="250" fill="hold"/>
                                        <p:tgtEl>
                                          <p:spTgt spid="403"/>
                                        </p:tgtEl>
                                      </p:cBhvr>
                                      <p:by x="400000" y="400000"/>
                                    </p:animScale>
                                  </p:childTnLst>
                                </p:cTn>
                              </p:par>
                              <p:par>
                                <p:cTn id="485" presetID="6" presetClass="emph" presetSubtype="0" fill="hold" grpId="1" nodeType="withEffect">
                                  <p:stCondLst>
                                    <p:cond delay="0"/>
                                  </p:stCondLst>
                                  <p:childTnLst>
                                    <p:animScale>
                                      <p:cBhvr>
                                        <p:cTn id="486" dur="250" fill="hold"/>
                                        <p:tgtEl>
                                          <p:spTgt spid="404"/>
                                        </p:tgtEl>
                                      </p:cBhvr>
                                      <p:by x="400000" y="400000"/>
                                    </p:animScale>
                                  </p:childTnLst>
                                </p:cTn>
                              </p:par>
                              <p:par>
                                <p:cTn id="487" presetID="6" presetClass="emph" presetSubtype="0" fill="hold" grpId="1" nodeType="withEffect">
                                  <p:stCondLst>
                                    <p:cond delay="0"/>
                                  </p:stCondLst>
                                  <p:childTnLst>
                                    <p:animScale>
                                      <p:cBhvr>
                                        <p:cTn id="488" dur="250" fill="hold"/>
                                        <p:tgtEl>
                                          <p:spTgt spid="405"/>
                                        </p:tgtEl>
                                      </p:cBhvr>
                                      <p:by x="400000" y="400000"/>
                                    </p:animScale>
                                  </p:childTnLst>
                                </p:cTn>
                              </p:par>
                              <p:par>
                                <p:cTn id="489" presetID="6" presetClass="emph" presetSubtype="0" fill="hold" grpId="1" nodeType="withEffect">
                                  <p:stCondLst>
                                    <p:cond delay="0"/>
                                  </p:stCondLst>
                                  <p:childTnLst>
                                    <p:animScale>
                                      <p:cBhvr>
                                        <p:cTn id="490" dur="250" fill="hold"/>
                                        <p:tgtEl>
                                          <p:spTgt spid="406"/>
                                        </p:tgtEl>
                                      </p:cBhvr>
                                      <p:by x="400000" y="400000"/>
                                    </p:animScale>
                                  </p:childTnLst>
                                </p:cTn>
                              </p:par>
                              <p:par>
                                <p:cTn id="491" presetID="6" presetClass="emph" presetSubtype="0" fill="hold" grpId="1" nodeType="withEffect">
                                  <p:stCondLst>
                                    <p:cond delay="0"/>
                                  </p:stCondLst>
                                  <p:childTnLst>
                                    <p:animScale>
                                      <p:cBhvr>
                                        <p:cTn id="492" dur="250" fill="hold"/>
                                        <p:tgtEl>
                                          <p:spTgt spid="407"/>
                                        </p:tgtEl>
                                      </p:cBhvr>
                                      <p:by x="400000" y="400000"/>
                                    </p:animScale>
                                  </p:childTnLst>
                                </p:cTn>
                              </p:par>
                              <p:par>
                                <p:cTn id="493" presetID="6" presetClass="emph" presetSubtype="0" fill="hold" grpId="1" nodeType="withEffect">
                                  <p:stCondLst>
                                    <p:cond delay="0"/>
                                  </p:stCondLst>
                                  <p:childTnLst>
                                    <p:animScale>
                                      <p:cBhvr>
                                        <p:cTn id="494" dur="250" fill="hold"/>
                                        <p:tgtEl>
                                          <p:spTgt spid="408"/>
                                        </p:tgtEl>
                                      </p:cBhvr>
                                      <p:by x="400000" y="400000"/>
                                    </p:animScale>
                                  </p:childTnLst>
                                </p:cTn>
                              </p:par>
                              <p:par>
                                <p:cTn id="495" presetID="6" presetClass="emph" presetSubtype="0" fill="hold" grpId="1" nodeType="withEffect">
                                  <p:stCondLst>
                                    <p:cond delay="0"/>
                                  </p:stCondLst>
                                  <p:childTnLst>
                                    <p:animScale>
                                      <p:cBhvr>
                                        <p:cTn id="496" dur="250" fill="hold"/>
                                        <p:tgtEl>
                                          <p:spTgt spid="409"/>
                                        </p:tgtEl>
                                      </p:cBhvr>
                                      <p:by x="400000" y="400000"/>
                                    </p:animScale>
                                  </p:childTnLst>
                                </p:cTn>
                              </p:par>
                              <p:par>
                                <p:cTn id="497" presetID="6" presetClass="emph" presetSubtype="0" fill="hold" grpId="1" nodeType="withEffect">
                                  <p:stCondLst>
                                    <p:cond delay="0"/>
                                  </p:stCondLst>
                                  <p:childTnLst>
                                    <p:animScale>
                                      <p:cBhvr>
                                        <p:cTn id="498" dur="250" fill="hold"/>
                                        <p:tgtEl>
                                          <p:spTgt spid="410"/>
                                        </p:tgtEl>
                                      </p:cBhvr>
                                      <p:by x="400000" y="400000"/>
                                    </p:animScale>
                                  </p:childTnLst>
                                </p:cTn>
                              </p:par>
                              <p:par>
                                <p:cTn id="499" presetID="6" presetClass="emph" presetSubtype="0" fill="hold" grpId="1" nodeType="withEffect">
                                  <p:stCondLst>
                                    <p:cond delay="0"/>
                                  </p:stCondLst>
                                  <p:childTnLst>
                                    <p:animScale>
                                      <p:cBhvr>
                                        <p:cTn id="500" dur="250" fill="hold"/>
                                        <p:tgtEl>
                                          <p:spTgt spid="411"/>
                                        </p:tgtEl>
                                      </p:cBhvr>
                                      <p:by x="400000" y="400000"/>
                                    </p:animScale>
                                  </p:childTnLst>
                                </p:cTn>
                              </p:par>
                              <p:par>
                                <p:cTn id="501" presetID="6" presetClass="emph" presetSubtype="0" fill="hold" grpId="1" nodeType="withEffect">
                                  <p:stCondLst>
                                    <p:cond delay="0"/>
                                  </p:stCondLst>
                                  <p:childTnLst>
                                    <p:animScale>
                                      <p:cBhvr>
                                        <p:cTn id="502" dur="250" fill="hold"/>
                                        <p:tgtEl>
                                          <p:spTgt spid="412"/>
                                        </p:tgtEl>
                                      </p:cBhvr>
                                      <p:by x="400000" y="400000"/>
                                    </p:animScale>
                                  </p:childTnLst>
                                </p:cTn>
                              </p:par>
                              <p:par>
                                <p:cTn id="503" presetID="6" presetClass="emph" presetSubtype="0" fill="hold" grpId="1" nodeType="withEffect">
                                  <p:stCondLst>
                                    <p:cond delay="0"/>
                                  </p:stCondLst>
                                  <p:childTnLst>
                                    <p:animScale>
                                      <p:cBhvr>
                                        <p:cTn id="504" dur="250" fill="hold"/>
                                        <p:tgtEl>
                                          <p:spTgt spid="413"/>
                                        </p:tgtEl>
                                      </p:cBhvr>
                                      <p:by x="400000" y="400000"/>
                                    </p:animScale>
                                  </p:childTnLst>
                                </p:cTn>
                              </p:par>
                              <p:par>
                                <p:cTn id="505" presetID="6" presetClass="emph" presetSubtype="0" fill="hold" grpId="1" nodeType="withEffect">
                                  <p:stCondLst>
                                    <p:cond delay="0"/>
                                  </p:stCondLst>
                                  <p:childTnLst>
                                    <p:animScale>
                                      <p:cBhvr>
                                        <p:cTn id="506" dur="250" fill="hold"/>
                                        <p:tgtEl>
                                          <p:spTgt spid="414"/>
                                        </p:tgtEl>
                                      </p:cBhvr>
                                      <p:by x="400000" y="400000"/>
                                    </p:animScale>
                                  </p:childTnLst>
                                </p:cTn>
                              </p:par>
                              <p:par>
                                <p:cTn id="507" presetID="6" presetClass="emph" presetSubtype="0" fill="hold" grpId="1" nodeType="withEffect">
                                  <p:stCondLst>
                                    <p:cond delay="0"/>
                                  </p:stCondLst>
                                  <p:childTnLst>
                                    <p:animScale>
                                      <p:cBhvr>
                                        <p:cTn id="508" dur="250" fill="hold"/>
                                        <p:tgtEl>
                                          <p:spTgt spid="415"/>
                                        </p:tgtEl>
                                      </p:cBhvr>
                                      <p:by x="400000" y="400000"/>
                                    </p:animScale>
                                  </p:childTnLst>
                                </p:cTn>
                              </p:par>
                              <p:par>
                                <p:cTn id="509" presetID="6" presetClass="emph" presetSubtype="0" fill="hold" grpId="1" nodeType="withEffect">
                                  <p:stCondLst>
                                    <p:cond delay="0"/>
                                  </p:stCondLst>
                                  <p:childTnLst>
                                    <p:animScale>
                                      <p:cBhvr>
                                        <p:cTn id="510" dur="250" fill="hold"/>
                                        <p:tgtEl>
                                          <p:spTgt spid="416"/>
                                        </p:tgtEl>
                                      </p:cBhvr>
                                      <p:by x="400000" y="400000"/>
                                    </p:animScale>
                                  </p:childTnLst>
                                </p:cTn>
                              </p:par>
                              <p:par>
                                <p:cTn id="511" presetID="6" presetClass="emph" presetSubtype="0" fill="hold" grpId="1" nodeType="withEffect">
                                  <p:stCondLst>
                                    <p:cond delay="0"/>
                                  </p:stCondLst>
                                  <p:childTnLst>
                                    <p:animScale>
                                      <p:cBhvr>
                                        <p:cTn id="512" dur="250" fill="hold"/>
                                        <p:tgtEl>
                                          <p:spTgt spid="417"/>
                                        </p:tgtEl>
                                      </p:cBhvr>
                                      <p:by x="400000" y="400000"/>
                                    </p:animScale>
                                  </p:childTnLst>
                                </p:cTn>
                              </p:par>
                              <p:par>
                                <p:cTn id="513" presetID="6" presetClass="emph" presetSubtype="0" fill="hold" grpId="1" nodeType="withEffect">
                                  <p:stCondLst>
                                    <p:cond delay="0"/>
                                  </p:stCondLst>
                                  <p:childTnLst>
                                    <p:animScale>
                                      <p:cBhvr>
                                        <p:cTn id="514" dur="250" fill="hold"/>
                                        <p:tgtEl>
                                          <p:spTgt spid="418"/>
                                        </p:tgtEl>
                                      </p:cBhvr>
                                      <p:by x="400000" y="400000"/>
                                    </p:animScale>
                                  </p:childTnLst>
                                </p:cTn>
                              </p:par>
                              <p:par>
                                <p:cTn id="515" presetID="6" presetClass="emph" presetSubtype="0" fill="hold" grpId="1" nodeType="withEffect">
                                  <p:stCondLst>
                                    <p:cond delay="0"/>
                                  </p:stCondLst>
                                  <p:childTnLst>
                                    <p:animScale>
                                      <p:cBhvr>
                                        <p:cTn id="516" dur="250" fill="hold"/>
                                        <p:tgtEl>
                                          <p:spTgt spid="419"/>
                                        </p:tgtEl>
                                      </p:cBhvr>
                                      <p:by x="400000" y="400000"/>
                                    </p:animScale>
                                  </p:childTnLst>
                                </p:cTn>
                              </p:par>
                              <p:par>
                                <p:cTn id="517" presetID="6" presetClass="emph" presetSubtype="0" fill="hold" grpId="1" nodeType="withEffect">
                                  <p:stCondLst>
                                    <p:cond delay="0"/>
                                  </p:stCondLst>
                                  <p:childTnLst>
                                    <p:animScale>
                                      <p:cBhvr>
                                        <p:cTn id="518" dur="250" fill="hold"/>
                                        <p:tgtEl>
                                          <p:spTgt spid="420"/>
                                        </p:tgtEl>
                                      </p:cBhvr>
                                      <p:by x="400000" y="400000"/>
                                    </p:animScale>
                                  </p:childTnLst>
                                </p:cTn>
                              </p:par>
                              <p:par>
                                <p:cTn id="519" presetID="6" presetClass="emph" presetSubtype="0" fill="hold" grpId="1" nodeType="withEffect">
                                  <p:stCondLst>
                                    <p:cond delay="0"/>
                                  </p:stCondLst>
                                  <p:childTnLst>
                                    <p:animScale>
                                      <p:cBhvr>
                                        <p:cTn id="520" dur="250" fill="hold"/>
                                        <p:tgtEl>
                                          <p:spTgt spid="421"/>
                                        </p:tgtEl>
                                      </p:cBhvr>
                                      <p:by x="400000" y="400000"/>
                                    </p:animScale>
                                  </p:childTnLst>
                                </p:cTn>
                              </p:par>
                              <p:par>
                                <p:cTn id="521" presetID="6" presetClass="emph" presetSubtype="0" fill="hold" grpId="1" nodeType="withEffect">
                                  <p:stCondLst>
                                    <p:cond delay="0"/>
                                  </p:stCondLst>
                                  <p:childTnLst>
                                    <p:animScale>
                                      <p:cBhvr>
                                        <p:cTn id="522" dur="250" fill="hold"/>
                                        <p:tgtEl>
                                          <p:spTgt spid="422"/>
                                        </p:tgtEl>
                                      </p:cBhvr>
                                      <p:by x="400000" y="400000"/>
                                    </p:animScale>
                                  </p:childTnLst>
                                </p:cTn>
                              </p:par>
                              <p:par>
                                <p:cTn id="523" presetID="6" presetClass="emph" presetSubtype="0" fill="hold" grpId="1" nodeType="withEffect">
                                  <p:stCondLst>
                                    <p:cond delay="0"/>
                                  </p:stCondLst>
                                  <p:childTnLst>
                                    <p:animScale>
                                      <p:cBhvr>
                                        <p:cTn id="524" dur="250" fill="hold"/>
                                        <p:tgtEl>
                                          <p:spTgt spid="423"/>
                                        </p:tgtEl>
                                      </p:cBhvr>
                                      <p:by x="400000" y="400000"/>
                                    </p:animScale>
                                  </p:childTnLst>
                                </p:cTn>
                              </p:par>
                              <p:par>
                                <p:cTn id="525" presetID="6" presetClass="emph" presetSubtype="0" fill="hold" grpId="1" nodeType="withEffect">
                                  <p:stCondLst>
                                    <p:cond delay="0"/>
                                  </p:stCondLst>
                                  <p:childTnLst>
                                    <p:animScale>
                                      <p:cBhvr>
                                        <p:cTn id="526" dur="250" fill="hold"/>
                                        <p:tgtEl>
                                          <p:spTgt spid="424"/>
                                        </p:tgtEl>
                                      </p:cBhvr>
                                      <p:by x="400000" y="400000"/>
                                    </p:animScale>
                                  </p:childTnLst>
                                </p:cTn>
                              </p:par>
                              <p:par>
                                <p:cTn id="527" presetID="6" presetClass="emph" presetSubtype="0" fill="hold" grpId="1" nodeType="withEffect">
                                  <p:stCondLst>
                                    <p:cond delay="0"/>
                                  </p:stCondLst>
                                  <p:childTnLst>
                                    <p:animScale>
                                      <p:cBhvr>
                                        <p:cTn id="528" dur="250" fill="hold"/>
                                        <p:tgtEl>
                                          <p:spTgt spid="425"/>
                                        </p:tgtEl>
                                      </p:cBhvr>
                                      <p:by x="400000" y="400000"/>
                                    </p:animScale>
                                  </p:childTnLst>
                                </p:cTn>
                              </p:par>
                              <p:par>
                                <p:cTn id="529" presetID="6" presetClass="emph" presetSubtype="0" fill="hold" grpId="1" nodeType="withEffect">
                                  <p:stCondLst>
                                    <p:cond delay="0"/>
                                  </p:stCondLst>
                                  <p:childTnLst>
                                    <p:animScale>
                                      <p:cBhvr>
                                        <p:cTn id="530" dur="250" fill="hold"/>
                                        <p:tgtEl>
                                          <p:spTgt spid="426"/>
                                        </p:tgtEl>
                                      </p:cBhvr>
                                      <p:by x="400000" y="400000"/>
                                    </p:animScale>
                                  </p:childTnLst>
                                </p:cTn>
                              </p:par>
                              <p:par>
                                <p:cTn id="531" presetID="6" presetClass="emph" presetSubtype="0" fill="hold" grpId="1" nodeType="withEffect">
                                  <p:stCondLst>
                                    <p:cond delay="0"/>
                                  </p:stCondLst>
                                  <p:childTnLst>
                                    <p:animScale>
                                      <p:cBhvr>
                                        <p:cTn id="532" dur="250" fill="hold"/>
                                        <p:tgtEl>
                                          <p:spTgt spid="427"/>
                                        </p:tgtEl>
                                      </p:cBhvr>
                                      <p:by x="400000" y="400000"/>
                                    </p:animScale>
                                  </p:childTnLst>
                                </p:cTn>
                              </p:par>
                              <p:par>
                                <p:cTn id="533" presetID="6" presetClass="emph" presetSubtype="0" fill="hold" grpId="1" nodeType="withEffect">
                                  <p:stCondLst>
                                    <p:cond delay="0"/>
                                  </p:stCondLst>
                                  <p:childTnLst>
                                    <p:animScale>
                                      <p:cBhvr>
                                        <p:cTn id="534" dur="250" fill="hold"/>
                                        <p:tgtEl>
                                          <p:spTgt spid="428"/>
                                        </p:tgtEl>
                                      </p:cBhvr>
                                      <p:by x="400000" y="400000"/>
                                    </p:animScale>
                                  </p:childTnLst>
                                </p:cTn>
                              </p:par>
                              <p:par>
                                <p:cTn id="535" presetID="6" presetClass="emph" presetSubtype="0" fill="hold" grpId="1" nodeType="withEffect">
                                  <p:stCondLst>
                                    <p:cond delay="0"/>
                                  </p:stCondLst>
                                  <p:childTnLst>
                                    <p:animScale>
                                      <p:cBhvr>
                                        <p:cTn id="536" dur="250" fill="hold"/>
                                        <p:tgtEl>
                                          <p:spTgt spid="429"/>
                                        </p:tgtEl>
                                      </p:cBhvr>
                                      <p:by x="400000" y="400000"/>
                                    </p:animScale>
                                  </p:childTnLst>
                                </p:cTn>
                              </p:par>
                              <p:par>
                                <p:cTn id="537" presetID="6" presetClass="emph" presetSubtype="0" fill="hold" grpId="1" nodeType="withEffect">
                                  <p:stCondLst>
                                    <p:cond delay="0"/>
                                  </p:stCondLst>
                                  <p:childTnLst>
                                    <p:animScale>
                                      <p:cBhvr>
                                        <p:cTn id="538" dur="250" fill="hold"/>
                                        <p:tgtEl>
                                          <p:spTgt spid="430"/>
                                        </p:tgtEl>
                                      </p:cBhvr>
                                      <p:by x="400000" y="400000"/>
                                    </p:animScale>
                                  </p:childTnLst>
                                </p:cTn>
                              </p:par>
                              <p:par>
                                <p:cTn id="539" presetID="6" presetClass="emph" presetSubtype="0" fill="hold" grpId="1" nodeType="withEffect">
                                  <p:stCondLst>
                                    <p:cond delay="0"/>
                                  </p:stCondLst>
                                  <p:childTnLst>
                                    <p:animScale>
                                      <p:cBhvr>
                                        <p:cTn id="540" dur="250" fill="hold"/>
                                        <p:tgtEl>
                                          <p:spTgt spid="431"/>
                                        </p:tgtEl>
                                      </p:cBhvr>
                                      <p:by x="400000" y="400000"/>
                                    </p:animScale>
                                  </p:childTnLst>
                                </p:cTn>
                              </p:par>
                              <p:par>
                                <p:cTn id="541" presetID="6" presetClass="emph" presetSubtype="0" fill="hold" grpId="1" nodeType="withEffect">
                                  <p:stCondLst>
                                    <p:cond delay="0"/>
                                  </p:stCondLst>
                                  <p:childTnLst>
                                    <p:animScale>
                                      <p:cBhvr>
                                        <p:cTn id="542" dur="250" fill="hold"/>
                                        <p:tgtEl>
                                          <p:spTgt spid="432"/>
                                        </p:tgtEl>
                                      </p:cBhvr>
                                      <p:by x="400000" y="400000"/>
                                    </p:animScale>
                                  </p:childTnLst>
                                </p:cTn>
                              </p:par>
                              <p:par>
                                <p:cTn id="543" presetID="6" presetClass="emph" presetSubtype="0" fill="hold" grpId="1" nodeType="withEffect">
                                  <p:stCondLst>
                                    <p:cond delay="0"/>
                                  </p:stCondLst>
                                  <p:childTnLst>
                                    <p:animScale>
                                      <p:cBhvr>
                                        <p:cTn id="544" dur="250" fill="hold"/>
                                        <p:tgtEl>
                                          <p:spTgt spid="433"/>
                                        </p:tgtEl>
                                      </p:cBhvr>
                                      <p:by x="400000" y="400000"/>
                                    </p:animScale>
                                  </p:childTnLst>
                                </p:cTn>
                              </p:par>
                              <p:par>
                                <p:cTn id="545" presetID="6" presetClass="emph" presetSubtype="0" fill="hold" grpId="1" nodeType="withEffect">
                                  <p:stCondLst>
                                    <p:cond delay="0"/>
                                  </p:stCondLst>
                                  <p:childTnLst>
                                    <p:animScale>
                                      <p:cBhvr>
                                        <p:cTn id="546" dur="250" fill="hold"/>
                                        <p:tgtEl>
                                          <p:spTgt spid="434"/>
                                        </p:tgtEl>
                                      </p:cBhvr>
                                      <p:by x="400000" y="400000"/>
                                    </p:animScale>
                                  </p:childTnLst>
                                </p:cTn>
                              </p:par>
                              <p:par>
                                <p:cTn id="547" presetID="6" presetClass="emph" presetSubtype="0" fill="hold" grpId="1" nodeType="withEffect">
                                  <p:stCondLst>
                                    <p:cond delay="0"/>
                                  </p:stCondLst>
                                  <p:childTnLst>
                                    <p:animScale>
                                      <p:cBhvr>
                                        <p:cTn id="548" dur="250" fill="hold"/>
                                        <p:tgtEl>
                                          <p:spTgt spid="435"/>
                                        </p:tgtEl>
                                      </p:cBhvr>
                                      <p:by x="400000" y="400000"/>
                                    </p:animScale>
                                  </p:childTnLst>
                                </p:cTn>
                              </p:par>
                              <p:par>
                                <p:cTn id="549" presetID="6" presetClass="emph" presetSubtype="0" fill="hold" grpId="1" nodeType="withEffect">
                                  <p:stCondLst>
                                    <p:cond delay="0"/>
                                  </p:stCondLst>
                                  <p:childTnLst>
                                    <p:animScale>
                                      <p:cBhvr>
                                        <p:cTn id="550" dur="250" fill="hold"/>
                                        <p:tgtEl>
                                          <p:spTgt spid="436"/>
                                        </p:tgtEl>
                                      </p:cBhvr>
                                      <p:by x="400000" y="400000"/>
                                    </p:animScale>
                                  </p:childTnLst>
                                </p:cTn>
                              </p:par>
                              <p:par>
                                <p:cTn id="551" presetID="6" presetClass="emph" presetSubtype="0" fill="hold" grpId="1" nodeType="withEffect">
                                  <p:stCondLst>
                                    <p:cond delay="0"/>
                                  </p:stCondLst>
                                  <p:childTnLst>
                                    <p:animScale>
                                      <p:cBhvr>
                                        <p:cTn id="552" dur="250" fill="hold"/>
                                        <p:tgtEl>
                                          <p:spTgt spid="437"/>
                                        </p:tgtEl>
                                      </p:cBhvr>
                                      <p:by x="400000" y="400000"/>
                                    </p:animScale>
                                  </p:childTnLst>
                                </p:cTn>
                              </p:par>
                              <p:par>
                                <p:cTn id="553" presetID="6" presetClass="emph" presetSubtype="0" fill="hold" grpId="1" nodeType="withEffect">
                                  <p:stCondLst>
                                    <p:cond delay="0"/>
                                  </p:stCondLst>
                                  <p:childTnLst>
                                    <p:animScale>
                                      <p:cBhvr>
                                        <p:cTn id="554" dur="250" fill="hold"/>
                                        <p:tgtEl>
                                          <p:spTgt spid="438"/>
                                        </p:tgtEl>
                                      </p:cBhvr>
                                      <p:by x="400000" y="400000"/>
                                    </p:animScale>
                                  </p:childTnLst>
                                </p:cTn>
                              </p:par>
                              <p:par>
                                <p:cTn id="555" presetID="6" presetClass="emph" presetSubtype="0" fill="hold" grpId="1" nodeType="withEffect">
                                  <p:stCondLst>
                                    <p:cond delay="0"/>
                                  </p:stCondLst>
                                  <p:childTnLst>
                                    <p:animScale>
                                      <p:cBhvr>
                                        <p:cTn id="556" dur="250" fill="hold"/>
                                        <p:tgtEl>
                                          <p:spTgt spid="439"/>
                                        </p:tgtEl>
                                      </p:cBhvr>
                                      <p:by x="400000" y="400000"/>
                                    </p:animScale>
                                  </p:childTnLst>
                                </p:cTn>
                              </p:par>
                              <p:par>
                                <p:cTn id="557" presetID="6" presetClass="emph" presetSubtype="0" fill="hold" grpId="1" nodeType="withEffect">
                                  <p:stCondLst>
                                    <p:cond delay="0"/>
                                  </p:stCondLst>
                                  <p:childTnLst>
                                    <p:animScale>
                                      <p:cBhvr>
                                        <p:cTn id="558" dur="250" fill="hold"/>
                                        <p:tgtEl>
                                          <p:spTgt spid="440"/>
                                        </p:tgtEl>
                                      </p:cBhvr>
                                      <p:by x="400000" y="400000"/>
                                    </p:animScale>
                                  </p:childTnLst>
                                </p:cTn>
                              </p:par>
                              <p:par>
                                <p:cTn id="559" presetID="6" presetClass="emph" presetSubtype="0" fill="hold" grpId="1" nodeType="withEffect">
                                  <p:stCondLst>
                                    <p:cond delay="0"/>
                                  </p:stCondLst>
                                  <p:childTnLst>
                                    <p:animScale>
                                      <p:cBhvr>
                                        <p:cTn id="560" dur="250" fill="hold"/>
                                        <p:tgtEl>
                                          <p:spTgt spid="441"/>
                                        </p:tgtEl>
                                      </p:cBhvr>
                                      <p:by x="400000" y="400000"/>
                                    </p:animScale>
                                  </p:childTnLst>
                                </p:cTn>
                              </p:par>
                              <p:par>
                                <p:cTn id="561" presetID="6" presetClass="emph" presetSubtype="0" fill="hold" grpId="1" nodeType="withEffect">
                                  <p:stCondLst>
                                    <p:cond delay="0"/>
                                  </p:stCondLst>
                                  <p:childTnLst>
                                    <p:animScale>
                                      <p:cBhvr>
                                        <p:cTn id="562" dur="250" fill="hold"/>
                                        <p:tgtEl>
                                          <p:spTgt spid="442"/>
                                        </p:tgtEl>
                                      </p:cBhvr>
                                      <p:by x="400000" y="400000"/>
                                    </p:animScale>
                                  </p:childTnLst>
                                </p:cTn>
                              </p:par>
                              <p:par>
                                <p:cTn id="563" presetID="6" presetClass="emph" presetSubtype="0" fill="hold" grpId="1" nodeType="withEffect">
                                  <p:stCondLst>
                                    <p:cond delay="0"/>
                                  </p:stCondLst>
                                  <p:childTnLst>
                                    <p:animScale>
                                      <p:cBhvr>
                                        <p:cTn id="564" dur="250" fill="hold"/>
                                        <p:tgtEl>
                                          <p:spTgt spid="443"/>
                                        </p:tgtEl>
                                      </p:cBhvr>
                                      <p:by x="400000" y="400000"/>
                                    </p:animScale>
                                  </p:childTnLst>
                                </p:cTn>
                              </p:par>
                              <p:par>
                                <p:cTn id="565" presetID="6" presetClass="emph" presetSubtype="0" fill="hold" grpId="1" nodeType="withEffect">
                                  <p:stCondLst>
                                    <p:cond delay="0"/>
                                  </p:stCondLst>
                                  <p:childTnLst>
                                    <p:animScale>
                                      <p:cBhvr>
                                        <p:cTn id="566" dur="250" fill="hold"/>
                                        <p:tgtEl>
                                          <p:spTgt spid="444"/>
                                        </p:tgtEl>
                                      </p:cBhvr>
                                      <p:by x="400000" y="400000"/>
                                    </p:animScale>
                                  </p:childTnLst>
                                </p:cTn>
                              </p:par>
                              <p:par>
                                <p:cTn id="567" presetID="6" presetClass="emph" presetSubtype="0" fill="hold" grpId="1" nodeType="withEffect">
                                  <p:stCondLst>
                                    <p:cond delay="0"/>
                                  </p:stCondLst>
                                  <p:childTnLst>
                                    <p:animScale>
                                      <p:cBhvr>
                                        <p:cTn id="568" dur="250" fill="hold"/>
                                        <p:tgtEl>
                                          <p:spTgt spid="445"/>
                                        </p:tgtEl>
                                      </p:cBhvr>
                                      <p:by x="400000" y="400000"/>
                                    </p:animScale>
                                  </p:childTnLst>
                                </p:cTn>
                              </p:par>
                              <p:par>
                                <p:cTn id="569" presetID="6" presetClass="emph" presetSubtype="0" fill="hold" grpId="1" nodeType="withEffect">
                                  <p:stCondLst>
                                    <p:cond delay="0"/>
                                  </p:stCondLst>
                                  <p:childTnLst>
                                    <p:animScale>
                                      <p:cBhvr>
                                        <p:cTn id="570" dur="250" fill="hold"/>
                                        <p:tgtEl>
                                          <p:spTgt spid="446"/>
                                        </p:tgtEl>
                                      </p:cBhvr>
                                      <p:by x="400000" y="400000"/>
                                    </p:animScale>
                                  </p:childTnLst>
                                </p:cTn>
                              </p:par>
                              <p:par>
                                <p:cTn id="571" presetID="6" presetClass="emph" presetSubtype="0" fill="hold" grpId="1" nodeType="withEffect">
                                  <p:stCondLst>
                                    <p:cond delay="0"/>
                                  </p:stCondLst>
                                  <p:childTnLst>
                                    <p:animScale>
                                      <p:cBhvr>
                                        <p:cTn id="572" dur="250" fill="hold"/>
                                        <p:tgtEl>
                                          <p:spTgt spid="447"/>
                                        </p:tgtEl>
                                      </p:cBhvr>
                                      <p:by x="400000" y="400000"/>
                                    </p:animScale>
                                  </p:childTnLst>
                                </p:cTn>
                              </p:par>
                              <p:par>
                                <p:cTn id="573" presetID="6" presetClass="emph" presetSubtype="0" fill="hold" grpId="1" nodeType="withEffect">
                                  <p:stCondLst>
                                    <p:cond delay="0"/>
                                  </p:stCondLst>
                                  <p:childTnLst>
                                    <p:animScale>
                                      <p:cBhvr>
                                        <p:cTn id="574" dur="250" fill="hold"/>
                                        <p:tgtEl>
                                          <p:spTgt spid="448"/>
                                        </p:tgtEl>
                                      </p:cBhvr>
                                      <p:by x="400000" y="400000"/>
                                    </p:animScale>
                                  </p:childTnLst>
                                </p:cTn>
                              </p:par>
                              <p:par>
                                <p:cTn id="575" presetID="6" presetClass="emph" presetSubtype="0" fill="hold" grpId="1" nodeType="withEffect">
                                  <p:stCondLst>
                                    <p:cond delay="0"/>
                                  </p:stCondLst>
                                  <p:childTnLst>
                                    <p:animScale>
                                      <p:cBhvr>
                                        <p:cTn id="576" dur="250" fill="hold"/>
                                        <p:tgtEl>
                                          <p:spTgt spid="449"/>
                                        </p:tgtEl>
                                      </p:cBhvr>
                                      <p:by x="400000" y="400000"/>
                                    </p:animScale>
                                  </p:childTnLst>
                                </p:cTn>
                              </p:par>
                              <p:par>
                                <p:cTn id="577" presetID="6" presetClass="emph" presetSubtype="0" fill="hold" grpId="1" nodeType="withEffect">
                                  <p:stCondLst>
                                    <p:cond delay="0"/>
                                  </p:stCondLst>
                                  <p:childTnLst>
                                    <p:animScale>
                                      <p:cBhvr>
                                        <p:cTn id="578" dur="250" fill="hold"/>
                                        <p:tgtEl>
                                          <p:spTgt spid="450"/>
                                        </p:tgtEl>
                                      </p:cBhvr>
                                      <p:by x="400000" y="400000"/>
                                    </p:animScale>
                                  </p:childTnLst>
                                </p:cTn>
                              </p:par>
                              <p:par>
                                <p:cTn id="579" presetID="6" presetClass="emph" presetSubtype="0" fill="hold" grpId="1" nodeType="withEffect">
                                  <p:stCondLst>
                                    <p:cond delay="0"/>
                                  </p:stCondLst>
                                  <p:childTnLst>
                                    <p:animScale>
                                      <p:cBhvr>
                                        <p:cTn id="580" dur="250" fill="hold"/>
                                        <p:tgtEl>
                                          <p:spTgt spid="451"/>
                                        </p:tgtEl>
                                      </p:cBhvr>
                                      <p:by x="400000" y="400000"/>
                                    </p:animScale>
                                  </p:childTnLst>
                                </p:cTn>
                              </p:par>
                              <p:par>
                                <p:cTn id="581" presetID="6" presetClass="emph" presetSubtype="0" fill="hold" grpId="1" nodeType="withEffect">
                                  <p:stCondLst>
                                    <p:cond delay="0"/>
                                  </p:stCondLst>
                                  <p:childTnLst>
                                    <p:animScale>
                                      <p:cBhvr>
                                        <p:cTn id="582" dur="250" fill="hold"/>
                                        <p:tgtEl>
                                          <p:spTgt spid="452"/>
                                        </p:tgtEl>
                                      </p:cBhvr>
                                      <p:by x="400000" y="400000"/>
                                    </p:animScale>
                                  </p:childTnLst>
                                </p:cTn>
                              </p:par>
                              <p:par>
                                <p:cTn id="583" presetID="6" presetClass="emph" presetSubtype="0" fill="hold" grpId="1" nodeType="withEffect">
                                  <p:stCondLst>
                                    <p:cond delay="0"/>
                                  </p:stCondLst>
                                  <p:childTnLst>
                                    <p:animScale>
                                      <p:cBhvr>
                                        <p:cTn id="584" dur="250" fill="hold"/>
                                        <p:tgtEl>
                                          <p:spTgt spid="453"/>
                                        </p:tgtEl>
                                      </p:cBhvr>
                                      <p:by x="400000" y="400000"/>
                                    </p:animScale>
                                  </p:childTnLst>
                                </p:cTn>
                              </p:par>
                              <p:par>
                                <p:cTn id="585" presetID="6" presetClass="emph" presetSubtype="0" fill="hold" grpId="1" nodeType="withEffect">
                                  <p:stCondLst>
                                    <p:cond delay="0"/>
                                  </p:stCondLst>
                                  <p:childTnLst>
                                    <p:animScale>
                                      <p:cBhvr>
                                        <p:cTn id="586" dur="250" fill="hold"/>
                                        <p:tgtEl>
                                          <p:spTgt spid="454"/>
                                        </p:tgtEl>
                                      </p:cBhvr>
                                      <p:by x="400000" y="400000"/>
                                    </p:animScale>
                                  </p:childTnLst>
                                </p:cTn>
                              </p:par>
                              <p:par>
                                <p:cTn id="587" presetID="6" presetClass="emph" presetSubtype="0" fill="hold" grpId="1" nodeType="withEffect">
                                  <p:stCondLst>
                                    <p:cond delay="0"/>
                                  </p:stCondLst>
                                  <p:childTnLst>
                                    <p:animScale>
                                      <p:cBhvr>
                                        <p:cTn id="588" dur="250" fill="hold"/>
                                        <p:tgtEl>
                                          <p:spTgt spid="455"/>
                                        </p:tgtEl>
                                      </p:cBhvr>
                                      <p:by x="400000" y="400000"/>
                                    </p:animScale>
                                  </p:childTnLst>
                                </p:cTn>
                              </p:par>
                              <p:par>
                                <p:cTn id="589" presetID="6" presetClass="emph" presetSubtype="0" fill="hold" grpId="1" nodeType="withEffect">
                                  <p:stCondLst>
                                    <p:cond delay="0"/>
                                  </p:stCondLst>
                                  <p:childTnLst>
                                    <p:animScale>
                                      <p:cBhvr>
                                        <p:cTn id="590" dur="250" fill="hold"/>
                                        <p:tgtEl>
                                          <p:spTgt spid="456"/>
                                        </p:tgtEl>
                                      </p:cBhvr>
                                      <p:by x="400000" y="400000"/>
                                    </p:animScale>
                                  </p:childTnLst>
                                </p:cTn>
                              </p:par>
                              <p:par>
                                <p:cTn id="591" presetID="6" presetClass="emph" presetSubtype="0" fill="hold" grpId="1" nodeType="withEffect">
                                  <p:stCondLst>
                                    <p:cond delay="0"/>
                                  </p:stCondLst>
                                  <p:childTnLst>
                                    <p:animScale>
                                      <p:cBhvr>
                                        <p:cTn id="592" dur="250" fill="hold"/>
                                        <p:tgtEl>
                                          <p:spTgt spid="457"/>
                                        </p:tgtEl>
                                      </p:cBhvr>
                                      <p:by x="400000" y="400000"/>
                                    </p:animScale>
                                  </p:childTnLst>
                                </p:cTn>
                              </p:par>
                              <p:par>
                                <p:cTn id="593" presetID="6" presetClass="emph" presetSubtype="0" fill="hold" grpId="1" nodeType="withEffect">
                                  <p:stCondLst>
                                    <p:cond delay="0"/>
                                  </p:stCondLst>
                                  <p:childTnLst>
                                    <p:animScale>
                                      <p:cBhvr>
                                        <p:cTn id="594" dur="250" fill="hold"/>
                                        <p:tgtEl>
                                          <p:spTgt spid="458"/>
                                        </p:tgtEl>
                                      </p:cBhvr>
                                      <p:by x="400000" y="400000"/>
                                    </p:animScale>
                                  </p:childTnLst>
                                </p:cTn>
                              </p:par>
                              <p:par>
                                <p:cTn id="595" presetID="6" presetClass="emph" presetSubtype="0" fill="hold" grpId="1" nodeType="withEffect">
                                  <p:stCondLst>
                                    <p:cond delay="0"/>
                                  </p:stCondLst>
                                  <p:childTnLst>
                                    <p:animScale>
                                      <p:cBhvr>
                                        <p:cTn id="596" dur="250" fill="hold"/>
                                        <p:tgtEl>
                                          <p:spTgt spid="459"/>
                                        </p:tgtEl>
                                      </p:cBhvr>
                                      <p:by x="400000" y="400000"/>
                                    </p:animScale>
                                  </p:childTnLst>
                                </p:cTn>
                              </p:par>
                              <p:par>
                                <p:cTn id="597" presetID="6" presetClass="emph" presetSubtype="0" fill="hold" grpId="1" nodeType="withEffect">
                                  <p:stCondLst>
                                    <p:cond delay="0"/>
                                  </p:stCondLst>
                                  <p:childTnLst>
                                    <p:animScale>
                                      <p:cBhvr>
                                        <p:cTn id="598" dur="250" fill="hold"/>
                                        <p:tgtEl>
                                          <p:spTgt spid="460"/>
                                        </p:tgtEl>
                                      </p:cBhvr>
                                      <p:by x="400000" y="400000"/>
                                    </p:animScale>
                                  </p:childTnLst>
                                </p:cTn>
                              </p:par>
                              <p:par>
                                <p:cTn id="599" presetID="6" presetClass="emph" presetSubtype="0" fill="hold" grpId="1" nodeType="withEffect">
                                  <p:stCondLst>
                                    <p:cond delay="0"/>
                                  </p:stCondLst>
                                  <p:childTnLst>
                                    <p:animScale>
                                      <p:cBhvr>
                                        <p:cTn id="600" dur="250" fill="hold"/>
                                        <p:tgtEl>
                                          <p:spTgt spid="461"/>
                                        </p:tgtEl>
                                      </p:cBhvr>
                                      <p:by x="400000" y="400000"/>
                                    </p:animScale>
                                  </p:childTnLst>
                                </p:cTn>
                              </p:par>
                              <p:par>
                                <p:cTn id="601" presetID="6" presetClass="emph" presetSubtype="0" fill="hold" grpId="1" nodeType="withEffect">
                                  <p:stCondLst>
                                    <p:cond delay="0"/>
                                  </p:stCondLst>
                                  <p:childTnLst>
                                    <p:animScale>
                                      <p:cBhvr>
                                        <p:cTn id="602" dur="250" fill="hold"/>
                                        <p:tgtEl>
                                          <p:spTgt spid="462"/>
                                        </p:tgtEl>
                                      </p:cBhvr>
                                      <p:by x="400000" y="400000"/>
                                    </p:animScale>
                                  </p:childTnLst>
                                </p:cTn>
                              </p:par>
                              <p:par>
                                <p:cTn id="603" presetID="6" presetClass="emph" presetSubtype="0" fill="hold" grpId="1" nodeType="withEffect">
                                  <p:stCondLst>
                                    <p:cond delay="0"/>
                                  </p:stCondLst>
                                  <p:childTnLst>
                                    <p:animScale>
                                      <p:cBhvr>
                                        <p:cTn id="604" dur="250" fill="hold"/>
                                        <p:tgtEl>
                                          <p:spTgt spid="463"/>
                                        </p:tgtEl>
                                      </p:cBhvr>
                                      <p:by x="400000" y="400000"/>
                                    </p:animScale>
                                  </p:childTnLst>
                                </p:cTn>
                              </p:par>
                              <p:par>
                                <p:cTn id="605" presetID="6" presetClass="emph" presetSubtype="0" fill="hold" grpId="1" nodeType="withEffect">
                                  <p:stCondLst>
                                    <p:cond delay="0"/>
                                  </p:stCondLst>
                                  <p:childTnLst>
                                    <p:animScale>
                                      <p:cBhvr>
                                        <p:cTn id="606" dur="250" fill="hold"/>
                                        <p:tgtEl>
                                          <p:spTgt spid="464"/>
                                        </p:tgtEl>
                                      </p:cBhvr>
                                      <p:by x="400000" y="400000"/>
                                    </p:animScale>
                                  </p:childTnLst>
                                </p:cTn>
                              </p:par>
                              <p:par>
                                <p:cTn id="607" presetID="6" presetClass="emph" presetSubtype="0" fill="hold" grpId="1" nodeType="withEffect">
                                  <p:stCondLst>
                                    <p:cond delay="0"/>
                                  </p:stCondLst>
                                  <p:childTnLst>
                                    <p:animScale>
                                      <p:cBhvr>
                                        <p:cTn id="608" dur="250" fill="hold"/>
                                        <p:tgtEl>
                                          <p:spTgt spid="465"/>
                                        </p:tgtEl>
                                      </p:cBhvr>
                                      <p:by x="400000" y="400000"/>
                                    </p:animScale>
                                  </p:childTnLst>
                                </p:cTn>
                              </p:par>
                              <p:par>
                                <p:cTn id="609" presetID="6" presetClass="emph" presetSubtype="0" fill="hold" grpId="1" nodeType="withEffect">
                                  <p:stCondLst>
                                    <p:cond delay="0"/>
                                  </p:stCondLst>
                                  <p:childTnLst>
                                    <p:animScale>
                                      <p:cBhvr>
                                        <p:cTn id="610" dur="250" fill="hold"/>
                                        <p:tgtEl>
                                          <p:spTgt spid="466"/>
                                        </p:tgtEl>
                                      </p:cBhvr>
                                      <p:by x="400000" y="400000"/>
                                    </p:animScale>
                                  </p:childTnLst>
                                </p:cTn>
                              </p:par>
                              <p:par>
                                <p:cTn id="611" presetID="6" presetClass="emph" presetSubtype="0" fill="hold" grpId="1" nodeType="withEffect">
                                  <p:stCondLst>
                                    <p:cond delay="0"/>
                                  </p:stCondLst>
                                  <p:childTnLst>
                                    <p:animScale>
                                      <p:cBhvr>
                                        <p:cTn id="612" dur="250" fill="hold"/>
                                        <p:tgtEl>
                                          <p:spTgt spid="467"/>
                                        </p:tgtEl>
                                      </p:cBhvr>
                                      <p:by x="400000" y="400000"/>
                                    </p:animScale>
                                  </p:childTnLst>
                                </p:cTn>
                              </p:par>
                            </p:childTnLst>
                          </p:cTn>
                        </p:par>
                        <p:par>
                          <p:cTn id="613" fill="hold">
                            <p:stCondLst>
                              <p:cond delay="2250"/>
                            </p:stCondLst>
                            <p:childTnLst>
                              <p:par>
                                <p:cTn id="614" presetID="1" presetClass="exit" presetSubtype="0" fill="hold" grpId="2" nodeType="afterEffect">
                                  <p:stCondLst>
                                    <p:cond delay="0"/>
                                  </p:stCondLst>
                                  <p:childTnLst>
                                    <p:set>
                                      <p:cBhvr>
                                        <p:cTn id="615" dur="1" fill="hold">
                                          <p:stCondLst>
                                            <p:cond delay="0"/>
                                          </p:stCondLst>
                                        </p:cTn>
                                        <p:tgtEl>
                                          <p:spTgt spid="318"/>
                                        </p:tgtEl>
                                        <p:attrNameLst>
                                          <p:attrName>style.visibility</p:attrName>
                                        </p:attrNameLst>
                                      </p:cBhvr>
                                      <p:to>
                                        <p:strVal val="hidden"/>
                                      </p:to>
                                    </p:set>
                                  </p:childTnLst>
                                </p:cTn>
                              </p:par>
                              <p:par>
                                <p:cTn id="616" presetID="1" presetClass="exit" presetSubtype="0" fill="hold" grpId="2" nodeType="withEffect">
                                  <p:stCondLst>
                                    <p:cond delay="0"/>
                                  </p:stCondLst>
                                  <p:childTnLst>
                                    <p:set>
                                      <p:cBhvr>
                                        <p:cTn id="617" dur="1" fill="hold">
                                          <p:stCondLst>
                                            <p:cond delay="0"/>
                                          </p:stCondLst>
                                        </p:cTn>
                                        <p:tgtEl>
                                          <p:spTgt spid="319"/>
                                        </p:tgtEl>
                                        <p:attrNameLst>
                                          <p:attrName>style.visibility</p:attrName>
                                        </p:attrNameLst>
                                      </p:cBhvr>
                                      <p:to>
                                        <p:strVal val="hidden"/>
                                      </p:to>
                                    </p:set>
                                  </p:childTnLst>
                                </p:cTn>
                              </p:par>
                              <p:par>
                                <p:cTn id="618" presetID="1" presetClass="exit" presetSubtype="0" fill="hold" grpId="2" nodeType="withEffect">
                                  <p:stCondLst>
                                    <p:cond delay="0"/>
                                  </p:stCondLst>
                                  <p:childTnLst>
                                    <p:set>
                                      <p:cBhvr>
                                        <p:cTn id="619" dur="1" fill="hold">
                                          <p:stCondLst>
                                            <p:cond delay="0"/>
                                          </p:stCondLst>
                                        </p:cTn>
                                        <p:tgtEl>
                                          <p:spTgt spid="320"/>
                                        </p:tgtEl>
                                        <p:attrNameLst>
                                          <p:attrName>style.visibility</p:attrName>
                                        </p:attrNameLst>
                                      </p:cBhvr>
                                      <p:to>
                                        <p:strVal val="hidden"/>
                                      </p:to>
                                    </p:set>
                                  </p:childTnLst>
                                </p:cTn>
                              </p:par>
                              <p:par>
                                <p:cTn id="620" presetID="1" presetClass="exit" presetSubtype="0" fill="hold" grpId="2" nodeType="withEffect">
                                  <p:stCondLst>
                                    <p:cond delay="0"/>
                                  </p:stCondLst>
                                  <p:childTnLst>
                                    <p:set>
                                      <p:cBhvr>
                                        <p:cTn id="621" dur="1" fill="hold">
                                          <p:stCondLst>
                                            <p:cond delay="0"/>
                                          </p:stCondLst>
                                        </p:cTn>
                                        <p:tgtEl>
                                          <p:spTgt spid="321"/>
                                        </p:tgtEl>
                                        <p:attrNameLst>
                                          <p:attrName>style.visibility</p:attrName>
                                        </p:attrNameLst>
                                      </p:cBhvr>
                                      <p:to>
                                        <p:strVal val="hidden"/>
                                      </p:to>
                                    </p:set>
                                  </p:childTnLst>
                                </p:cTn>
                              </p:par>
                              <p:par>
                                <p:cTn id="622" presetID="1" presetClass="exit" presetSubtype="0" fill="hold" grpId="2" nodeType="withEffect">
                                  <p:stCondLst>
                                    <p:cond delay="0"/>
                                  </p:stCondLst>
                                  <p:childTnLst>
                                    <p:set>
                                      <p:cBhvr>
                                        <p:cTn id="623" dur="1" fill="hold">
                                          <p:stCondLst>
                                            <p:cond delay="0"/>
                                          </p:stCondLst>
                                        </p:cTn>
                                        <p:tgtEl>
                                          <p:spTgt spid="322"/>
                                        </p:tgtEl>
                                        <p:attrNameLst>
                                          <p:attrName>style.visibility</p:attrName>
                                        </p:attrNameLst>
                                      </p:cBhvr>
                                      <p:to>
                                        <p:strVal val="hidden"/>
                                      </p:to>
                                    </p:set>
                                  </p:childTnLst>
                                </p:cTn>
                              </p:par>
                              <p:par>
                                <p:cTn id="624" presetID="1" presetClass="exit" presetSubtype="0" fill="hold" grpId="2" nodeType="withEffect">
                                  <p:stCondLst>
                                    <p:cond delay="0"/>
                                  </p:stCondLst>
                                  <p:childTnLst>
                                    <p:set>
                                      <p:cBhvr>
                                        <p:cTn id="625" dur="1" fill="hold">
                                          <p:stCondLst>
                                            <p:cond delay="0"/>
                                          </p:stCondLst>
                                        </p:cTn>
                                        <p:tgtEl>
                                          <p:spTgt spid="323"/>
                                        </p:tgtEl>
                                        <p:attrNameLst>
                                          <p:attrName>style.visibility</p:attrName>
                                        </p:attrNameLst>
                                      </p:cBhvr>
                                      <p:to>
                                        <p:strVal val="hidden"/>
                                      </p:to>
                                    </p:set>
                                  </p:childTnLst>
                                </p:cTn>
                              </p:par>
                              <p:par>
                                <p:cTn id="626" presetID="1" presetClass="exit" presetSubtype="0" fill="hold" grpId="2" nodeType="withEffect">
                                  <p:stCondLst>
                                    <p:cond delay="0"/>
                                  </p:stCondLst>
                                  <p:childTnLst>
                                    <p:set>
                                      <p:cBhvr>
                                        <p:cTn id="627" dur="1" fill="hold">
                                          <p:stCondLst>
                                            <p:cond delay="0"/>
                                          </p:stCondLst>
                                        </p:cTn>
                                        <p:tgtEl>
                                          <p:spTgt spid="324"/>
                                        </p:tgtEl>
                                        <p:attrNameLst>
                                          <p:attrName>style.visibility</p:attrName>
                                        </p:attrNameLst>
                                      </p:cBhvr>
                                      <p:to>
                                        <p:strVal val="hidden"/>
                                      </p:to>
                                    </p:set>
                                  </p:childTnLst>
                                </p:cTn>
                              </p:par>
                              <p:par>
                                <p:cTn id="628" presetID="1" presetClass="exit" presetSubtype="0" fill="hold" grpId="2" nodeType="withEffect">
                                  <p:stCondLst>
                                    <p:cond delay="0"/>
                                  </p:stCondLst>
                                  <p:childTnLst>
                                    <p:set>
                                      <p:cBhvr>
                                        <p:cTn id="629" dur="1" fill="hold">
                                          <p:stCondLst>
                                            <p:cond delay="0"/>
                                          </p:stCondLst>
                                        </p:cTn>
                                        <p:tgtEl>
                                          <p:spTgt spid="325"/>
                                        </p:tgtEl>
                                        <p:attrNameLst>
                                          <p:attrName>style.visibility</p:attrName>
                                        </p:attrNameLst>
                                      </p:cBhvr>
                                      <p:to>
                                        <p:strVal val="hidden"/>
                                      </p:to>
                                    </p:set>
                                  </p:childTnLst>
                                </p:cTn>
                              </p:par>
                              <p:par>
                                <p:cTn id="630" presetID="1" presetClass="exit" presetSubtype="0" fill="hold" grpId="2" nodeType="withEffect">
                                  <p:stCondLst>
                                    <p:cond delay="0"/>
                                  </p:stCondLst>
                                  <p:childTnLst>
                                    <p:set>
                                      <p:cBhvr>
                                        <p:cTn id="631" dur="1" fill="hold">
                                          <p:stCondLst>
                                            <p:cond delay="0"/>
                                          </p:stCondLst>
                                        </p:cTn>
                                        <p:tgtEl>
                                          <p:spTgt spid="326"/>
                                        </p:tgtEl>
                                        <p:attrNameLst>
                                          <p:attrName>style.visibility</p:attrName>
                                        </p:attrNameLst>
                                      </p:cBhvr>
                                      <p:to>
                                        <p:strVal val="hidden"/>
                                      </p:to>
                                    </p:set>
                                  </p:childTnLst>
                                </p:cTn>
                              </p:par>
                              <p:par>
                                <p:cTn id="632" presetID="1" presetClass="exit" presetSubtype="0" fill="hold" grpId="2" nodeType="withEffect">
                                  <p:stCondLst>
                                    <p:cond delay="0"/>
                                  </p:stCondLst>
                                  <p:childTnLst>
                                    <p:set>
                                      <p:cBhvr>
                                        <p:cTn id="633" dur="1" fill="hold">
                                          <p:stCondLst>
                                            <p:cond delay="0"/>
                                          </p:stCondLst>
                                        </p:cTn>
                                        <p:tgtEl>
                                          <p:spTgt spid="327"/>
                                        </p:tgtEl>
                                        <p:attrNameLst>
                                          <p:attrName>style.visibility</p:attrName>
                                        </p:attrNameLst>
                                      </p:cBhvr>
                                      <p:to>
                                        <p:strVal val="hidden"/>
                                      </p:to>
                                    </p:set>
                                  </p:childTnLst>
                                </p:cTn>
                              </p:par>
                              <p:par>
                                <p:cTn id="634" presetID="1" presetClass="exit" presetSubtype="0" fill="hold" grpId="2" nodeType="withEffect">
                                  <p:stCondLst>
                                    <p:cond delay="0"/>
                                  </p:stCondLst>
                                  <p:childTnLst>
                                    <p:set>
                                      <p:cBhvr>
                                        <p:cTn id="635" dur="1" fill="hold">
                                          <p:stCondLst>
                                            <p:cond delay="0"/>
                                          </p:stCondLst>
                                        </p:cTn>
                                        <p:tgtEl>
                                          <p:spTgt spid="328"/>
                                        </p:tgtEl>
                                        <p:attrNameLst>
                                          <p:attrName>style.visibility</p:attrName>
                                        </p:attrNameLst>
                                      </p:cBhvr>
                                      <p:to>
                                        <p:strVal val="hidden"/>
                                      </p:to>
                                    </p:set>
                                  </p:childTnLst>
                                </p:cTn>
                              </p:par>
                              <p:par>
                                <p:cTn id="636" presetID="1" presetClass="exit" presetSubtype="0" fill="hold" grpId="2" nodeType="withEffect">
                                  <p:stCondLst>
                                    <p:cond delay="0"/>
                                  </p:stCondLst>
                                  <p:childTnLst>
                                    <p:set>
                                      <p:cBhvr>
                                        <p:cTn id="637" dur="1" fill="hold">
                                          <p:stCondLst>
                                            <p:cond delay="0"/>
                                          </p:stCondLst>
                                        </p:cTn>
                                        <p:tgtEl>
                                          <p:spTgt spid="329"/>
                                        </p:tgtEl>
                                        <p:attrNameLst>
                                          <p:attrName>style.visibility</p:attrName>
                                        </p:attrNameLst>
                                      </p:cBhvr>
                                      <p:to>
                                        <p:strVal val="hidden"/>
                                      </p:to>
                                    </p:set>
                                  </p:childTnLst>
                                </p:cTn>
                              </p:par>
                              <p:par>
                                <p:cTn id="638" presetID="1" presetClass="exit" presetSubtype="0" fill="hold" grpId="2" nodeType="withEffect">
                                  <p:stCondLst>
                                    <p:cond delay="0"/>
                                  </p:stCondLst>
                                  <p:childTnLst>
                                    <p:set>
                                      <p:cBhvr>
                                        <p:cTn id="639" dur="1" fill="hold">
                                          <p:stCondLst>
                                            <p:cond delay="0"/>
                                          </p:stCondLst>
                                        </p:cTn>
                                        <p:tgtEl>
                                          <p:spTgt spid="330"/>
                                        </p:tgtEl>
                                        <p:attrNameLst>
                                          <p:attrName>style.visibility</p:attrName>
                                        </p:attrNameLst>
                                      </p:cBhvr>
                                      <p:to>
                                        <p:strVal val="hidden"/>
                                      </p:to>
                                    </p:set>
                                  </p:childTnLst>
                                </p:cTn>
                              </p:par>
                              <p:par>
                                <p:cTn id="640" presetID="1" presetClass="exit" presetSubtype="0" fill="hold" grpId="2" nodeType="withEffect">
                                  <p:stCondLst>
                                    <p:cond delay="0"/>
                                  </p:stCondLst>
                                  <p:childTnLst>
                                    <p:set>
                                      <p:cBhvr>
                                        <p:cTn id="641" dur="1" fill="hold">
                                          <p:stCondLst>
                                            <p:cond delay="0"/>
                                          </p:stCondLst>
                                        </p:cTn>
                                        <p:tgtEl>
                                          <p:spTgt spid="331"/>
                                        </p:tgtEl>
                                        <p:attrNameLst>
                                          <p:attrName>style.visibility</p:attrName>
                                        </p:attrNameLst>
                                      </p:cBhvr>
                                      <p:to>
                                        <p:strVal val="hidden"/>
                                      </p:to>
                                    </p:set>
                                  </p:childTnLst>
                                </p:cTn>
                              </p:par>
                              <p:par>
                                <p:cTn id="642" presetID="1" presetClass="exit" presetSubtype="0" fill="hold" grpId="2" nodeType="withEffect">
                                  <p:stCondLst>
                                    <p:cond delay="0"/>
                                  </p:stCondLst>
                                  <p:childTnLst>
                                    <p:set>
                                      <p:cBhvr>
                                        <p:cTn id="643" dur="1" fill="hold">
                                          <p:stCondLst>
                                            <p:cond delay="0"/>
                                          </p:stCondLst>
                                        </p:cTn>
                                        <p:tgtEl>
                                          <p:spTgt spid="332"/>
                                        </p:tgtEl>
                                        <p:attrNameLst>
                                          <p:attrName>style.visibility</p:attrName>
                                        </p:attrNameLst>
                                      </p:cBhvr>
                                      <p:to>
                                        <p:strVal val="hidden"/>
                                      </p:to>
                                    </p:set>
                                  </p:childTnLst>
                                </p:cTn>
                              </p:par>
                              <p:par>
                                <p:cTn id="644" presetID="1" presetClass="exit" presetSubtype="0" fill="hold" grpId="2" nodeType="withEffect">
                                  <p:stCondLst>
                                    <p:cond delay="0"/>
                                  </p:stCondLst>
                                  <p:childTnLst>
                                    <p:set>
                                      <p:cBhvr>
                                        <p:cTn id="645" dur="1" fill="hold">
                                          <p:stCondLst>
                                            <p:cond delay="0"/>
                                          </p:stCondLst>
                                        </p:cTn>
                                        <p:tgtEl>
                                          <p:spTgt spid="333"/>
                                        </p:tgtEl>
                                        <p:attrNameLst>
                                          <p:attrName>style.visibility</p:attrName>
                                        </p:attrNameLst>
                                      </p:cBhvr>
                                      <p:to>
                                        <p:strVal val="hidden"/>
                                      </p:to>
                                    </p:set>
                                  </p:childTnLst>
                                </p:cTn>
                              </p:par>
                              <p:par>
                                <p:cTn id="646" presetID="1" presetClass="exit" presetSubtype="0" fill="hold" grpId="2" nodeType="withEffect">
                                  <p:stCondLst>
                                    <p:cond delay="0"/>
                                  </p:stCondLst>
                                  <p:childTnLst>
                                    <p:set>
                                      <p:cBhvr>
                                        <p:cTn id="647" dur="1" fill="hold">
                                          <p:stCondLst>
                                            <p:cond delay="0"/>
                                          </p:stCondLst>
                                        </p:cTn>
                                        <p:tgtEl>
                                          <p:spTgt spid="334"/>
                                        </p:tgtEl>
                                        <p:attrNameLst>
                                          <p:attrName>style.visibility</p:attrName>
                                        </p:attrNameLst>
                                      </p:cBhvr>
                                      <p:to>
                                        <p:strVal val="hidden"/>
                                      </p:to>
                                    </p:set>
                                  </p:childTnLst>
                                </p:cTn>
                              </p:par>
                              <p:par>
                                <p:cTn id="648" presetID="1" presetClass="exit" presetSubtype="0" fill="hold" grpId="2" nodeType="withEffect">
                                  <p:stCondLst>
                                    <p:cond delay="0"/>
                                  </p:stCondLst>
                                  <p:childTnLst>
                                    <p:set>
                                      <p:cBhvr>
                                        <p:cTn id="649" dur="1" fill="hold">
                                          <p:stCondLst>
                                            <p:cond delay="0"/>
                                          </p:stCondLst>
                                        </p:cTn>
                                        <p:tgtEl>
                                          <p:spTgt spid="335"/>
                                        </p:tgtEl>
                                        <p:attrNameLst>
                                          <p:attrName>style.visibility</p:attrName>
                                        </p:attrNameLst>
                                      </p:cBhvr>
                                      <p:to>
                                        <p:strVal val="hidden"/>
                                      </p:to>
                                    </p:set>
                                  </p:childTnLst>
                                </p:cTn>
                              </p:par>
                              <p:par>
                                <p:cTn id="650" presetID="1" presetClass="exit" presetSubtype="0" fill="hold" grpId="2" nodeType="withEffect">
                                  <p:stCondLst>
                                    <p:cond delay="0"/>
                                  </p:stCondLst>
                                  <p:childTnLst>
                                    <p:set>
                                      <p:cBhvr>
                                        <p:cTn id="651" dur="1" fill="hold">
                                          <p:stCondLst>
                                            <p:cond delay="0"/>
                                          </p:stCondLst>
                                        </p:cTn>
                                        <p:tgtEl>
                                          <p:spTgt spid="336"/>
                                        </p:tgtEl>
                                        <p:attrNameLst>
                                          <p:attrName>style.visibility</p:attrName>
                                        </p:attrNameLst>
                                      </p:cBhvr>
                                      <p:to>
                                        <p:strVal val="hidden"/>
                                      </p:to>
                                    </p:set>
                                  </p:childTnLst>
                                </p:cTn>
                              </p:par>
                              <p:par>
                                <p:cTn id="652" presetID="1" presetClass="exit" presetSubtype="0" fill="hold" grpId="2" nodeType="withEffect">
                                  <p:stCondLst>
                                    <p:cond delay="0"/>
                                  </p:stCondLst>
                                  <p:childTnLst>
                                    <p:set>
                                      <p:cBhvr>
                                        <p:cTn id="653" dur="1" fill="hold">
                                          <p:stCondLst>
                                            <p:cond delay="0"/>
                                          </p:stCondLst>
                                        </p:cTn>
                                        <p:tgtEl>
                                          <p:spTgt spid="337"/>
                                        </p:tgtEl>
                                        <p:attrNameLst>
                                          <p:attrName>style.visibility</p:attrName>
                                        </p:attrNameLst>
                                      </p:cBhvr>
                                      <p:to>
                                        <p:strVal val="hidden"/>
                                      </p:to>
                                    </p:set>
                                  </p:childTnLst>
                                </p:cTn>
                              </p:par>
                              <p:par>
                                <p:cTn id="654" presetID="1" presetClass="exit" presetSubtype="0" fill="hold" grpId="2" nodeType="withEffect">
                                  <p:stCondLst>
                                    <p:cond delay="0"/>
                                  </p:stCondLst>
                                  <p:childTnLst>
                                    <p:set>
                                      <p:cBhvr>
                                        <p:cTn id="655" dur="1" fill="hold">
                                          <p:stCondLst>
                                            <p:cond delay="0"/>
                                          </p:stCondLst>
                                        </p:cTn>
                                        <p:tgtEl>
                                          <p:spTgt spid="338"/>
                                        </p:tgtEl>
                                        <p:attrNameLst>
                                          <p:attrName>style.visibility</p:attrName>
                                        </p:attrNameLst>
                                      </p:cBhvr>
                                      <p:to>
                                        <p:strVal val="hidden"/>
                                      </p:to>
                                    </p:set>
                                  </p:childTnLst>
                                </p:cTn>
                              </p:par>
                              <p:par>
                                <p:cTn id="656" presetID="1" presetClass="exit" presetSubtype="0" fill="hold" grpId="2" nodeType="withEffect">
                                  <p:stCondLst>
                                    <p:cond delay="0"/>
                                  </p:stCondLst>
                                  <p:childTnLst>
                                    <p:set>
                                      <p:cBhvr>
                                        <p:cTn id="657" dur="1" fill="hold">
                                          <p:stCondLst>
                                            <p:cond delay="0"/>
                                          </p:stCondLst>
                                        </p:cTn>
                                        <p:tgtEl>
                                          <p:spTgt spid="339"/>
                                        </p:tgtEl>
                                        <p:attrNameLst>
                                          <p:attrName>style.visibility</p:attrName>
                                        </p:attrNameLst>
                                      </p:cBhvr>
                                      <p:to>
                                        <p:strVal val="hidden"/>
                                      </p:to>
                                    </p:set>
                                  </p:childTnLst>
                                </p:cTn>
                              </p:par>
                              <p:par>
                                <p:cTn id="658" presetID="1" presetClass="exit" presetSubtype="0" fill="hold" grpId="2" nodeType="withEffect">
                                  <p:stCondLst>
                                    <p:cond delay="0"/>
                                  </p:stCondLst>
                                  <p:childTnLst>
                                    <p:set>
                                      <p:cBhvr>
                                        <p:cTn id="659" dur="1" fill="hold">
                                          <p:stCondLst>
                                            <p:cond delay="0"/>
                                          </p:stCondLst>
                                        </p:cTn>
                                        <p:tgtEl>
                                          <p:spTgt spid="340"/>
                                        </p:tgtEl>
                                        <p:attrNameLst>
                                          <p:attrName>style.visibility</p:attrName>
                                        </p:attrNameLst>
                                      </p:cBhvr>
                                      <p:to>
                                        <p:strVal val="hidden"/>
                                      </p:to>
                                    </p:set>
                                  </p:childTnLst>
                                </p:cTn>
                              </p:par>
                              <p:par>
                                <p:cTn id="660" presetID="1" presetClass="exit" presetSubtype="0" fill="hold" grpId="2" nodeType="withEffect">
                                  <p:stCondLst>
                                    <p:cond delay="0"/>
                                  </p:stCondLst>
                                  <p:childTnLst>
                                    <p:set>
                                      <p:cBhvr>
                                        <p:cTn id="661" dur="1" fill="hold">
                                          <p:stCondLst>
                                            <p:cond delay="0"/>
                                          </p:stCondLst>
                                        </p:cTn>
                                        <p:tgtEl>
                                          <p:spTgt spid="341"/>
                                        </p:tgtEl>
                                        <p:attrNameLst>
                                          <p:attrName>style.visibility</p:attrName>
                                        </p:attrNameLst>
                                      </p:cBhvr>
                                      <p:to>
                                        <p:strVal val="hidden"/>
                                      </p:to>
                                    </p:set>
                                  </p:childTnLst>
                                </p:cTn>
                              </p:par>
                              <p:par>
                                <p:cTn id="662" presetID="1" presetClass="exit" presetSubtype="0" fill="hold" grpId="2" nodeType="withEffect">
                                  <p:stCondLst>
                                    <p:cond delay="0"/>
                                  </p:stCondLst>
                                  <p:childTnLst>
                                    <p:set>
                                      <p:cBhvr>
                                        <p:cTn id="663" dur="1" fill="hold">
                                          <p:stCondLst>
                                            <p:cond delay="0"/>
                                          </p:stCondLst>
                                        </p:cTn>
                                        <p:tgtEl>
                                          <p:spTgt spid="342"/>
                                        </p:tgtEl>
                                        <p:attrNameLst>
                                          <p:attrName>style.visibility</p:attrName>
                                        </p:attrNameLst>
                                      </p:cBhvr>
                                      <p:to>
                                        <p:strVal val="hidden"/>
                                      </p:to>
                                    </p:set>
                                  </p:childTnLst>
                                </p:cTn>
                              </p:par>
                              <p:par>
                                <p:cTn id="664" presetID="1" presetClass="exit" presetSubtype="0" fill="hold" grpId="2" nodeType="withEffect">
                                  <p:stCondLst>
                                    <p:cond delay="0"/>
                                  </p:stCondLst>
                                  <p:childTnLst>
                                    <p:set>
                                      <p:cBhvr>
                                        <p:cTn id="665" dur="1" fill="hold">
                                          <p:stCondLst>
                                            <p:cond delay="0"/>
                                          </p:stCondLst>
                                        </p:cTn>
                                        <p:tgtEl>
                                          <p:spTgt spid="343"/>
                                        </p:tgtEl>
                                        <p:attrNameLst>
                                          <p:attrName>style.visibility</p:attrName>
                                        </p:attrNameLst>
                                      </p:cBhvr>
                                      <p:to>
                                        <p:strVal val="hidden"/>
                                      </p:to>
                                    </p:set>
                                  </p:childTnLst>
                                </p:cTn>
                              </p:par>
                              <p:par>
                                <p:cTn id="666" presetID="1" presetClass="exit" presetSubtype="0" fill="hold" grpId="2" nodeType="withEffect">
                                  <p:stCondLst>
                                    <p:cond delay="0"/>
                                  </p:stCondLst>
                                  <p:childTnLst>
                                    <p:set>
                                      <p:cBhvr>
                                        <p:cTn id="667" dur="1" fill="hold">
                                          <p:stCondLst>
                                            <p:cond delay="0"/>
                                          </p:stCondLst>
                                        </p:cTn>
                                        <p:tgtEl>
                                          <p:spTgt spid="344"/>
                                        </p:tgtEl>
                                        <p:attrNameLst>
                                          <p:attrName>style.visibility</p:attrName>
                                        </p:attrNameLst>
                                      </p:cBhvr>
                                      <p:to>
                                        <p:strVal val="hidden"/>
                                      </p:to>
                                    </p:set>
                                  </p:childTnLst>
                                </p:cTn>
                              </p:par>
                              <p:par>
                                <p:cTn id="668" presetID="1" presetClass="exit" presetSubtype="0" fill="hold" grpId="2" nodeType="withEffect">
                                  <p:stCondLst>
                                    <p:cond delay="0"/>
                                  </p:stCondLst>
                                  <p:childTnLst>
                                    <p:set>
                                      <p:cBhvr>
                                        <p:cTn id="669" dur="1" fill="hold">
                                          <p:stCondLst>
                                            <p:cond delay="0"/>
                                          </p:stCondLst>
                                        </p:cTn>
                                        <p:tgtEl>
                                          <p:spTgt spid="345"/>
                                        </p:tgtEl>
                                        <p:attrNameLst>
                                          <p:attrName>style.visibility</p:attrName>
                                        </p:attrNameLst>
                                      </p:cBhvr>
                                      <p:to>
                                        <p:strVal val="hidden"/>
                                      </p:to>
                                    </p:set>
                                  </p:childTnLst>
                                </p:cTn>
                              </p:par>
                              <p:par>
                                <p:cTn id="670" presetID="1" presetClass="exit" presetSubtype="0" fill="hold" grpId="2" nodeType="withEffect">
                                  <p:stCondLst>
                                    <p:cond delay="0"/>
                                  </p:stCondLst>
                                  <p:childTnLst>
                                    <p:set>
                                      <p:cBhvr>
                                        <p:cTn id="671" dur="1" fill="hold">
                                          <p:stCondLst>
                                            <p:cond delay="0"/>
                                          </p:stCondLst>
                                        </p:cTn>
                                        <p:tgtEl>
                                          <p:spTgt spid="346"/>
                                        </p:tgtEl>
                                        <p:attrNameLst>
                                          <p:attrName>style.visibility</p:attrName>
                                        </p:attrNameLst>
                                      </p:cBhvr>
                                      <p:to>
                                        <p:strVal val="hidden"/>
                                      </p:to>
                                    </p:set>
                                  </p:childTnLst>
                                </p:cTn>
                              </p:par>
                              <p:par>
                                <p:cTn id="672" presetID="1" presetClass="exit" presetSubtype="0" fill="hold" grpId="2" nodeType="withEffect">
                                  <p:stCondLst>
                                    <p:cond delay="0"/>
                                  </p:stCondLst>
                                  <p:childTnLst>
                                    <p:set>
                                      <p:cBhvr>
                                        <p:cTn id="673" dur="1" fill="hold">
                                          <p:stCondLst>
                                            <p:cond delay="0"/>
                                          </p:stCondLst>
                                        </p:cTn>
                                        <p:tgtEl>
                                          <p:spTgt spid="347"/>
                                        </p:tgtEl>
                                        <p:attrNameLst>
                                          <p:attrName>style.visibility</p:attrName>
                                        </p:attrNameLst>
                                      </p:cBhvr>
                                      <p:to>
                                        <p:strVal val="hidden"/>
                                      </p:to>
                                    </p:set>
                                  </p:childTnLst>
                                </p:cTn>
                              </p:par>
                              <p:par>
                                <p:cTn id="674" presetID="1" presetClass="exit" presetSubtype="0" fill="hold" grpId="2" nodeType="withEffect">
                                  <p:stCondLst>
                                    <p:cond delay="0"/>
                                  </p:stCondLst>
                                  <p:childTnLst>
                                    <p:set>
                                      <p:cBhvr>
                                        <p:cTn id="675" dur="1" fill="hold">
                                          <p:stCondLst>
                                            <p:cond delay="0"/>
                                          </p:stCondLst>
                                        </p:cTn>
                                        <p:tgtEl>
                                          <p:spTgt spid="348"/>
                                        </p:tgtEl>
                                        <p:attrNameLst>
                                          <p:attrName>style.visibility</p:attrName>
                                        </p:attrNameLst>
                                      </p:cBhvr>
                                      <p:to>
                                        <p:strVal val="hidden"/>
                                      </p:to>
                                    </p:set>
                                  </p:childTnLst>
                                </p:cTn>
                              </p:par>
                              <p:par>
                                <p:cTn id="676" presetID="1" presetClass="exit" presetSubtype="0" fill="hold" grpId="2" nodeType="withEffect">
                                  <p:stCondLst>
                                    <p:cond delay="0"/>
                                  </p:stCondLst>
                                  <p:childTnLst>
                                    <p:set>
                                      <p:cBhvr>
                                        <p:cTn id="677" dur="1" fill="hold">
                                          <p:stCondLst>
                                            <p:cond delay="0"/>
                                          </p:stCondLst>
                                        </p:cTn>
                                        <p:tgtEl>
                                          <p:spTgt spid="349"/>
                                        </p:tgtEl>
                                        <p:attrNameLst>
                                          <p:attrName>style.visibility</p:attrName>
                                        </p:attrNameLst>
                                      </p:cBhvr>
                                      <p:to>
                                        <p:strVal val="hidden"/>
                                      </p:to>
                                    </p:set>
                                  </p:childTnLst>
                                </p:cTn>
                              </p:par>
                              <p:par>
                                <p:cTn id="678" presetID="1" presetClass="exit" presetSubtype="0" fill="hold" grpId="2" nodeType="withEffect">
                                  <p:stCondLst>
                                    <p:cond delay="0"/>
                                  </p:stCondLst>
                                  <p:childTnLst>
                                    <p:set>
                                      <p:cBhvr>
                                        <p:cTn id="679" dur="1" fill="hold">
                                          <p:stCondLst>
                                            <p:cond delay="0"/>
                                          </p:stCondLst>
                                        </p:cTn>
                                        <p:tgtEl>
                                          <p:spTgt spid="350"/>
                                        </p:tgtEl>
                                        <p:attrNameLst>
                                          <p:attrName>style.visibility</p:attrName>
                                        </p:attrNameLst>
                                      </p:cBhvr>
                                      <p:to>
                                        <p:strVal val="hidden"/>
                                      </p:to>
                                    </p:set>
                                  </p:childTnLst>
                                </p:cTn>
                              </p:par>
                              <p:par>
                                <p:cTn id="680" presetID="1" presetClass="exit" presetSubtype="0" fill="hold" grpId="2" nodeType="withEffect">
                                  <p:stCondLst>
                                    <p:cond delay="0"/>
                                  </p:stCondLst>
                                  <p:childTnLst>
                                    <p:set>
                                      <p:cBhvr>
                                        <p:cTn id="681" dur="1" fill="hold">
                                          <p:stCondLst>
                                            <p:cond delay="0"/>
                                          </p:stCondLst>
                                        </p:cTn>
                                        <p:tgtEl>
                                          <p:spTgt spid="351"/>
                                        </p:tgtEl>
                                        <p:attrNameLst>
                                          <p:attrName>style.visibility</p:attrName>
                                        </p:attrNameLst>
                                      </p:cBhvr>
                                      <p:to>
                                        <p:strVal val="hidden"/>
                                      </p:to>
                                    </p:set>
                                  </p:childTnLst>
                                </p:cTn>
                              </p:par>
                              <p:par>
                                <p:cTn id="682" presetID="1" presetClass="exit" presetSubtype="0" fill="hold" grpId="2" nodeType="withEffect">
                                  <p:stCondLst>
                                    <p:cond delay="0"/>
                                  </p:stCondLst>
                                  <p:childTnLst>
                                    <p:set>
                                      <p:cBhvr>
                                        <p:cTn id="683" dur="1" fill="hold">
                                          <p:stCondLst>
                                            <p:cond delay="0"/>
                                          </p:stCondLst>
                                        </p:cTn>
                                        <p:tgtEl>
                                          <p:spTgt spid="352"/>
                                        </p:tgtEl>
                                        <p:attrNameLst>
                                          <p:attrName>style.visibility</p:attrName>
                                        </p:attrNameLst>
                                      </p:cBhvr>
                                      <p:to>
                                        <p:strVal val="hidden"/>
                                      </p:to>
                                    </p:set>
                                  </p:childTnLst>
                                </p:cTn>
                              </p:par>
                              <p:par>
                                <p:cTn id="684" presetID="1" presetClass="exit" presetSubtype="0" fill="hold" grpId="2" nodeType="withEffect">
                                  <p:stCondLst>
                                    <p:cond delay="0"/>
                                  </p:stCondLst>
                                  <p:childTnLst>
                                    <p:set>
                                      <p:cBhvr>
                                        <p:cTn id="685" dur="1" fill="hold">
                                          <p:stCondLst>
                                            <p:cond delay="0"/>
                                          </p:stCondLst>
                                        </p:cTn>
                                        <p:tgtEl>
                                          <p:spTgt spid="353"/>
                                        </p:tgtEl>
                                        <p:attrNameLst>
                                          <p:attrName>style.visibility</p:attrName>
                                        </p:attrNameLst>
                                      </p:cBhvr>
                                      <p:to>
                                        <p:strVal val="hidden"/>
                                      </p:to>
                                    </p:set>
                                  </p:childTnLst>
                                </p:cTn>
                              </p:par>
                              <p:par>
                                <p:cTn id="686" presetID="1" presetClass="exit" presetSubtype="0" fill="hold" grpId="2" nodeType="withEffect">
                                  <p:stCondLst>
                                    <p:cond delay="0"/>
                                  </p:stCondLst>
                                  <p:childTnLst>
                                    <p:set>
                                      <p:cBhvr>
                                        <p:cTn id="687" dur="1" fill="hold">
                                          <p:stCondLst>
                                            <p:cond delay="0"/>
                                          </p:stCondLst>
                                        </p:cTn>
                                        <p:tgtEl>
                                          <p:spTgt spid="354"/>
                                        </p:tgtEl>
                                        <p:attrNameLst>
                                          <p:attrName>style.visibility</p:attrName>
                                        </p:attrNameLst>
                                      </p:cBhvr>
                                      <p:to>
                                        <p:strVal val="hidden"/>
                                      </p:to>
                                    </p:set>
                                  </p:childTnLst>
                                </p:cTn>
                              </p:par>
                              <p:par>
                                <p:cTn id="688" presetID="1" presetClass="exit" presetSubtype="0" fill="hold" grpId="2" nodeType="withEffect">
                                  <p:stCondLst>
                                    <p:cond delay="0"/>
                                  </p:stCondLst>
                                  <p:childTnLst>
                                    <p:set>
                                      <p:cBhvr>
                                        <p:cTn id="689" dur="1" fill="hold">
                                          <p:stCondLst>
                                            <p:cond delay="0"/>
                                          </p:stCondLst>
                                        </p:cTn>
                                        <p:tgtEl>
                                          <p:spTgt spid="355"/>
                                        </p:tgtEl>
                                        <p:attrNameLst>
                                          <p:attrName>style.visibility</p:attrName>
                                        </p:attrNameLst>
                                      </p:cBhvr>
                                      <p:to>
                                        <p:strVal val="hidden"/>
                                      </p:to>
                                    </p:set>
                                  </p:childTnLst>
                                </p:cTn>
                              </p:par>
                              <p:par>
                                <p:cTn id="690" presetID="1" presetClass="exit" presetSubtype="0" fill="hold" grpId="2" nodeType="withEffect">
                                  <p:stCondLst>
                                    <p:cond delay="0"/>
                                  </p:stCondLst>
                                  <p:childTnLst>
                                    <p:set>
                                      <p:cBhvr>
                                        <p:cTn id="691" dur="1" fill="hold">
                                          <p:stCondLst>
                                            <p:cond delay="0"/>
                                          </p:stCondLst>
                                        </p:cTn>
                                        <p:tgtEl>
                                          <p:spTgt spid="356"/>
                                        </p:tgtEl>
                                        <p:attrNameLst>
                                          <p:attrName>style.visibility</p:attrName>
                                        </p:attrNameLst>
                                      </p:cBhvr>
                                      <p:to>
                                        <p:strVal val="hidden"/>
                                      </p:to>
                                    </p:set>
                                  </p:childTnLst>
                                </p:cTn>
                              </p:par>
                              <p:par>
                                <p:cTn id="692" presetID="1" presetClass="exit" presetSubtype="0" fill="hold" grpId="2" nodeType="withEffect">
                                  <p:stCondLst>
                                    <p:cond delay="0"/>
                                  </p:stCondLst>
                                  <p:childTnLst>
                                    <p:set>
                                      <p:cBhvr>
                                        <p:cTn id="693" dur="1" fill="hold">
                                          <p:stCondLst>
                                            <p:cond delay="0"/>
                                          </p:stCondLst>
                                        </p:cTn>
                                        <p:tgtEl>
                                          <p:spTgt spid="357"/>
                                        </p:tgtEl>
                                        <p:attrNameLst>
                                          <p:attrName>style.visibility</p:attrName>
                                        </p:attrNameLst>
                                      </p:cBhvr>
                                      <p:to>
                                        <p:strVal val="hidden"/>
                                      </p:to>
                                    </p:set>
                                  </p:childTnLst>
                                </p:cTn>
                              </p:par>
                              <p:par>
                                <p:cTn id="694" presetID="1" presetClass="exit" presetSubtype="0" fill="hold" grpId="2" nodeType="withEffect">
                                  <p:stCondLst>
                                    <p:cond delay="0"/>
                                  </p:stCondLst>
                                  <p:childTnLst>
                                    <p:set>
                                      <p:cBhvr>
                                        <p:cTn id="695" dur="1" fill="hold">
                                          <p:stCondLst>
                                            <p:cond delay="0"/>
                                          </p:stCondLst>
                                        </p:cTn>
                                        <p:tgtEl>
                                          <p:spTgt spid="358"/>
                                        </p:tgtEl>
                                        <p:attrNameLst>
                                          <p:attrName>style.visibility</p:attrName>
                                        </p:attrNameLst>
                                      </p:cBhvr>
                                      <p:to>
                                        <p:strVal val="hidden"/>
                                      </p:to>
                                    </p:set>
                                  </p:childTnLst>
                                </p:cTn>
                              </p:par>
                              <p:par>
                                <p:cTn id="696" presetID="1" presetClass="exit" presetSubtype="0" fill="hold" grpId="2" nodeType="withEffect">
                                  <p:stCondLst>
                                    <p:cond delay="0"/>
                                  </p:stCondLst>
                                  <p:childTnLst>
                                    <p:set>
                                      <p:cBhvr>
                                        <p:cTn id="697" dur="1" fill="hold">
                                          <p:stCondLst>
                                            <p:cond delay="0"/>
                                          </p:stCondLst>
                                        </p:cTn>
                                        <p:tgtEl>
                                          <p:spTgt spid="359"/>
                                        </p:tgtEl>
                                        <p:attrNameLst>
                                          <p:attrName>style.visibility</p:attrName>
                                        </p:attrNameLst>
                                      </p:cBhvr>
                                      <p:to>
                                        <p:strVal val="hidden"/>
                                      </p:to>
                                    </p:set>
                                  </p:childTnLst>
                                </p:cTn>
                              </p:par>
                              <p:par>
                                <p:cTn id="698" presetID="1" presetClass="exit" presetSubtype="0" fill="hold" grpId="2" nodeType="withEffect">
                                  <p:stCondLst>
                                    <p:cond delay="0"/>
                                  </p:stCondLst>
                                  <p:childTnLst>
                                    <p:set>
                                      <p:cBhvr>
                                        <p:cTn id="699" dur="1" fill="hold">
                                          <p:stCondLst>
                                            <p:cond delay="0"/>
                                          </p:stCondLst>
                                        </p:cTn>
                                        <p:tgtEl>
                                          <p:spTgt spid="360"/>
                                        </p:tgtEl>
                                        <p:attrNameLst>
                                          <p:attrName>style.visibility</p:attrName>
                                        </p:attrNameLst>
                                      </p:cBhvr>
                                      <p:to>
                                        <p:strVal val="hidden"/>
                                      </p:to>
                                    </p:set>
                                  </p:childTnLst>
                                </p:cTn>
                              </p:par>
                              <p:par>
                                <p:cTn id="700" presetID="1" presetClass="exit" presetSubtype="0" fill="hold" grpId="2" nodeType="withEffect">
                                  <p:stCondLst>
                                    <p:cond delay="0"/>
                                  </p:stCondLst>
                                  <p:childTnLst>
                                    <p:set>
                                      <p:cBhvr>
                                        <p:cTn id="701" dur="1" fill="hold">
                                          <p:stCondLst>
                                            <p:cond delay="0"/>
                                          </p:stCondLst>
                                        </p:cTn>
                                        <p:tgtEl>
                                          <p:spTgt spid="361"/>
                                        </p:tgtEl>
                                        <p:attrNameLst>
                                          <p:attrName>style.visibility</p:attrName>
                                        </p:attrNameLst>
                                      </p:cBhvr>
                                      <p:to>
                                        <p:strVal val="hidden"/>
                                      </p:to>
                                    </p:set>
                                  </p:childTnLst>
                                </p:cTn>
                              </p:par>
                              <p:par>
                                <p:cTn id="702" presetID="1" presetClass="exit" presetSubtype="0" fill="hold" grpId="2" nodeType="withEffect">
                                  <p:stCondLst>
                                    <p:cond delay="0"/>
                                  </p:stCondLst>
                                  <p:childTnLst>
                                    <p:set>
                                      <p:cBhvr>
                                        <p:cTn id="703" dur="1" fill="hold">
                                          <p:stCondLst>
                                            <p:cond delay="0"/>
                                          </p:stCondLst>
                                        </p:cTn>
                                        <p:tgtEl>
                                          <p:spTgt spid="362"/>
                                        </p:tgtEl>
                                        <p:attrNameLst>
                                          <p:attrName>style.visibility</p:attrName>
                                        </p:attrNameLst>
                                      </p:cBhvr>
                                      <p:to>
                                        <p:strVal val="hidden"/>
                                      </p:to>
                                    </p:set>
                                  </p:childTnLst>
                                </p:cTn>
                              </p:par>
                              <p:par>
                                <p:cTn id="704" presetID="1" presetClass="exit" presetSubtype="0" fill="hold" grpId="2" nodeType="withEffect">
                                  <p:stCondLst>
                                    <p:cond delay="0"/>
                                  </p:stCondLst>
                                  <p:childTnLst>
                                    <p:set>
                                      <p:cBhvr>
                                        <p:cTn id="705" dur="1" fill="hold">
                                          <p:stCondLst>
                                            <p:cond delay="0"/>
                                          </p:stCondLst>
                                        </p:cTn>
                                        <p:tgtEl>
                                          <p:spTgt spid="363"/>
                                        </p:tgtEl>
                                        <p:attrNameLst>
                                          <p:attrName>style.visibility</p:attrName>
                                        </p:attrNameLst>
                                      </p:cBhvr>
                                      <p:to>
                                        <p:strVal val="hidden"/>
                                      </p:to>
                                    </p:set>
                                  </p:childTnLst>
                                </p:cTn>
                              </p:par>
                              <p:par>
                                <p:cTn id="706" presetID="1" presetClass="exit" presetSubtype="0" fill="hold" grpId="2" nodeType="withEffect">
                                  <p:stCondLst>
                                    <p:cond delay="0"/>
                                  </p:stCondLst>
                                  <p:childTnLst>
                                    <p:set>
                                      <p:cBhvr>
                                        <p:cTn id="707" dur="1" fill="hold">
                                          <p:stCondLst>
                                            <p:cond delay="0"/>
                                          </p:stCondLst>
                                        </p:cTn>
                                        <p:tgtEl>
                                          <p:spTgt spid="364"/>
                                        </p:tgtEl>
                                        <p:attrNameLst>
                                          <p:attrName>style.visibility</p:attrName>
                                        </p:attrNameLst>
                                      </p:cBhvr>
                                      <p:to>
                                        <p:strVal val="hidden"/>
                                      </p:to>
                                    </p:set>
                                  </p:childTnLst>
                                </p:cTn>
                              </p:par>
                              <p:par>
                                <p:cTn id="708" presetID="1" presetClass="exit" presetSubtype="0" fill="hold" grpId="2" nodeType="withEffect">
                                  <p:stCondLst>
                                    <p:cond delay="0"/>
                                  </p:stCondLst>
                                  <p:childTnLst>
                                    <p:set>
                                      <p:cBhvr>
                                        <p:cTn id="709" dur="1" fill="hold">
                                          <p:stCondLst>
                                            <p:cond delay="0"/>
                                          </p:stCondLst>
                                        </p:cTn>
                                        <p:tgtEl>
                                          <p:spTgt spid="365"/>
                                        </p:tgtEl>
                                        <p:attrNameLst>
                                          <p:attrName>style.visibility</p:attrName>
                                        </p:attrNameLst>
                                      </p:cBhvr>
                                      <p:to>
                                        <p:strVal val="hidden"/>
                                      </p:to>
                                    </p:set>
                                  </p:childTnLst>
                                </p:cTn>
                              </p:par>
                              <p:par>
                                <p:cTn id="710" presetID="1" presetClass="exit" presetSubtype="0" fill="hold" grpId="2" nodeType="withEffect">
                                  <p:stCondLst>
                                    <p:cond delay="0"/>
                                  </p:stCondLst>
                                  <p:childTnLst>
                                    <p:set>
                                      <p:cBhvr>
                                        <p:cTn id="711" dur="1" fill="hold">
                                          <p:stCondLst>
                                            <p:cond delay="0"/>
                                          </p:stCondLst>
                                        </p:cTn>
                                        <p:tgtEl>
                                          <p:spTgt spid="366"/>
                                        </p:tgtEl>
                                        <p:attrNameLst>
                                          <p:attrName>style.visibility</p:attrName>
                                        </p:attrNameLst>
                                      </p:cBhvr>
                                      <p:to>
                                        <p:strVal val="hidden"/>
                                      </p:to>
                                    </p:set>
                                  </p:childTnLst>
                                </p:cTn>
                              </p:par>
                              <p:par>
                                <p:cTn id="712" presetID="1" presetClass="exit" presetSubtype="0" fill="hold" grpId="2" nodeType="withEffect">
                                  <p:stCondLst>
                                    <p:cond delay="0"/>
                                  </p:stCondLst>
                                  <p:childTnLst>
                                    <p:set>
                                      <p:cBhvr>
                                        <p:cTn id="713" dur="1" fill="hold">
                                          <p:stCondLst>
                                            <p:cond delay="0"/>
                                          </p:stCondLst>
                                        </p:cTn>
                                        <p:tgtEl>
                                          <p:spTgt spid="367"/>
                                        </p:tgtEl>
                                        <p:attrNameLst>
                                          <p:attrName>style.visibility</p:attrName>
                                        </p:attrNameLst>
                                      </p:cBhvr>
                                      <p:to>
                                        <p:strVal val="hidden"/>
                                      </p:to>
                                    </p:set>
                                  </p:childTnLst>
                                </p:cTn>
                              </p:par>
                              <p:par>
                                <p:cTn id="714" presetID="1" presetClass="exit" presetSubtype="0" fill="hold" grpId="2" nodeType="withEffect">
                                  <p:stCondLst>
                                    <p:cond delay="0"/>
                                  </p:stCondLst>
                                  <p:childTnLst>
                                    <p:set>
                                      <p:cBhvr>
                                        <p:cTn id="715" dur="1" fill="hold">
                                          <p:stCondLst>
                                            <p:cond delay="0"/>
                                          </p:stCondLst>
                                        </p:cTn>
                                        <p:tgtEl>
                                          <p:spTgt spid="368"/>
                                        </p:tgtEl>
                                        <p:attrNameLst>
                                          <p:attrName>style.visibility</p:attrName>
                                        </p:attrNameLst>
                                      </p:cBhvr>
                                      <p:to>
                                        <p:strVal val="hidden"/>
                                      </p:to>
                                    </p:set>
                                  </p:childTnLst>
                                </p:cTn>
                              </p:par>
                              <p:par>
                                <p:cTn id="716" presetID="1" presetClass="exit" presetSubtype="0" fill="hold" grpId="2" nodeType="withEffect">
                                  <p:stCondLst>
                                    <p:cond delay="0"/>
                                  </p:stCondLst>
                                  <p:childTnLst>
                                    <p:set>
                                      <p:cBhvr>
                                        <p:cTn id="717" dur="1" fill="hold">
                                          <p:stCondLst>
                                            <p:cond delay="0"/>
                                          </p:stCondLst>
                                        </p:cTn>
                                        <p:tgtEl>
                                          <p:spTgt spid="369"/>
                                        </p:tgtEl>
                                        <p:attrNameLst>
                                          <p:attrName>style.visibility</p:attrName>
                                        </p:attrNameLst>
                                      </p:cBhvr>
                                      <p:to>
                                        <p:strVal val="hidden"/>
                                      </p:to>
                                    </p:set>
                                  </p:childTnLst>
                                </p:cTn>
                              </p:par>
                              <p:par>
                                <p:cTn id="718" presetID="1" presetClass="exit" presetSubtype="0" fill="hold" grpId="2" nodeType="withEffect">
                                  <p:stCondLst>
                                    <p:cond delay="0"/>
                                  </p:stCondLst>
                                  <p:childTnLst>
                                    <p:set>
                                      <p:cBhvr>
                                        <p:cTn id="719" dur="1" fill="hold">
                                          <p:stCondLst>
                                            <p:cond delay="0"/>
                                          </p:stCondLst>
                                        </p:cTn>
                                        <p:tgtEl>
                                          <p:spTgt spid="370"/>
                                        </p:tgtEl>
                                        <p:attrNameLst>
                                          <p:attrName>style.visibility</p:attrName>
                                        </p:attrNameLst>
                                      </p:cBhvr>
                                      <p:to>
                                        <p:strVal val="hidden"/>
                                      </p:to>
                                    </p:set>
                                  </p:childTnLst>
                                </p:cTn>
                              </p:par>
                              <p:par>
                                <p:cTn id="720" presetID="1" presetClass="exit" presetSubtype="0" fill="hold" grpId="2" nodeType="withEffect">
                                  <p:stCondLst>
                                    <p:cond delay="0"/>
                                  </p:stCondLst>
                                  <p:childTnLst>
                                    <p:set>
                                      <p:cBhvr>
                                        <p:cTn id="721" dur="1" fill="hold">
                                          <p:stCondLst>
                                            <p:cond delay="0"/>
                                          </p:stCondLst>
                                        </p:cTn>
                                        <p:tgtEl>
                                          <p:spTgt spid="371"/>
                                        </p:tgtEl>
                                        <p:attrNameLst>
                                          <p:attrName>style.visibility</p:attrName>
                                        </p:attrNameLst>
                                      </p:cBhvr>
                                      <p:to>
                                        <p:strVal val="hidden"/>
                                      </p:to>
                                    </p:set>
                                  </p:childTnLst>
                                </p:cTn>
                              </p:par>
                              <p:par>
                                <p:cTn id="722" presetID="1" presetClass="exit" presetSubtype="0" fill="hold" grpId="2" nodeType="withEffect">
                                  <p:stCondLst>
                                    <p:cond delay="0"/>
                                  </p:stCondLst>
                                  <p:childTnLst>
                                    <p:set>
                                      <p:cBhvr>
                                        <p:cTn id="723" dur="1" fill="hold">
                                          <p:stCondLst>
                                            <p:cond delay="0"/>
                                          </p:stCondLst>
                                        </p:cTn>
                                        <p:tgtEl>
                                          <p:spTgt spid="372"/>
                                        </p:tgtEl>
                                        <p:attrNameLst>
                                          <p:attrName>style.visibility</p:attrName>
                                        </p:attrNameLst>
                                      </p:cBhvr>
                                      <p:to>
                                        <p:strVal val="hidden"/>
                                      </p:to>
                                    </p:set>
                                  </p:childTnLst>
                                </p:cTn>
                              </p:par>
                              <p:par>
                                <p:cTn id="724" presetID="1" presetClass="exit" presetSubtype="0" fill="hold" grpId="2" nodeType="withEffect">
                                  <p:stCondLst>
                                    <p:cond delay="0"/>
                                  </p:stCondLst>
                                  <p:childTnLst>
                                    <p:set>
                                      <p:cBhvr>
                                        <p:cTn id="725" dur="1" fill="hold">
                                          <p:stCondLst>
                                            <p:cond delay="0"/>
                                          </p:stCondLst>
                                        </p:cTn>
                                        <p:tgtEl>
                                          <p:spTgt spid="373"/>
                                        </p:tgtEl>
                                        <p:attrNameLst>
                                          <p:attrName>style.visibility</p:attrName>
                                        </p:attrNameLst>
                                      </p:cBhvr>
                                      <p:to>
                                        <p:strVal val="hidden"/>
                                      </p:to>
                                    </p:set>
                                  </p:childTnLst>
                                </p:cTn>
                              </p:par>
                              <p:par>
                                <p:cTn id="726" presetID="1" presetClass="exit" presetSubtype="0" fill="hold" grpId="2" nodeType="withEffect">
                                  <p:stCondLst>
                                    <p:cond delay="0"/>
                                  </p:stCondLst>
                                  <p:childTnLst>
                                    <p:set>
                                      <p:cBhvr>
                                        <p:cTn id="727" dur="1" fill="hold">
                                          <p:stCondLst>
                                            <p:cond delay="0"/>
                                          </p:stCondLst>
                                        </p:cTn>
                                        <p:tgtEl>
                                          <p:spTgt spid="374"/>
                                        </p:tgtEl>
                                        <p:attrNameLst>
                                          <p:attrName>style.visibility</p:attrName>
                                        </p:attrNameLst>
                                      </p:cBhvr>
                                      <p:to>
                                        <p:strVal val="hidden"/>
                                      </p:to>
                                    </p:set>
                                  </p:childTnLst>
                                </p:cTn>
                              </p:par>
                              <p:par>
                                <p:cTn id="728" presetID="1" presetClass="exit" presetSubtype="0" fill="hold" grpId="2" nodeType="withEffect">
                                  <p:stCondLst>
                                    <p:cond delay="0"/>
                                  </p:stCondLst>
                                  <p:childTnLst>
                                    <p:set>
                                      <p:cBhvr>
                                        <p:cTn id="729" dur="1" fill="hold">
                                          <p:stCondLst>
                                            <p:cond delay="0"/>
                                          </p:stCondLst>
                                        </p:cTn>
                                        <p:tgtEl>
                                          <p:spTgt spid="375"/>
                                        </p:tgtEl>
                                        <p:attrNameLst>
                                          <p:attrName>style.visibility</p:attrName>
                                        </p:attrNameLst>
                                      </p:cBhvr>
                                      <p:to>
                                        <p:strVal val="hidden"/>
                                      </p:to>
                                    </p:set>
                                  </p:childTnLst>
                                </p:cTn>
                              </p:par>
                              <p:par>
                                <p:cTn id="730" presetID="1" presetClass="exit" presetSubtype="0" fill="hold" grpId="2" nodeType="withEffect">
                                  <p:stCondLst>
                                    <p:cond delay="0"/>
                                  </p:stCondLst>
                                  <p:childTnLst>
                                    <p:set>
                                      <p:cBhvr>
                                        <p:cTn id="731" dur="1" fill="hold">
                                          <p:stCondLst>
                                            <p:cond delay="0"/>
                                          </p:stCondLst>
                                        </p:cTn>
                                        <p:tgtEl>
                                          <p:spTgt spid="376"/>
                                        </p:tgtEl>
                                        <p:attrNameLst>
                                          <p:attrName>style.visibility</p:attrName>
                                        </p:attrNameLst>
                                      </p:cBhvr>
                                      <p:to>
                                        <p:strVal val="hidden"/>
                                      </p:to>
                                    </p:set>
                                  </p:childTnLst>
                                </p:cTn>
                              </p:par>
                              <p:par>
                                <p:cTn id="732" presetID="1" presetClass="exit" presetSubtype="0" fill="hold" grpId="2" nodeType="withEffect">
                                  <p:stCondLst>
                                    <p:cond delay="0"/>
                                  </p:stCondLst>
                                  <p:childTnLst>
                                    <p:set>
                                      <p:cBhvr>
                                        <p:cTn id="733" dur="1" fill="hold">
                                          <p:stCondLst>
                                            <p:cond delay="0"/>
                                          </p:stCondLst>
                                        </p:cTn>
                                        <p:tgtEl>
                                          <p:spTgt spid="377"/>
                                        </p:tgtEl>
                                        <p:attrNameLst>
                                          <p:attrName>style.visibility</p:attrName>
                                        </p:attrNameLst>
                                      </p:cBhvr>
                                      <p:to>
                                        <p:strVal val="hidden"/>
                                      </p:to>
                                    </p:set>
                                  </p:childTnLst>
                                </p:cTn>
                              </p:par>
                              <p:par>
                                <p:cTn id="734" presetID="1" presetClass="exit" presetSubtype="0" fill="hold" grpId="2" nodeType="withEffect">
                                  <p:stCondLst>
                                    <p:cond delay="0"/>
                                  </p:stCondLst>
                                  <p:childTnLst>
                                    <p:set>
                                      <p:cBhvr>
                                        <p:cTn id="735" dur="1" fill="hold">
                                          <p:stCondLst>
                                            <p:cond delay="0"/>
                                          </p:stCondLst>
                                        </p:cTn>
                                        <p:tgtEl>
                                          <p:spTgt spid="378"/>
                                        </p:tgtEl>
                                        <p:attrNameLst>
                                          <p:attrName>style.visibility</p:attrName>
                                        </p:attrNameLst>
                                      </p:cBhvr>
                                      <p:to>
                                        <p:strVal val="hidden"/>
                                      </p:to>
                                    </p:set>
                                  </p:childTnLst>
                                </p:cTn>
                              </p:par>
                              <p:par>
                                <p:cTn id="736" presetID="1" presetClass="exit" presetSubtype="0" fill="hold" grpId="2" nodeType="withEffect">
                                  <p:stCondLst>
                                    <p:cond delay="0"/>
                                  </p:stCondLst>
                                  <p:childTnLst>
                                    <p:set>
                                      <p:cBhvr>
                                        <p:cTn id="737" dur="1" fill="hold">
                                          <p:stCondLst>
                                            <p:cond delay="0"/>
                                          </p:stCondLst>
                                        </p:cTn>
                                        <p:tgtEl>
                                          <p:spTgt spid="379"/>
                                        </p:tgtEl>
                                        <p:attrNameLst>
                                          <p:attrName>style.visibility</p:attrName>
                                        </p:attrNameLst>
                                      </p:cBhvr>
                                      <p:to>
                                        <p:strVal val="hidden"/>
                                      </p:to>
                                    </p:set>
                                  </p:childTnLst>
                                </p:cTn>
                              </p:par>
                              <p:par>
                                <p:cTn id="738" presetID="1" presetClass="exit" presetSubtype="0" fill="hold" grpId="2" nodeType="withEffect">
                                  <p:stCondLst>
                                    <p:cond delay="0"/>
                                  </p:stCondLst>
                                  <p:childTnLst>
                                    <p:set>
                                      <p:cBhvr>
                                        <p:cTn id="739" dur="1" fill="hold">
                                          <p:stCondLst>
                                            <p:cond delay="0"/>
                                          </p:stCondLst>
                                        </p:cTn>
                                        <p:tgtEl>
                                          <p:spTgt spid="380"/>
                                        </p:tgtEl>
                                        <p:attrNameLst>
                                          <p:attrName>style.visibility</p:attrName>
                                        </p:attrNameLst>
                                      </p:cBhvr>
                                      <p:to>
                                        <p:strVal val="hidden"/>
                                      </p:to>
                                    </p:set>
                                  </p:childTnLst>
                                </p:cTn>
                              </p:par>
                              <p:par>
                                <p:cTn id="740" presetID="1" presetClass="exit" presetSubtype="0" fill="hold" grpId="2" nodeType="withEffect">
                                  <p:stCondLst>
                                    <p:cond delay="0"/>
                                  </p:stCondLst>
                                  <p:childTnLst>
                                    <p:set>
                                      <p:cBhvr>
                                        <p:cTn id="741" dur="1" fill="hold">
                                          <p:stCondLst>
                                            <p:cond delay="0"/>
                                          </p:stCondLst>
                                        </p:cTn>
                                        <p:tgtEl>
                                          <p:spTgt spid="381"/>
                                        </p:tgtEl>
                                        <p:attrNameLst>
                                          <p:attrName>style.visibility</p:attrName>
                                        </p:attrNameLst>
                                      </p:cBhvr>
                                      <p:to>
                                        <p:strVal val="hidden"/>
                                      </p:to>
                                    </p:set>
                                  </p:childTnLst>
                                </p:cTn>
                              </p:par>
                              <p:par>
                                <p:cTn id="742" presetID="1" presetClass="exit" presetSubtype="0" fill="hold" grpId="2" nodeType="withEffect">
                                  <p:stCondLst>
                                    <p:cond delay="0"/>
                                  </p:stCondLst>
                                  <p:childTnLst>
                                    <p:set>
                                      <p:cBhvr>
                                        <p:cTn id="743" dur="1" fill="hold">
                                          <p:stCondLst>
                                            <p:cond delay="0"/>
                                          </p:stCondLst>
                                        </p:cTn>
                                        <p:tgtEl>
                                          <p:spTgt spid="382"/>
                                        </p:tgtEl>
                                        <p:attrNameLst>
                                          <p:attrName>style.visibility</p:attrName>
                                        </p:attrNameLst>
                                      </p:cBhvr>
                                      <p:to>
                                        <p:strVal val="hidden"/>
                                      </p:to>
                                    </p:set>
                                  </p:childTnLst>
                                </p:cTn>
                              </p:par>
                              <p:par>
                                <p:cTn id="744" presetID="1" presetClass="exit" presetSubtype="0" fill="hold" grpId="2" nodeType="withEffect">
                                  <p:stCondLst>
                                    <p:cond delay="0"/>
                                  </p:stCondLst>
                                  <p:childTnLst>
                                    <p:set>
                                      <p:cBhvr>
                                        <p:cTn id="745" dur="1" fill="hold">
                                          <p:stCondLst>
                                            <p:cond delay="0"/>
                                          </p:stCondLst>
                                        </p:cTn>
                                        <p:tgtEl>
                                          <p:spTgt spid="383"/>
                                        </p:tgtEl>
                                        <p:attrNameLst>
                                          <p:attrName>style.visibility</p:attrName>
                                        </p:attrNameLst>
                                      </p:cBhvr>
                                      <p:to>
                                        <p:strVal val="hidden"/>
                                      </p:to>
                                    </p:set>
                                  </p:childTnLst>
                                </p:cTn>
                              </p:par>
                              <p:par>
                                <p:cTn id="746" presetID="1" presetClass="exit" presetSubtype="0" fill="hold" grpId="2" nodeType="withEffect">
                                  <p:stCondLst>
                                    <p:cond delay="0"/>
                                  </p:stCondLst>
                                  <p:childTnLst>
                                    <p:set>
                                      <p:cBhvr>
                                        <p:cTn id="747" dur="1" fill="hold">
                                          <p:stCondLst>
                                            <p:cond delay="0"/>
                                          </p:stCondLst>
                                        </p:cTn>
                                        <p:tgtEl>
                                          <p:spTgt spid="384"/>
                                        </p:tgtEl>
                                        <p:attrNameLst>
                                          <p:attrName>style.visibility</p:attrName>
                                        </p:attrNameLst>
                                      </p:cBhvr>
                                      <p:to>
                                        <p:strVal val="hidden"/>
                                      </p:to>
                                    </p:set>
                                  </p:childTnLst>
                                </p:cTn>
                              </p:par>
                              <p:par>
                                <p:cTn id="748" presetID="1" presetClass="exit" presetSubtype="0" fill="hold" grpId="2" nodeType="withEffect">
                                  <p:stCondLst>
                                    <p:cond delay="0"/>
                                  </p:stCondLst>
                                  <p:childTnLst>
                                    <p:set>
                                      <p:cBhvr>
                                        <p:cTn id="749" dur="1" fill="hold">
                                          <p:stCondLst>
                                            <p:cond delay="0"/>
                                          </p:stCondLst>
                                        </p:cTn>
                                        <p:tgtEl>
                                          <p:spTgt spid="385"/>
                                        </p:tgtEl>
                                        <p:attrNameLst>
                                          <p:attrName>style.visibility</p:attrName>
                                        </p:attrNameLst>
                                      </p:cBhvr>
                                      <p:to>
                                        <p:strVal val="hidden"/>
                                      </p:to>
                                    </p:set>
                                  </p:childTnLst>
                                </p:cTn>
                              </p:par>
                              <p:par>
                                <p:cTn id="750" presetID="1" presetClass="exit" presetSubtype="0" fill="hold" grpId="2" nodeType="withEffect">
                                  <p:stCondLst>
                                    <p:cond delay="0"/>
                                  </p:stCondLst>
                                  <p:childTnLst>
                                    <p:set>
                                      <p:cBhvr>
                                        <p:cTn id="751" dur="1" fill="hold">
                                          <p:stCondLst>
                                            <p:cond delay="0"/>
                                          </p:stCondLst>
                                        </p:cTn>
                                        <p:tgtEl>
                                          <p:spTgt spid="386"/>
                                        </p:tgtEl>
                                        <p:attrNameLst>
                                          <p:attrName>style.visibility</p:attrName>
                                        </p:attrNameLst>
                                      </p:cBhvr>
                                      <p:to>
                                        <p:strVal val="hidden"/>
                                      </p:to>
                                    </p:set>
                                  </p:childTnLst>
                                </p:cTn>
                              </p:par>
                              <p:par>
                                <p:cTn id="752" presetID="1" presetClass="exit" presetSubtype="0" fill="hold" grpId="2" nodeType="withEffect">
                                  <p:stCondLst>
                                    <p:cond delay="0"/>
                                  </p:stCondLst>
                                  <p:childTnLst>
                                    <p:set>
                                      <p:cBhvr>
                                        <p:cTn id="753" dur="1" fill="hold">
                                          <p:stCondLst>
                                            <p:cond delay="0"/>
                                          </p:stCondLst>
                                        </p:cTn>
                                        <p:tgtEl>
                                          <p:spTgt spid="387"/>
                                        </p:tgtEl>
                                        <p:attrNameLst>
                                          <p:attrName>style.visibility</p:attrName>
                                        </p:attrNameLst>
                                      </p:cBhvr>
                                      <p:to>
                                        <p:strVal val="hidden"/>
                                      </p:to>
                                    </p:set>
                                  </p:childTnLst>
                                </p:cTn>
                              </p:par>
                              <p:par>
                                <p:cTn id="754" presetID="1" presetClass="exit" presetSubtype="0" fill="hold" grpId="2" nodeType="withEffect">
                                  <p:stCondLst>
                                    <p:cond delay="0"/>
                                  </p:stCondLst>
                                  <p:childTnLst>
                                    <p:set>
                                      <p:cBhvr>
                                        <p:cTn id="755" dur="1" fill="hold">
                                          <p:stCondLst>
                                            <p:cond delay="0"/>
                                          </p:stCondLst>
                                        </p:cTn>
                                        <p:tgtEl>
                                          <p:spTgt spid="388"/>
                                        </p:tgtEl>
                                        <p:attrNameLst>
                                          <p:attrName>style.visibility</p:attrName>
                                        </p:attrNameLst>
                                      </p:cBhvr>
                                      <p:to>
                                        <p:strVal val="hidden"/>
                                      </p:to>
                                    </p:set>
                                  </p:childTnLst>
                                </p:cTn>
                              </p:par>
                              <p:par>
                                <p:cTn id="756" presetID="1" presetClass="exit" presetSubtype="0" fill="hold" grpId="2" nodeType="withEffect">
                                  <p:stCondLst>
                                    <p:cond delay="0"/>
                                  </p:stCondLst>
                                  <p:childTnLst>
                                    <p:set>
                                      <p:cBhvr>
                                        <p:cTn id="757" dur="1" fill="hold">
                                          <p:stCondLst>
                                            <p:cond delay="0"/>
                                          </p:stCondLst>
                                        </p:cTn>
                                        <p:tgtEl>
                                          <p:spTgt spid="389"/>
                                        </p:tgtEl>
                                        <p:attrNameLst>
                                          <p:attrName>style.visibility</p:attrName>
                                        </p:attrNameLst>
                                      </p:cBhvr>
                                      <p:to>
                                        <p:strVal val="hidden"/>
                                      </p:to>
                                    </p:set>
                                  </p:childTnLst>
                                </p:cTn>
                              </p:par>
                              <p:par>
                                <p:cTn id="758" presetID="1" presetClass="exit" presetSubtype="0" fill="hold" grpId="2" nodeType="withEffect">
                                  <p:stCondLst>
                                    <p:cond delay="0"/>
                                  </p:stCondLst>
                                  <p:childTnLst>
                                    <p:set>
                                      <p:cBhvr>
                                        <p:cTn id="759" dur="1" fill="hold">
                                          <p:stCondLst>
                                            <p:cond delay="0"/>
                                          </p:stCondLst>
                                        </p:cTn>
                                        <p:tgtEl>
                                          <p:spTgt spid="390"/>
                                        </p:tgtEl>
                                        <p:attrNameLst>
                                          <p:attrName>style.visibility</p:attrName>
                                        </p:attrNameLst>
                                      </p:cBhvr>
                                      <p:to>
                                        <p:strVal val="hidden"/>
                                      </p:to>
                                    </p:set>
                                  </p:childTnLst>
                                </p:cTn>
                              </p:par>
                              <p:par>
                                <p:cTn id="760" presetID="1" presetClass="exit" presetSubtype="0" fill="hold" grpId="2" nodeType="withEffect">
                                  <p:stCondLst>
                                    <p:cond delay="0"/>
                                  </p:stCondLst>
                                  <p:childTnLst>
                                    <p:set>
                                      <p:cBhvr>
                                        <p:cTn id="761" dur="1" fill="hold">
                                          <p:stCondLst>
                                            <p:cond delay="0"/>
                                          </p:stCondLst>
                                        </p:cTn>
                                        <p:tgtEl>
                                          <p:spTgt spid="391"/>
                                        </p:tgtEl>
                                        <p:attrNameLst>
                                          <p:attrName>style.visibility</p:attrName>
                                        </p:attrNameLst>
                                      </p:cBhvr>
                                      <p:to>
                                        <p:strVal val="hidden"/>
                                      </p:to>
                                    </p:set>
                                  </p:childTnLst>
                                </p:cTn>
                              </p:par>
                              <p:par>
                                <p:cTn id="762" presetID="1" presetClass="exit" presetSubtype="0" fill="hold" grpId="2" nodeType="withEffect">
                                  <p:stCondLst>
                                    <p:cond delay="0"/>
                                  </p:stCondLst>
                                  <p:childTnLst>
                                    <p:set>
                                      <p:cBhvr>
                                        <p:cTn id="763" dur="1" fill="hold">
                                          <p:stCondLst>
                                            <p:cond delay="0"/>
                                          </p:stCondLst>
                                        </p:cTn>
                                        <p:tgtEl>
                                          <p:spTgt spid="392"/>
                                        </p:tgtEl>
                                        <p:attrNameLst>
                                          <p:attrName>style.visibility</p:attrName>
                                        </p:attrNameLst>
                                      </p:cBhvr>
                                      <p:to>
                                        <p:strVal val="hidden"/>
                                      </p:to>
                                    </p:set>
                                  </p:childTnLst>
                                </p:cTn>
                              </p:par>
                              <p:par>
                                <p:cTn id="764" presetID="1" presetClass="exit" presetSubtype="0" fill="hold" grpId="2" nodeType="withEffect">
                                  <p:stCondLst>
                                    <p:cond delay="0"/>
                                  </p:stCondLst>
                                  <p:childTnLst>
                                    <p:set>
                                      <p:cBhvr>
                                        <p:cTn id="765" dur="1" fill="hold">
                                          <p:stCondLst>
                                            <p:cond delay="0"/>
                                          </p:stCondLst>
                                        </p:cTn>
                                        <p:tgtEl>
                                          <p:spTgt spid="393"/>
                                        </p:tgtEl>
                                        <p:attrNameLst>
                                          <p:attrName>style.visibility</p:attrName>
                                        </p:attrNameLst>
                                      </p:cBhvr>
                                      <p:to>
                                        <p:strVal val="hidden"/>
                                      </p:to>
                                    </p:set>
                                  </p:childTnLst>
                                </p:cTn>
                              </p:par>
                              <p:par>
                                <p:cTn id="766" presetID="1" presetClass="exit" presetSubtype="0" fill="hold" grpId="2" nodeType="withEffect">
                                  <p:stCondLst>
                                    <p:cond delay="0"/>
                                  </p:stCondLst>
                                  <p:childTnLst>
                                    <p:set>
                                      <p:cBhvr>
                                        <p:cTn id="767" dur="1" fill="hold">
                                          <p:stCondLst>
                                            <p:cond delay="0"/>
                                          </p:stCondLst>
                                        </p:cTn>
                                        <p:tgtEl>
                                          <p:spTgt spid="394"/>
                                        </p:tgtEl>
                                        <p:attrNameLst>
                                          <p:attrName>style.visibility</p:attrName>
                                        </p:attrNameLst>
                                      </p:cBhvr>
                                      <p:to>
                                        <p:strVal val="hidden"/>
                                      </p:to>
                                    </p:set>
                                  </p:childTnLst>
                                </p:cTn>
                              </p:par>
                              <p:par>
                                <p:cTn id="768" presetID="1" presetClass="exit" presetSubtype="0" fill="hold" grpId="2" nodeType="withEffect">
                                  <p:stCondLst>
                                    <p:cond delay="0"/>
                                  </p:stCondLst>
                                  <p:childTnLst>
                                    <p:set>
                                      <p:cBhvr>
                                        <p:cTn id="769" dur="1" fill="hold">
                                          <p:stCondLst>
                                            <p:cond delay="0"/>
                                          </p:stCondLst>
                                        </p:cTn>
                                        <p:tgtEl>
                                          <p:spTgt spid="395"/>
                                        </p:tgtEl>
                                        <p:attrNameLst>
                                          <p:attrName>style.visibility</p:attrName>
                                        </p:attrNameLst>
                                      </p:cBhvr>
                                      <p:to>
                                        <p:strVal val="hidden"/>
                                      </p:to>
                                    </p:set>
                                  </p:childTnLst>
                                </p:cTn>
                              </p:par>
                              <p:par>
                                <p:cTn id="770" presetID="1" presetClass="exit" presetSubtype="0" fill="hold" grpId="2" nodeType="withEffect">
                                  <p:stCondLst>
                                    <p:cond delay="0"/>
                                  </p:stCondLst>
                                  <p:childTnLst>
                                    <p:set>
                                      <p:cBhvr>
                                        <p:cTn id="771" dur="1" fill="hold">
                                          <p:stCondLst>
                                            <p:cond delay="0"/>
                                          </p:stCondLst>
                                        </p:cTn>
                                        <p:tgtEl>
                                          <p:spTgt spid="396"/>
                                        </p:tgtEl>
                                        <p:attrNameLst>
                                          <p:attrName>style.visibility</p:attrName>
                                        </p:attrNameLst>
                                      </p:cBhvr>
                                      <p:to>
                                        <p:strVal val="hidden"/>
                                      </p:to>
                                    </p:set>
                                  </p:childTnLst>
                                </p:cTn>
                              </p:par>
                              <p:par>
                                <p:cTn id="772" presetID="1" presetClass="exit" presetSubtype="0" fill="hold" grpId="2" nodeType="withEffect">
                                  <p:stCondLst>
                                    <p:cond delay="0"/>
                                  </p:stCondLst>
                                  <p:childTnLst>
                                    <p:set>
                                      <p:cBhvr>
                                        <p:cTn id="773" dur="1" fill="hold">
                                          <p:stCondLst>
                                            <p:cond delay="0"/>
                                          </p:stCondLst>
                                        </p:cTn>
                                        <p:tgtEl>
                                          <p:spTgt spid="397"/>
                                        </p:tgtEl>
                                        <p:attrNameLst>
                                          <p:attrName>style.visibility</p:attrName>
                                        </p:attrNameLst>
                                      </p:cBhvr>
                                      <p:to>
                                        <p:strVal val="hidden"/>
                                      </p:to>
                                    </p:set>
                                  </p:childTnLst>
                                </p:cTn>
                              </p:par>
                              <p:par>
                                <p:cTn id="774" presetID="1" presetClass="exit" presetSubtype="0" fill="hold" grpId="2" nodeType="withEffect">
                                  <p:stCondLst>
                                    <p:cond delay="0"/>
                                  </p:stCondLst>
                                  <p:childTnLst>
                                    <p:set>
                                      <p:cBhvr>
                                        <p:cTn id="775" dur="1" fill="hold">
                                          <p:stCondLst>
                                            <p:cond delay="0"/>
                                          </p:stCondLst>
                                        </p:cTn>
                                        <p:tgtEl>
                                          <p:spTgt spid="398"/>
                                        </p:tgtEl>
                                        <p:attrNameLst>
                                          <p:attrName>style.visibility</p:attrName>
                                        </p:attrNameLst>
                                      </p:cBhvr>
                                      <p:to>
                                        <p:strVal val="hidden"/>
                                      </p:to>
                                    </p:set>
                                  </p:childTnLst>
                                </p:cTn>
                              </p:par>
                              <p:par>
                                <p:cTn id="776" presetID="1" presetClass="exit" presetSubtype="0" fill="hold" grpId="2" nodeType="withEffect">
                                  <p:stCondLst>
                                    <p:cond delay="0"/>
                                  </p:stCondLst>
                                  <p:childTnLst>
                                    <p:set>
                                      <p:cBhvr>
                                        <p:cTn id="777" dur="1" fill="hold">
                                          <p:stCondLst>
                                            <p:cond delay="0"/>
                                          </p:stCondLst>
                                        </p:cTn>
                                        <p:tgtEl>
                                          <p:spTgt spid="399"/>
                                        </p:tgtEl>
                                        <p:attrNameLst>
                                          <p:attrName>style.visibility</p:attrName>
                                        </p:attrNameLst>
                                      </p:cBhvr>
                                      <p:to>
                                        <p:strVal val="hidden"/>
                                      </p:to>
                                    </p:set>
                                  </p:childTnLst>
                                </p:cTn>
                              </p:par>
                              <p:par>
                                <p:cTn id="778" presetID="1" presetClass="exit" presetSubtype="0" fill="hold" grpId="2" nodeType="withEffect">
                                  <p:stCondLst>
                                    <p:cond delay="0"/>
                                  </p:stCondLst>
                                  <p:childTnLst>
                                    <p:set>
                                      <p:cBhvr>
                                        <p:cTn id="779" dur="1" fill="hold">
                                          <p:stCondLst>
                                            <p:cond delay="0"/>
                                          </p:stCondLst>
                                        </p:cTn>
                                        <p:tgtEl>
                                          <p:spTgt spid="400"/>
                                        </p:tgtEl>
                                        <p:attrNameLst>
                                          <p:attrName>style.visibility</p:attrName>
                                        </p:attrNameLst>
                                      </p:cBhvr>
                                      <p:to>
                                        <p:strVal val="hidden"/>
                                      </p:to>
                                    </p:set>
                                  </p:childTnLst>
                                </p:cTn>
                              </p:par>
                              <p:par>
                                <p:cTn id="780" presetID="1" presetClass="exit" presetSubtype="0" fill="hold" grpId="2" nodeType="withEffect">
                                  <p:stCondLst>
                                    <p:cond delay="0"/>
                                  </p:stCondLst>
                                  <p:childTnLst>
                                    <p:set>
                                      <p:cBhvr>
                                        <p:cTn id="781" dur="1" fill="hold">
                                          <p:stCondLst>
                                            <p:cond delay="0"/>
                                          </p:stCondLst>
                                        </p:cTn>
                                        <p:tgtEl>
                                          <p:spTgt spid="401"/>
                                        </p:tgtEl>
                                        <p:attrNameLst>
                                          <p:attrName>style.visibility</p:attrName>
                                        </p:attrNameLst>
                                      </p:cBhvr>
                                      <p:to>
                                        <p:strVal val="hidden"/>
                                      </p:to>
                                    </p:set>
                                  </p:childTnLst>
                                </p:cTn>
                              </p:par>
                              <p:par>
                                <p:cTn id="782" presetID="1" presetClass="exit" presetSubtype="0" fill="hold" grpId="2" nodeType="withEffect">
                                  <p:stCondLst>
                                    <p:cond delay="0"/>
                                  </p:stCondLst>
                                  <p:childTnLst>
                                    <p:set>
                                      <p:cBhvr>
                                        <p:cTn id="783" dur="1" fill="hold">
                                          <p:stCondLst>
                                            <p:cond delay="0"/>
                                          </p:stCondLst>
                                        </p:cTn>
                                        <p:tgtEl>
                                          <p:spTgt spid="402"/>
                                        </p:tgtEl>
                                        <p:attrNameLst>
                                          <p:attrName>style.visibility</p:attrName>
                                        </p:attrNameLst>
                                      </p:cBhvr>
                                      <p:to>
                                        <p:strVal val="hidden"/>
                                      </p:to>
                                    </p:set>
                                  </p:childTnLst>
                                </p:cTn>
                              </p:par>
                              <p:par>
                                <p:cTn id="784" presetID="1" presetClass="exit" presetSubtype="0" fill="hold" grpId="2" nodeType="withEffect">
                                  <p:stCondLst>
                                    <p:cond delay="0"/>
                                  </p:stCondLst>
                                  <p:childTnLst>
                                    <p:set>
                                      <p:cBhvr>
                                        <p:cTn id="785" dur="1" fill="hold">
                                          <p:stCondLst>
                                            <p:cond delay="0"/>
                                          </p:stCondLst>
                                        </p:cTn>
                                        <p:tgtEl>
                                          <p:spTgt spid="403"/>
                                        </p:tgtEl>
                                        <p:attrNameLst>
                                          <p:attrName>style.visibility</p:attrName>
                                        </p:attrNameLst>
                                      </p:cBhvr>
                                      <p:to>
                                        <p:strVal val="hidden"/>
                                      </p:to>
                                    </p:set>
                                  </p:childTnLst>
                                </p:cTn>
                              </p:par>
                              <p:par>
                                <p:cTn id="786" presetID="1" presetClass="exit" presetSubtype="0" fill="hold" grpId="2" nodeType="withEffect">
                                  <p:stCondLst>
                                    <p:cond delay="0"/>
                                  </p:stCondLst>
                                  <p:childTnLst>
                                    <p:set>
                                      <p:cBhvr>
                                        <p:cTn id="787" dur="1" fill="hold">
                                          <p:stCondLst>
                                            <p:cond delay="0"/>
                                          </p:stCondLst>
                                        </p:cTn>
                                        <p:tgtEl>
                                          <p:spTgt spid="404"/>
                                        </p:tgtEl>
                                        <p:attrNameLst>
                                          <p:attrName>style.visibility</p:attrName>
                                        </p:attrNameLst>
                                      </p:cBhvr>
                                      <p:to>
                                        <p:strVal val="hidden"/>
                                      </p:to>
                                    </p:set>
                                  </p:childTnLst>
                                </p:cTn>
                              </p:par>
                              <p:par>
                                <p:cTn id="788" presetID="1" presetClass="exit" presetSubtype="0" fill="hold" grpId="2" nodeType="withEffect">
                                  <p:stCondLst>
                                    <p:cond delay="0"/>
                                  </p:stCondLst>
                                  <p:childTnLst>
                                    <p:set>
                                      <p:cBhvr>
                                        <p:cTn id="789" dur="1" fill="hold">
                                          <p:stCondLst>
                                            <p:cond delay="0"/>
                                          </p:stCondLst>
                                        </p:cTn>
                                        <p:tgtEl>
                                          <p:spTgt spid="405"/>
                                        </p:tgtEl>
                                        <p:attrNameLst>
                                          <p:attrName>style.visibility</p:attrName>
                                        </p:attrNameLst>
                                      </p:cBhvr>
                                      <p:to>
                                        <p:strVal val="hidden"/>
                                      </p:to>
                                    </p:set>
                                  </p:childTnLst>
                                </p:cTn>
                              </p:par>
                              <p:par>
                                <p:cTn id="790" presetID="1" presetClass="exit" presetSubtype="0" fill="hold" grpId="2" nodeType="withEffect">
                                  <p:stCondLst>
                                    <p:cond delay="0"/>
                                  </p:stCondLst>
                                  <p:childTnLst>
                                    <p:set>
                                      <p:cBhvr>
                                        <p:cTn id="791" dur="1" fill="hold">
                                          <p:stCondLst>
                                            <p:cond delay="0"/>
                                          </p:stCondLst>
                                        </p:cTn>
                                        <p:tgtEl>
                                          <p:spTgt spid="406"/>
                                        </p:tgtEl>
                                        <p:attrNameLst>
                                          <p:attrName>style.visibility</p:attrName>
                                        </p:attrNameLst>
                                      </p:cBhvr>
                                      <p:to>
                                        <p:strVal val="hidden"/>
                                      </p:to>
                                    </p:set>
                                  </p:childTnLst>
                                </p:cTn>
                              </p:par>
                              <p:par>
                                <p:cTn id="792" presetID="1" presetClass="exit" presetSubtype="0" fill="hold" grpId="2" nodeType="withEffect">
                                  <p:stCondLst>
                                    <p:cond delay="0"/>
                                  </p:stCondLst>
                                  <p:childTnLst>
                                    <p:set>
                                      <p:cBhvr>
                                        <p:cTn id="793" dur="1" fill="hold">
                                          <p:stCondLst>
                                            <p:cond delay="0"/>
                                          </p:stCondLst>
                                        </p:cTn>
                                        <p:tgtEl>
                                          <p:spTgt spid="407"/>
                                        </p:tgtEl>
                                        <p:attrNameLst>
                                          <p:attrName>style.visibility</p:attrName>
                                        </p:attrNameLst>
                                      </p:cBhvr>
                                      <p:to>
                                        <p:strVal val="hidden"/>
                                      </p:to>
                                    </p:set>
                                  </p:childTnLst>
                                </p:cTn>
                              </p:par>
                              <p:par>
                                <p:cTn id="794" presetID="1" presetClass="exit" presetSubtype="0" fill="hold" grpId="2" nodeType="withEffect">
                                  <p:stCondLst>
                                    <p:cond delay="0"/>
                                  </p:stCondLst>
                                  <p:childTnLst>
                                    <p:set>
                                      <p:cBhvr>
                                        <p:cTn id="795" dur="1" fill="hold">
                                          <p:stCondLst>
                                            <p:cond delay="0"/>
                                          </p:stCondLst>
                                        </p:cTn>
                                        <p:tgtEl>
                                          <p:spTgt spid="408"/>
                                        </p:tgtEl>
                                        <p:attrNameLst>
                                          <p:attrName>style.visibility</p:attrName>
                                        </p:attrNameLst>
                                      </p:cBhvr>
                                      <p:to>
                                        <p:strVal val="hidden"/>
                                      </p:to>
                                    </p:set>
                                  </p:childTnLst>
                                </p:cTn>
                              </p:par>
                              <p:par>
                                <p:cTn id="796" presetID="1" presetClass="exit" presetSubtype="0" fill="hold" grpId="2" nodeType="withEffect">
                                  <p:stCondLst>
                                    <p:cond delay="0"/>
                                  </p:stCondLst>
                                  <p:childTnLst>
                                    <p:set>
                                      <p:cBhvr>
                                        <p:cTn id="797" dur="1" fill="hold">
                                          <p:stCondLst>
                                            <p:cond delay="0"/>
                                          </p:stCondLst>
                                        </p:cTn>
                                        <p:tgtEl>
                                          <p:spTgt spid="409"/>
                                        </p:tgtEl>
                                        <p:attrNameLst>
                                          <p:attrName>style.visibility</p:attrName>
                                        </p:attrNameLst>
                                      </p:cBhvr>
                                      <p:to>
                                        <p:strVal val="hidden"/>
                                      </p:to>
                                    </p:set>
                                  </p:childTnLst>
                                </p:cTn>
                              </p:par>
                              <p:par>
                                <p:cTn id="798" presetID="1" presetClass="exit" presetSubtype="0" fill="hold" grpId="2" nodeType="withEffect">
                                  <p:stCondLst>
                                    <p:cond delay="0"/>
                                  </p:stCondLst>
                                  <p:childTnLst>
                                    <p:set>
                                      <p:cBhvr>
                                        <p:cTn id="799" dur="1" fill="hold">
                                          <p:stCondLst>
                                            <p:cond delay="0"/>
                                          </p:stCondLst>
                                        </p:cTn>
                                        <p:tgtEl>
                                          <p:spTgt spid="410"/>
                                        </p:tgtEl>
                                        <p:attrNameLst>
                                          <p:attrName>style.visibility</p:attrName>
                                        </p:attrNameLst>
                                      </p:cBhvr>
                                      <p:to>
                                        <p:strVal val="hidden"/>
                                      </p:to>
                                    </p:set>
                                  </p:childTnLst>
                                </p:cTn>
                              </p:par>
                              <p:par>
                                <p:cTn id="800" presetID="1" presetClass="exit" presetSubtype="0" fill="hold" grpId="2" nodeType="withEffect">
                                  <p:stCondLst>
                                    <p:cond delay="0"/>
                                  </p:stCondLst>
                                  <p:childTnLst>
                                    <p:set>
                                      <p:cBhvr>
                                        <p:cTn id="801" dur="1" fill="hold">
                                          <p:stCondLst>
                                            <p:cond delay="0"/>
                                          </p:stCondLst>
                                        </p:cTn>
                                        <p:tgtEl>
                                          <p:spTgt spid="411"/>
                                        </p:tgtEl>
                                        <p:attrNameLst>
                                          <p:attrName>style.visibility</p:attrName>
                                        </p:attrNameLst>
                                      </p:cBhvr>
                                      <p:to>
                                        <p:strVal val="hidden"/>
                                      </p:to>
                                    </p:set>
                                  </p:childTnLst>
                                </p:cTn>
                              </p:par>
                              <p:par>
                                <p:cTn id="802" presetID="1" presetClass="exit" presetSubtype="0" fill="hold" grpId="2" nodeType="withEffect">
                                  <p:stCondLst>
                                    <p:cond delay="0"/>
                                  </p:stCondLst>
                                  <p:childTnLst>
                                    <p:set>
                                      <p:cBhvr>
                                        <p:cTn id="803" dur="1" fill="hold">
                                          <p:stCondLst>
                                            <p:cond delay="0"/>
                                          </p:stCondLst>
                                        </p:cTn>
                                        <p:tgtEl>
                                          <p:spTgt spid="412"/>
                                        </p:tgtEl>
                                        <p:attrNameLst>
                                          <p:attrName>style.visibility</p:attrName>
                                        </p:attrNameLst>
                                      </p:cBhvr>
                                      <p:to>
                                        <p:strVal val="hidden"/>
                                      </p:to>
                                    </p:set>
                                  </p:childTnLst>
                                </p:cTn>
                              </p:par>
                              <p:par>
                                <p:cTn id="804" presetID="1" presetClass="exit" presetSubtype="0" fill="hold" grpId="2" nodeType="withEffect">
                                  <p:stCondLst>
                                    <p:cond delay="0"/>
                                  </p:stCondLst>
                                  <p:childTnLst>
                                    <p:set>
                                      <p:cBhvr>
                                        <p:cTn id="805" dur="1" fill="hold">
                                          <p:stCondLst>
                                            <p:cond delay="0"/>
                                          </p:stCondLst>
                                        </p:cTn>
                                        <p:tgtEl>
                                          <p:spTgt spid="413"/>
                                        </p:tgtEl>
                                        <p:attrNameLst>
                                          <p:attrName>style.visibility</p:attrName>
                                        </p:attrNameLst>
                                      </p:cBhvr>
                                      <p:to>
                                        <p:strVal val="hidden"/>
                                      </p:to>
                                    </p:set>
                                  </p:childTnLst>
                                </p:cTn>
                              </p:par>
                              <p:par>
                                <p:cTn id="806" presetID="1" presetClass="exit" presetSubtype="0" fill="hold" grpId="2" nodeType="withEffect">
                                  <p:stCondLst>
                                    <p:cond delay="0"/>
                                  </p:stCondLst>
                                  <p:childTnLst>
                                    <p:set>
                                      <p:cBhvr>
                                        <p:cTn id="807" dur="1" fill="hold">
                                          <p:stCondLst>
                                            <p:cond delay="0"/>
                                          </p:stCondLst>
                                        </p:cTn>
                                        <p:tgtEl>
                                          <p:spTgt spid="414"/>
                                        </p:tgtEl>
                                        <p:attrNameLst>
                                          <p:attrName>style.visibility</p:attrName>
                                        </p:attrNameLst>
                                      </p:cBhvr>
                                      <p:to>
                                        <p:strVal val="hidden"/>
                                      </p:to>
                                    </p:set>
                                  </p:childTnLst>
                                </p:cTn>
                              </p:par>
                              <p:par>
                                <p:cTn id="808" presetID="1" presetClass="exit" presetSubtype="0" fill="hold" grpId="2" nodeType="withEffect">
                                  <p:stCondLst>
                                    <p:cond delay="0"/>
                                  </p:stCondLst>
                                  <p:childTnLst>
                                    <p:set>
                                      <p:cBhvr>
                                        <p:cTn id="809" dur="1" fill="hold">
                                          <p:stCondLst>
                                            <p:cond delay="0"/>
                                          </p:stCondLst>
                                        </p:cTn>
                                        <p:tgtEl>
                                          <p:spTgt spid="415"/>
                                        </p:tgtEl>
                                        <p:attrNameLst>
                                          <p:attrName>style.visibility</p:attrName>
                                        </p:attrNameLst>
                                      </p:cBhvr>
                                      <p:to>
                                        <p:strVal val="hidden"/>
                                      </p:to>
                                    </p:set>
                                  </p:childTnLst>
                                </p:cTn>
                              </p:par>
                              <p:par>
                                <p:cTn id="810" presetID="1" presetClass="exit" presetSubtype="0" fill="hold" grpId="2" nodeType="withEffect">
                                  <p:stCondLst>
                                    <p:cond delay="0"/>
                                  </p:stCondLst>
                                  <p:childTnLst>
                                    <p:set>
                                      <p:cBhvr>
                                        <p:cTn id="811" dur="1" fill="hold">
                                          <p:stCondLst>
                                            <p:cond delay="0"/>
                                          </p:stCondLst>
                                        </p:cTn>
                                        <p:tgtEl>
                                          <p:spTgt spid="416"/>
                                        </p:tgtEl>
                                        <p:attrNameLst>
                                          <p:attrName>style.visibility</p:attrName>
                                        </p:attrNameLst>
                                      </p:cBhvr>
                                      <p:to>
                                        <p:strVal val="hidden"/>
                                      </p:to>
                                    </p:set>
                                  </p:childTnLst>
                                </p:cTn>
                              </p:par>
                              <p:par>
                                <p:cTn id="812" presetID="1" presetClass="exit" presetSubtype="0" fill="hold" grpId="2" nodeType="withEffect">
                                  <p:stCondLst>
                                    <p:cond delay="0"/>
                                  </p:stCondLst>
                                  <p:childTnLst>
                                    <p:set>
                                      <p:cBhvr>
                                        <p:cTn id="813" dur="1" fill="hold">
                                          <p:stCondLst>
                                            <p:cond delay="0"/>
                                          </p:stCondLst>
                                        </p:cTn>
                                        <p:tgtEl>
                                          <p:spTgt spid="417"/>
                                        </p:tgtEl>
                                        <p:attrNameLst>
                                          <p:attrName>style.visibility</p:attrName>
                                        </p:attrNameLst>
                                      </p:cBhvr>
                                      <p:to>
                                        <p:strVal val="hidden"/>
                                      </p:to>
                                    </p:set>
                                  </p:childTnLst>
                                </p:cTn>
                              </p:par>
                              <p:par>
                                <p:cTn id="814" presetID="1" presetClass="exit" presetSubtype="0" fill="hold" grpId="2" nodeType="withEffect">
                                  <p:stCondLst>
                                    <p:cond delay="0"/>
                                  </p:stCondLst>
                                  <p:childTnLst>
                                    <p:set>
                                      <p:cBhvr>
                                        <p:cTn id="815" dur="1" fill="hold">
                                          <p:stCondLst>
                                            <p:cond delay="0"/>
                                          </p:stCondLst>
                                        </p:cTn>
                                        <p:tgtEl>
                                          <p:spTgt spid="418"/>
                                        </p:tgtEl>
                                        <p:attrNameLst>
                                          <p:attrName>style.visibility</p:attrName>
                                        </p:attrNameLst>
                                      </p:cBhvr>
                                      <p:to>
                                        <p:strVal val="hidden"/>
                                      </p:to>
                                    </p:set>
                                  </p:childTnLst>
                                </p:cTn>
                              </p:par>
                              <p:par>
                                <p:cTn id="816" presetID="1" presetClass="exit" presetSubtype="0" fill="hold" grpId="2" nodeType="withEffect">
                                  <p:stCondLst>
                                    <p:cond delay="0"/>
                                  </p:stCondLst>
                                  <p:childTnLst>
                                    <p:set>
                                      <p:cBhvr>
                                        <p:cTn id="817" dur="1" fill="hold">
                                          <p:stCondLst>
                                            <p:cond delay="0"/>
                                          </p:stCondLst>
                                        </p:cTn>
                                        <p:tgtEl>
                                          <p:spTgt spid="419"/>
                                        </p:tgtEl>
                                        <p:attrNameLst>
                                          <p:attrName>style.visibility</p:attrName>
                                        </p:attrNameLst>
                                      </p:cBhvr>
                                      <p:to>
                                        <p:strVal val="hidden"/>
                                      </p:to>
                                    </p:set>
                                  </p:childTnLst>
                                </p:cTn>
                              </p:par>
                              <p:par>
                                <p:cTn id="818" presetID="1" presetClass="exit" presetSubtype="0" fill="hold" grpId="2" nodeType="withEffect">
                                  <p:stCondLst>
                                    <p:cond delay="0"/>
                                  </p:stCondLst>
                                  <p:childTnLst>
                                    <p:set>
                                      <p:cBhvr>
                                        <p:cTn id="819" dur="1" fill="hold">
                                          <p:stCondLst>
                                            <p:cond delay="0"/>
                                          </p:stCondLst>
                                        </p:cTn>
                                        <p:tgtEl>
                                          <p:spTgt spid="420"/>
                                        </p:tgtEl>
                                        <p:attrNameLst>
                                          <p:attrName>style.visibility</p:attrName>
                                        </p:attrNameLst>
                                      </p:cBhvr>
                                      <p:to>
                                        <p:strVal val="hidden"/>
                                      </p:to>
                                    </p:set>
                                  </p:childTnLst>
                                </p:cTn>
                              </p:par>
                              <p:par>
                                <p:cTn id="820" presetID="1" presetClass="exit" presetSubtype="0" fill="hold" grpId="2" nodeType="withEffect">
                                  <p:stCondLst>
                                    <p:cond delay="0"/>
                                  </p:stCondLst>
                                  <p:childTnLst>
                                    <p:set>
                                      <p:cBhvr>
                                        <p:cTn id="821" dur="1" fill="hold">
                                          <p:stCondLst>
                                            <p:cond delay="0"/>
                                          </p:stCondLst>
                                        </p:cTn>
                                        <p:tgtEl>
                                          <p:spTgt spid="421"/>
                                        </p:tgtEl>
                                        <p:attrNameLst>
                                          <p:attrName>style.visibility</p:attrName>
                                        </p:attrNameLst>
                                      </p:cBhvr>
                                      <p:to>
                                        <p:strVal val="hidden"/>
                                      </p:to>
                                    </p:set>
                                  </p:childTnLst>
                                </p:cTn>
                              </p:par>
                              <p:par>
                                <p:cTn id="822" presetID="1" presetClass="exit" presetSubtype="0" fill="hold" grpId="2" nodeType="withEffect">
                                  <p:stCondLst>
                                    <p:cond delay="0"/>
                                  </p:stCondLst>
                                  <p:childTnLst>
                                    <p:set>
                                      <p:cBhvr>
                                        <p:cTn id="823" dur="1" fill="hold">
                                          <p:stCondLst>
                                            <p:cond delay="0"/>
                                          </p:stCondLst>
                                        </p:cTn>
                                        <p:tgtEl>
                                          <p:spTgt spid="422"/>
                                        </p:tgtEl>
                                        <p:attrNameLst>
                                          <p:attrName>style.visibility</p:attrName>
                                        </p:attrNameLst>
                                      </p:cBhvr>
                                      <p:to>
                                        <p:strVal val="hidden"/>
                                      </p:to>
                                    </p:set>
                                  </p:childTnLst>
                                </p:cTn>
                              </p:par>
                              <p:par>
                                <p:cTn id="824" presetID="1" presetClass="exit" presetSubtype="0" fill="hold" grpId="2" nodeType="withEffect">
                                  <p:stCondLst>
                                    <p:cond delay="0"/>
                                  </p:stCondLst>
                                  <p:childTnLst>
                                    <p:set>
                                      <p:cBhvr>
                                        <p:cTn id="825" dur="1" fill="hold">
                                          <p:stCondLst>
                                            <p:cond delay="0"/>
                                          </p:stCondLst>
                                        </p:cTn>
                                        <p:tgtEl>
                                          <p:spTgt spid="423"/>
                                        </p:tgtEl>
                                        <p:attrNameLst>
                                          <p:attrName>style.visibility</p:attrName>
                                        </p:attrNameLst>
                                      </p:cBhvr>
                                      <p:to>
                                        <p:strVal val="hidden"/>
                                      </p:to>
                                    </p:set>
                                  </p:childTnLst>
                                </p:cTn>
                              </p:par>
                              <p:par>
                                <p:cTn id="826" presetID="1" presetClass="exit" presetSubtype="0" fill="hold" grpId="2" nodeType="withEffect">
                                  <p:stCondLst>
                                    <p:cond delay="0"/>
                                  </p:stCondLst>
                                  <p:childTnLst>
                                    <p:set>
                                      <p:cBhvr>
                                        <p:cTn id="827" dur="1" fill="hold">
                                          <p:stCondLst>
                                            <p:cond delay="0"/>
                                          </p:stCondLst>
                                        </p:cTn>
                                        <p:tgtEl>
                                          <p:spTgt spid="424"/>
                                        </p:tgtEl>
                                        <p:attrNameLst>
                                          <p:attrName>style.visibility</p:attrName>
                                        </p:attrNameLst>
                                      </p:cBhvr>
                                      <p:to>
                                        <p:strVal val="hidden"/>
                                      </p:to>
                                    </p:set>
                                  </p:childTnLst>
                                </p:cTn>
                              </p:par>
                              <p:par>
                                <p:cTn id="828" presetID="1" presetClass="exit" presetSubtype="0" fill="hold" grpId="2" nodeType="withEffect">
                                  <p:stCondLst>
                                    <p:cond delay="0"/>
                                  </p:stCondLst>
                                  <p:childTnLst>
                                    <p:set>
                                      <p:cBhvr>
                                        <p:cTn id="829" dur="1" fill="hold">
                                          <p:stCondLst>
                                            <p:cond delay="0"/>
                                          </p:stCondLst>
                                        </p:cTn>
                                        <p:tgtEl>
                                          <p:spTgt spid="425"/>
                                        </p:tgtEl>
                                        <p:attrNameLst>
                                          <p:attrName>style.visibility</p:attrName>
                                        </p:attrNameLst>
                                      </p:cBhvr>
                                      <p:to>
                                        <p:strVal val="hidden"/>
                                      </p:to>
                                    </p:set>
                                  </p:childTnLst>
                                </p:cTn>
                              </p:par>
                              <p:par>
                                <p:cTn id="830" presetID="1" presetClass="exit" presetSubtype="0" fill="hold" grpId="2" nodeType="withEffect">
                                  <p:stCondLst>
                                    <p:cond delay="0"/>
                                  </p:stCondLst>
                                  <p:childTnLst>
                                    <p:set>
                                      <p:cBhvr>
                                        <p:cTn id="831" dur="1" fill="hold">
                                          <p:stCondLst>
                                            <p:cond delay="0"/>
                                          </p:stCondLst>
                                        </p:cTn>
                                        <p:tgtEl>
                                          <p:spTgt spid="426"/>
                                        </p:tgtEl>
                                        <p:attrNameLst>
                                          <p:attrName>style.visibility</p:attrName>
                                        </p:attrNameLst>
                                      </p:cBhvr>
                                      <p:to>
                                        <p:strVal val="hidden"/>
                                      </p:to>
                                    </p:set>
                                  </p:childTnLst>
                                </p:cTn>
                              </p:par>
                              <p:par>
                                <p:cTn id="832" presetID="1" presetClass="exit" presetSubtype="0" fill="hold" grpId="2" nodeType="withEffect">
                                  <p:stCondLst>
                                    <p:cond delay="0"/>
                                  </p:stCondLst>
                                  <p:childTnLst>
                                    <p:set>
                                      <p:cBhvr>
                                        <p:cTn id="833" dur="1" fill="hold">
                                          <p:stCondLst>
                                            <p:cond delay="0"/>
                                          </p:stCondLst>
                                        </p:cTn>
                                        <p:tgtEl>
                                          <p:spTgt spid="427"/>
                                        </p:tgtEl>
                                        <p:attrNameLst>
                                          <p:attrName>style.visibility</p:attrName>
                                        </p:attrNameLst>
                                      </p:cBhvr>
                                      <p:to>
                                        <p:strVal val="hidden"/>
                                      </p:to>
                                    </p:set>
                                  </p:childTnLst>
                                </p:cTn>
                              </p:par>
                              <p:par>
                                <p:cTn id="834" presetID="1" presetClass="exit" presetSubtype="0" fill="hold" grpId="2" nodeType="withEffect">
                                  <p:stCondLst>
                                    <p:cond delay="0"/>
                                  </p:stCondLst>
                                  <p:childTnLst>
                                    <p:set>
                                      <p:cBhvr>
                                        <p:cTn id="835" dur="1" fill="hold">
                                          <p:stCondLst>
                                            <p:cond delay="0"/>
                                          </p:stCondLst>
                                        </p:cTn>
                                        <p:tgtEl>
                                          <p:spTgt spid="428"/>
                                        </p:tgtEl>
                                        <p:attrNameLst>
                                          <p:attrName>style.visibility</p:attrName>
                                        </p:attrNameLst>
                                      </p:cBhvr>
                                      <p:to>
                                        <p:strVal val="hidden"/>
                                      </p:to>
                                    </p:set>
                                  </p:childTnLst>
                                </p:cTn>
                              </p:par>
                              <p:par>
                                <p:cTn id="836" presetID="1" presetClass="exit" presetSubtype="0" fill="hold" grpId="2" nodeType="withEffect">
                                  <p:stCondLst>
                                    <p:cond delay="0"/>
                                  </p:stCondLst>
                                  <p:childTnLst>
                                    <p:set>
                                      <p:cBhvr>
                                        <p:cTn id="837" dur="1" fill="hold">
                                          <p:stCondLst>
                                            <p:cond delay="0"/>
                                          </p:stCondLst>
                                        </p:cTn>
                                        <p:tgtEl>
                                          <p:spTgt spid="429"/>
                                        </p:tgtEl>
                                        <p:attrNameLst>
                                          <p:attrName>style.visibility</p:attrName>
                                        </p:attrNameLst>
                                      </p:cBhvr>
                                      <p:to>
                                        <p:strVal val="hidden"/>
                                      </p:to>
                                    </p:set>
                                  </p:childTnLst>
                                </p:cTn>
                              </p:par>
                              <p:par>
                                <p:cTn id="838" presetID="1" presetClass="exit" presetSubtype="0" fill="hold" grpId="2" nodeType="withEffect">
                                  <p:stCondLst>
                                    <p:cond delay="0"/>
                                  </p:stCondLst>
                                  <p:childTnLst>
                                    <p:set>
                                      <p:cBhvr>
                                        <p:cTn id="839" dur="1" fill="hold">
                                          <p:stCondLst>
                                            <p:cond delay="0"/>
                                          </p:stCondLst>
                                        </p:cTn>
                                        <p:tgtEl>
                                          <p:spTgt spid="430"/>
                                        </p:tgtEl>
                                        <p:attrNameLst>
                                          <p:attrName>style.visibility</p:attrName>
                                        </p:attrNameLst>
                                      </p:cBhvr>
                                      <p:to>
                                        <p:strVal val="hidden"/>
                                      </p:to>
                                    </p:set>
                                  </p:childTnLst>
                                </p:cTn>
                              </p:par>
                              <p:par>
                                <p:cTn id="840" presetID="1" presetClass="exit" presetSubtype="0" fill="hold" grpId="2" nodeType="withEffect">
                                  <p:stCondLst>
                                    <p:cond delay="0"/>
                                  </p:stCondLst>
                                  <p:childTnLst>
                                    <p:set>
                                      <p:cBhvr>
                                        <p:cTn id="841" dur="1" fill="hold">
                                          <p:stCondLst>
                                            <p:cond delay="0"/>
                                          </p:stCondLst>
                                        </p:cTn>
                                        <p:tgtEl>
                                          <p:spTgt spid="431"/>
                                        </p:tgtEl>
                                        <p:attrNameLst>
                                          <p:attrName>style.visibility</p:attrName>
                                        </p:attrNameLst>
                                      </p:cBhvr>
                                      <p:to>
                                        <p:strVal val="hidden"/>
                                      </p:to>
                                    </p:set>
                                  </p:childTnLst>
                                </p:cTn>
                              </p:par>
                              <p:par>
                                <p:cTn id="842" presetID="1" presetClass="exit" presetSubtype="0" fill="hold" grpId="2" nodeType="withEffect">
                                  <p:stCondLst>
                                    <p:cond delay="0"/>
                                  </p:stCondLst>
                                  <p:childTnLst>
                                    <p:set>
                                      <p:cBhvr>
                                        <p:cTn id="843" dur="1" fill="hold">
                                          <p:stCondLst>
                                            <p:cond delay="0"/>
                                          </p:stCondLst>
                                        </p:cTn>
                                        <p:tgtEl>
                                          <p:spTgt spid="432"/>
                                        </p:tgtEl>
                                        <p:attrNameLst>
                                          <p:attrName>style.visibility</p:attrName>
                                        </p:attrNameLst>
                                      </p:cBhvr>
                                      <p:to>
                                        <p:strVal val="hidden"/>
                                      </p:to>
                                    </p:set>
                                  </p:childTnLst>
                                </p:cTn>
                              </p:par>
                              <p:par>
                                <p:cTn id="844" presetID="1" presetClass="exit" presetSubtype="0" fill="hold" grpId="2" nodeType="withEffect">
                                  <p:stCondLst>
                                    <p:cond delay="0"/>
                                  </p:stCondLst>
                                  <p:childTnLst>
                                    <p:set>
                                      <p:cBhvr>
                                        <p:cTn id="845" dur="1" fill="hold">
                                          <p:stCondLst>
                                            <p:cond delay="0"/>
                                          </p:stCondLst>
                                        </p:cTn>
                                        <p:tgtEl>
                                          <p:spTgt spid="433"/>
                                        </p:tgtEl>
                                        <p:attrNameLst>
                                          <p:attrName>style.visibility</p:attrName>
                                        </p:attrNameLst>
                                      </p:cBhvr>
                                      <p:to>
                                        <p:strVal val="hidden"/>
                                      </p:to>
                                    </p:set>
                                  </p:childTnLst>
                                </p:cTn>
                              </p:par>
                              <p:par>
                                <p:cTn id="846" presetID="1" presetClass="exit" presetSubtype="0" fill="hold" grpId="2" nodeType="withEffect">
                                  <p:stCondLst>
                                    <p:cond delay="0"/>
                                  </p:stCondLst>
                                  <p:childTnLst>
                                    <p:set>
                                      <p:cBhvr>
                                        <p:cTn id="847" dur="1" fill="hold">
                                          <p:stCondLst>
                                            <p:cond delay="0"/>
                                          </p:stCondLst>
                                        </p:cTn>
                                        <p:tgtEl>
                                          <p:spTgt spid="434"/>
                                        </p:tgtEl>
                                        <p:attrNameLst>
                                          <p:attrName>style.visibility</p:attrName>
                                        </p:attrNameLst>
                                      </p:cBhvr>
                                      <p:to>
                                        <p:strVal val="hidden"/>
                                      </p:to>
                                    </p:set>
                                  </p:childTnLst>
                                </p:cTn>
                              </p:par>
                              <p:par>
                                <p:cTn id="848" presetID="1" presetClass="exit" presetSubtype="0" fill="hold" grpId="2" nodeType="withEffect">
                                  <p:stCondLst>
                                    <p:cond delay="0"/>
                                  </p:stCondLst>
                                  <p:childTnLst>
                                    <p:set>
                                      <p:cBhvr>
                                        <p:cTn id="849" dur="1" fill="hold">
                                          <p:stCondLst>
                                            <p:cond delay="0"/>
                                          </p:stCondLst>
                                        </p:cTn>
                                        <p:tgtEl>
                                          <p:spTgt spid="435"/>
                                        </p:tgtEl>
                                        <p:attrNameLst>
                                          <p:attrName>style.visibility</p:attrName>
                                        </p:attrNameLst>
                                      </p:cBhvr>
                                      <p:to>
                                        <p:strVal val="hidden"/>
                                      </p:to>
                                    </p:set>
                                  </p:childTnLst>
                                </p:cTn>
                              </p:par>
                              <p:par>
                                <p:cTn id="850" presetID="1" presetClass="exit" presetSubtype="0" fill="hold" grpId="2" nodeType="withEffect">
                                  <p:stCondLst>
                                    <p:cond delay="0"/>
                                  </p:stCondLst>
                                  <p:childTnLst>
                                    <p:set>
                                      <p:cBhvr>
                                        <p:cTn id="851" dur="1" fill="hold">
                                          <p:stCondLst>
                                            <p:cond delay="0"/>
                                          </p:stCondLst>
                                        </p:cTn>
                                        <p:tgtEl>
                                          <p:spTgt spid="436"/>
                                        </p:tgtEl>
                                        <p:attrNameLst>
                                          <p:attrName>style.visibility</p:attrName>
                                        </p:attrNameLst>
                                      </p:cBhvr>
                                      <p:to>
                                        <p:strVal val="hidden"/>
                                      </p:to>
                                    </p:set>
                                  </p:childTnLst>
                                </p:cTn>
                              </p:par>
                              <p:par>
                                <p:cTn id="852" presetID="1" presetClass="exit" presetSubtype="0" fill="hold" grpId="2" nodeType="withEffect">
                                  <p:stCondLst>
                                    <p:cond delay="0"/>
                                  </p:stCondLst>
                                  <p:childTnLst>
                                    <p:set>
                                      <p:cBhvr>
                                        <p:cTn id="853" dur="1" fill="hold">
                                          <p:stCondLst>
                                            <p:cond delay="0"/>
                                          </p:stCondLst>
                                        </p:cTn>
                                        <p:tgtEl>
                                          <p:spTgt spid="437"/>
                                        </p:tgtEl>
                                        <p:attrNameLst>
                                          <p:attrName>style.visibility</p:attrName>
                                        </p:attrNameLst>
                                      </p:cBhvr>
                                      <p:to>
                                        <p:strVal val="hidden"/>
                                      </p:to>
                                    </p:set>
                                  </p:childTnLst>
                                </p:cTn>
                              </p:par>
                              <p:par>
                                <p:cTn id="854" presetID="1" presetClass="exit" presetSubtype="0" fill="hold" grpId="2" nodeType="withEffect">
                                  <p:stCondLst>
                                    <p:cond delay="0"/>
                                  </p:stCondLst>
                                  <p:childTnLst>
                                    <p:set>
                                      <p:cBhvr>
                                        <p:cTn id="855" dur="1" fill="hold">
                                          <p:stCondLst>
                                            <p:cond delay="0"/>
                                          </p:stCondLst>
                                        </p:cTn>
                                        <p:tgtEl>
                                          <p:spTgt spid="438"/>
                                        </p:tgtEl>
                                        <p:attrNameLst>
                                          <p:attrName>style.visibility</p:attrName>
                                        </p:attrNameLst>
                                      </p:cBhvr>
                                      <p:to>
                                        <p:strVal val="hidden"/>
                                      </p:to>
                                    </p:set>
                                  </p:childTnLst>
                                </p:cTn>
                              </p:par>
                              <p:par>
                                <p:cTn id="856" presetID="1" presetClass="exit" presetSubtype="0" fill="hold" grpId="2" nodeType="withEffect">
                                  <p:stCondLst>
                                    <p:cond delay="0"/>
                                  </p:stCondLst>
                                  <p:childTnLst>
                                    <p:set>
                                      <p:cBhvr>
                                        <p:cTn id="857" dur="1" fill="hold">
                                          <p:stCondLst>
                                            <p:cond delay="0"/>
                                          </p:stCondLst>
                                        </p:cTn>
                                        <p:tgtEl>
                                          <p:spTgt spid="439"/>
                                        </p:tgtEl>
                                        <p:attrNameLst>
                                          <p:attrName>style.visibility</p:attrName>
                                        </p:attrNameLst>
                                      </p:cBhvr>
                                      <p:to>
                                        <p:strVal val="hidden"/>
                                      </p:to>
                                    </p:set>
                                  </p:childTnLst>
                                </p:cTn>
                              </p:par>
                              <p:par>
                                <p:cTn id="858" presetID="1" presetClass="exit" presetSubtype="0" fill="hold" grpId="2" nodeType="withEffect">
                                  <p:stCondLst>
                                    <p:cond delay="0"/>
                                  </p:stCondLst>
                                  <p:childTnLst>
                                    <p:set>
                                      <p:cBhvr>
                                        <p:cTn id="859" dur="1" fill="hold">
                                          <p:stCondLst>
                                            <p:cond delay="0"/>
                                          </p:stCondLst>
                                        </p:cTn>
                                        <p:tgtEl>
                                          <p:spTgt spid="440"/>
                                        </p:tgtEl>
                                        <p:attrNameLst>
                                          <p:attrName>style.visibility</p:attrName>
                                        </p:attrNameLst>
                                      </p:cBhvr>
                                      <p:to>
                                        <p:strVal val="hidden"/>
                                      </p:to>
                                    </p:set>
                                  </p:childTnLst>
                                </p:cTn>
                              </p:par>
                              <p:par>
                                <p:cTn id="860" presetID="1" presetClass="exit" presetSubtype="0" fill="hold" grpId="2" nodeType="withEffect">
                                  <p:stCondLst>
                                    <p:cond delay="0"/>
                                  </p:stCondLst>
                                  <p:childTnLst>
                                    <p:set>
                                      <p:cBhvr>
                                        <p:cTn id="861" dur="1" fill="hold">
                                          <p:stCondLst>
                                            <p:cond delay="0"/>
                                          </p:stCondLst>
                                        </p:cTn>
                                        <p:tgtEl>
                                          <p:spTgt spid="441"/>
                                        </p:tgtEl>
                                        <p:attrNameLst>
                                          <p:attrName>style.visibility</p:attrName>
                                        </p:attrNameLst>
                                      </p:cBhvr>
                                      <p:to>
                                        <p:strVal val="hidden"/>
                                      </p:to>
                                    </p:set>
                                  </p:childTnLst>
                                </p:cTn>
                              </p:par>
                              <p:par>
                                <p:cTn id="862" presetID="1" presetClass="exit" presetSubtype="0" fill="hold" grpId="2" nodeType="withEffect">
                                  <p:stCondLst>
                                    <p:cond delay="0"/>
                                  </p:stCondLst>
                                  <p:childTnLst>
                                    <p:set>
                                      <p:cBhvr>
                                        <p:cTn id="863" dur="1" fill="hold">
                                          <p:stCondLst>
                                            <p:cond delay="0"/>
                                          </p:stCondLst>
                                        </p:cTn>
                                        <p:tgtEl>
                                          <p:spTgt spid="442"/>
                                        </p:tgtEl>
                                        <p:attrNameLst>
                                          <p:attrName>style.visibility</p:attrName>
                                        </p:attrNameLst>
                                      </p:cBhvr>
                                      <p:to>
                                        <p:strVal val="hidden"/>
                                      </p:to>
                                    </p:set>
                                  </p:childTnLst>
                                </p:cTn>
                              </p:par>
                              <p:par>
                                <p:cTn id="864" presetID="1" presetClass="exit" presetSubtype="0" fill="hold" grpId="2" nodeType="withEffect">
                                  <p:stCondLst>
                                    <p:cond delay="0"/>
                                  </p:stCondLst>
                                  <p:childTnLst>
                                    <p:set>
                                      <p:cBhvr>
                                        <p:cTn id="865" dur="1" fill="hold">
                                          <p:stCondLst>
                                            <p:cond delay="0"/>
                                          </p:stCondLst>
                                        </p:cTn>
                                        <p:tgtEl>
                                          <p:spTgt spid="443"/>
                                        </p:tgtEl>
                                        <p:attrNameLst>
                                          <p:attrName>style.visibility</p:attrName>
                                        </p:attrNameLst>
                                      </p:cBhvr>
                                      <p:to>
                                        <p:strVal val="hidden"/>
                                      </p:to>
                                    </p:set>
                                  </p:childTnLst>
                                </p:cTn>
                              </p:par>
                              <p:par>
                                <p:cTn id="866" presetID="1" presetClass="exit" presetSubtype="0" fill="hold" grpId="2" nodeType="withEffect">
                                  <p:stCondLst>
                                    <p:cond delay="0"/>
                                  </p:stCondLst>
                                  <p:childTnLst>
                                    <p:set>
                                      <p:cBhvr>
                                        <p:cTn id="867" dur="1" fill="hold">
                                          <p:stCondLst>
                                            <p:cond delay="0"/>
                                          </p:stCondLst>
                                        </p:cTn>
                                        <p:tgtEl>
                                          <p:spTgt spid="444"/>
                                        </p:tgtEl>
                                        <p:attrNameLst>
                                          <p:attrName>style.visibility</p:attrName>
                                        </p:attrNameLst>
                                      </p:cBhvr>
                                      <p:to>
                                        <p:strVal val="hidden"/>
                                      </p:to>
                                    </p:set>
                                  </p:childTnLst>
                                </p:cTn>
                              </p:par>
                              <p:par>
                                <p:cTn id="868" presetID="1" presetClass="exit" presetSubtype="0" fill="hold" grpId="2" nodeType="withEffect">
                                  <p:stCondLst>
                                    <p:cond delay="0"/>
                                  </p:stCondLst>
                                  <p:childTnLst>
                                    <p:set>
                                      <p:cBhvr>
                                        <p:cTn id="869" dur="1" fill="hold">
                                          <p:stCondLst>
                                            <p:cond delay="0"/>
                                          </p:stCondLst>
                                        </p:cTn>
                                        <p:tgtEl>
                                          <p:spTgt spid="445"/>
                                        </p:tgtEl>
                                        <p:attrNameLst>
                                          <p:attrName>style.visibility</p:attrName>
                                        </p:attrNameLst>
                                      </p:cBhvr>
                                      <p:to>
                                        <p:strVal val="hidden"/>
                                      </p:to>
                                    </p:set>
                                  </p:childTnLst>
                                </p:cTn>
                              </p:par>
                              <p:par>
                                <p:cTn id="870" presetID="1" presetClass="exit" presetSubtype="0" fill="hold" grpId="2" nodeType="withEffect">
                                  <p:stCondLst>
                                    <p:cond delay="0"/>
                                  </p:stCondLst>
                                  <p:childTnLst>
                                    <p:set>
                                      <p:cBhvr>
                                        <p:cTn id="871" dur="1" fill="hold">
                                          <p:stCondLst>
                                            <p:cond delay="0"/>
                                          </p:stCondLst>
                                        </p:cTn>
                                        <p:tgtEl>
                                          <p:spTgt spid="446"/>
                                        </p:tgtEl>
                                        <p:attrNameLst>
                                          <p:attrName>style.visibility</p:attrName>
                                        </p:attrNameLst>
                                      </p:cBhvr>
                                      <p:to>
                                        <p:strVal val="hidden"/>
                                      </p:to>
                                    </p:set>
                                  </p:childTnLst>
                                </p:cTn>
                              </p:par>
                              <p:par>
                                <p:cTn id="872" presetID="1" presetClass="exit" presetSubtype="0" fill="hold" grpId="2" nodeType="withEffect">
                                  <p:stCondLst>
                                    <p:cond delay="0"/>
                                  </p:stCondLst>
                                  <p:childTnLst>
                                    <p:set>
                                      <p:cBhvr>
                                        <p:cTn id="873" dur="1" fill="hold">
                                          <p:stCondLst>
                                            <p:cond delay="0"/>
                                          </p:stCondLst>
                                        </p:cTn>
                                        <p:tgtEl>
                                          <p:spTgt spid="447"/>
                                        </p:tgtEl>
                                        <p:attrNameLst>
                                          <p:attrName>style.visibility</p:attrName>
                                        </p:attrNameLst>
                                      </p:cBhvr>
                                      <p:to>
                                        <p:strVal val="hidden"/>
                                      </p:to>
                                    </p:set>
                                  </p:childTnLst>
                                </p:cTn>
                              </p:par>
                              <p:par>
                                <p:cTn id="874" presetID="1" presetClass="exit" presetSubtype="0" fill="hold" grpId="2" nodeType="withEffect">
                                  <p:stCondLst>
                                    <p:cond delay="0"/>
                                  </p:stCondLst>
                                  <p:childTnLst>
                                    <p:set>
                                      <p:cBhvr>
                                        <p:cTn id="875" dur="1" fill="hold">
                                          <p:stCondLst>
                                            <p:cond delay="0"/>
                                          </p:stCondLst>
                                        </p:cTn>
                                        <p:tgtEl>
                                          <p:spTgt spid="448"/>
                                        </p:tgtEl>
                                        <p:attrNameLst>
                                          <p:attrName>style.visibility</p:attrName>
                                        </p:attrNameLst>
                                      </p:cBhvr>
                                      <p:to>
                                        <p:strVal val="hidden"/>
                                      </p:to>
                                    </p:set>
                                  </p:childTnLst>
                                </p:cTn>
                              </p:par>
                              <p:par>
                                <p:cTn id="876" presetID="1" presetClass="exit" presetSubtype="0" fill="hold" grpId="2" nodeType="withEffect">
                                  <p:stCondLst>
                                    <p:cond delay="0"/>
                                  </p:stCondLst>
                                  <p:childTnLst>
                                    <p:set>
                                      <p:cBhvr>
                                        <p:cTn id="877" dur="1" fill="hold">
                                          <p:stCondLst>
                                            <p:cond delay="0"/>
                                          </p:stCondLst>
                                        </p:cTn>
                                        <p:tgtEl>
                                          <p:spTgt spid="449"/>
                                        </p:tgtEl>
                                        <p:attrNameLst>
                                          <p:attrName>style.visibility</p:attrName>
                                        </p:attrNameLst>
                                      </p:cBhvr>
                                      <p:to>
                                        <p:strVal val="hidden"/>
                                      </p:to>
                                    </p:set>
                                  </p:childTnLst>
                                </p:cTn>
                              </p:par>
                              <p:par>
                                <p:cTn id="878" presetID="1" presetClass="exit" presetSubtype="0" fill="hold" grpId="2" nodeType="withEffect">
                                  <p:stCondLst>
                                    <p:cond delay="0"/>
                                  </p:stCondLst>
                                  <p:childTnLst>
                                    <p:set>
                                      <p:cBhvr>
                                        <p:cTn id="879" dur="1" fill="hold">
                                          <p:stCondLst>
                                            <p:cond delay="0"/>
                                          </p:stCondLst>
                                        </p:cTn>
                                        <p:tgtEl>
                                          <p:spTgt spid="450"/>
                                        </p:tgtEl>
                                        <p:attrNameLst>
                                          <p:attrName>style.visibility</p:attrName>
                                        </p:attrNameLst>
                                      </p:cBhvr>
                                      <p:to>
                                        <p:strVal val="hidden"/>
                                      </p:to>
                                    </p:set>
                                  </p:childTnLst>
                                </p:cTn>
                              </p:par>
                              <p:par>
                                <p:cTn id="880" presetID="1" presetClass="exit" presetSubtype="0" fill="hold" grpId="2" nodeType="withEffect">
                                  <p:stCondLst>
                                    <p:cond delay="0"/>
                                  </p:stCondLst>
                                  <p:childTnLst>
                                    <p:set>
                                      <p:cBhvr>
                                        <p:cTn id="881" dur="1" fill="hold">
                                          <p:stCondLst>
                                            <p:cond delay="0"/>
                                          </p:stCondLst>
                                        </p:cTn>
                                        <p:tgtEl>
                                          <p:spTgt spid="451"/>
                                        </p:tgtEl>
                                        <p:attrNameLst>
                                          <p:attrName>style.visibility</p:attrName>
                                        </p:attrNameLst>
                                      </p:cBhvr>
                                      <p:to>
                                        <p:strVal val="hidden"/>
                                      </p:to>
                                    </p:set>
                                  </p:childTnLst>
                                </p:cTn>
                              </p:par>
                              <p:par>
                                <p:cTn id="882" presetID="1" presetClass="exit" presetSubtype="0" fill="hold" grpId="2" nodeType="withEffect">
                                  <p:stCondLst>
                                    <p:cond delay="0"/>
                                  </p:stCondLst>
                                  <p:childTnLst>
                                    <p:set>
                                      <p:cBhvr>
                                        <p:cTn id="883" dur="1" fill="hold">
                                          <p:stCondLst>
                                            <p:cond delay="0"/>
                                          </p:stCondLst>
                                        </p:cTn>
                                        <p:tgtEl>
                                          <p:spTgt spid="452"/>
                                        </p:tgtEl>
                                        <p:attrNameLst>
                                          <p:attrName>style.visibility</p:attrName>
                                        </p:attrNameLst>
                                      </p:cBhvr>
                                      <p:to>
                                        <p:strVal val="hidden"/>
                                      </p:to>
                                    </p:set>
                                  </p:childTnLst>
                                </p:cTn>
                              </p:par>
                              <p:par>
                                <p:cTn id="884" presetID="1" presetClass="exit" presetSubtype="0" fill="hold" grpId="2" nodeType="withEffect">
                                  <p:stCondLst>
                                    <p:cond delay="0"/>
                                  </p:stCondLst>
                                  <p:childTnLst>
                                    <p:set>
                                      <p:cBhvr>
                                        <p:cTn id="885" dur="1" fill="hold">
                                          <p:stCondLst>
                                            <p:cond delay="0"/>
                                          </p:stCondLst>
                                        </p:cTn>
                                        <p:tgtEl>
                                          <p:spTgt spid="453"/>
                                        </p:tgtEl>
                                        <p:attrNameLst>
                                          <p:attrName>style.visibility</p:attrName>
                                        </p:attrNameLst>
                                      </p:cBhvr>
                                      <p:to>
                                        <p:strVal val="hidden"/>
                                      </p:to>
                                    </p:set>
                                  </p:childTnLst>
                                </p:cTn>
                              </p:par>
                              <p:par>
                                <p:cTn id="886" presetID="1" presetClass="exit" presetSubtype="0" fill="hold" grpId="2" nodeType="withEffect">
                                  <p:stCondLst>
                                    <p:cond delay="0"/>
                                  </p:stCondLst>
                                  <p:childTnLst>
                                    <p:set>
                                      <p:cBhvr>
                                        <p:cTn id="887" dur="1" fill="hold">
                                          <p:stCondLst>
                                            <p:cond delay="0"/>
                                          </p:stCondLst>
                                        </p:cTn>
                                        <p:tgtEl>
                                          <p:spTgt spid="454"/>
                                        </p:tgtEl>
                                        <p:attrNameLst>
                                          <p:attrName>style.visibility</p:attrName>
                                        </p:attrNameLst>
                                      </p:cBhvr>
                                      <p:to>
                                        <p:strVal val="hidden"/>
                                      </p:to>
                                    </p:set>
                                  </p:childTnLst>
                                </p:cTn>
                              </p:par>
                              <p:par>
                                <p:cTn id="888" presetID="1" presetClass="exit" presetSubtype="0" fill="hold" grpId="2" nodeType="withEffect">
                                  <p:stCondLst>
                                    <p:cond delay="0"/>
                                  </p:stCondLst>
                                  <p:childTnLst>
                                    <p:set>
                                      <p:cBhvr>
                                        <p:cTn id="889" dur="1" fill="hold">
                                          <p:stCondLst>
                                            <p:cond delay="0"/>
                                          </p:stCondLst>
                                        </p:cTn>
                                        <p:tgtEl>
                                          <p:spTgt spid="455"/>
                                        </p:tgtEl>
                                        <p:attrNameLst>
                                          <p:attrName>style.visibility</p:attrName>
                                        </p:attrNameLst>
                                      </p:cBhvr>
                                      <p:to>
                                        <p:strVal val="hidden"/>
                                      </p:to>
                                    </p:set>
                                  </p:childTnLst>
                                </p:cTn>
                              </p:par>
                              <p:par>
                                <p:cTn id="890" presetID="1" presetClass="exit" presetSubtype="0" fill="hold" grpId="2" nodeType="withEffect">
                                  <p:stCondLst>
                                    <p:cond delay="0"/>
                                  </p:stCondLst>
                                  <p:childTnLst>
                                    <p:set>
                                      <p:cBhvr>
                                        <p:cTn id="891" dur="1" fill="hold">
                                          <p:stCondLst>
                                            <p:cond delay="0"/>
                                          </p:stCondLst>
                                        </p:cTn>
                                        <p:tgtEl>
                                          <p:spTgt spid="456"/>
                                        </p:tgtEl>
                                        <p:attrNameLst>
                                          <p:attrName>style.visibility</p:attrName>
                                        </p:attrNameLst>
                                      </p:cBhvr>
                                      <p:to>
                                        <p:strVal val="hidden"/>
                                      </p:to>
                                    </p:set>
                                  </p:childTnLst>
                                </p:cTn>
                              </p:par>
                              <p:par>
                                <p:cTn id="892" presetID="1" presetClass="exit" presetSubtype="0" fill="hold" grpId="2" nodeType="withEffect">
                                  <p:stCondLst>
                                    <p:cond delay="0"/>
                                  </p:stCondLst>
                                  <p:childTnLst>
                                    <p:set>
                                      <p:cBhvr>
                                        <p:cTn id="893" dur="1" fill="hold">
                                          <p:stCondLst>
                                            <p:cond delay="0"/>
                                          </p:stCondLst>
                                        </p:cTn>
                                        <p:tgtEl>
                                          <p:spTgt spid="457"/>
                                        </p:tgtEl>
                                        <p:attrNameLst>
                                          <p:attrName>style.visibility</p:attrName>
                                        </p:attrNameLst>
                                      </p:cBhvr>
                                      <p:to>
                                        <p:strVal val="hidden"/>
                                      </p:to>
                                    </p:set>
                                  </p:childTnLst>
                                </p:cTn>
                              </p:par>
                              <p:par>
                                <p:cTn id="894" presetID="1" presetClass="exit" presetSubtype="0" fill="hold" grpId="2" nodeType="withEffect">
                                  <p:stCondLst>
                                    <p:cond delay="0"/>
                                  </p:stCondLst>
                                  <p:childTnLst>
                                    <p:set>
                                      <p:cBhvr>
                                        <p:cTn id="895" dur="1" fill="hold">
                                          <p:stCondLst>
                                            <p:cond delay="0"/>
                                          </p:stCondLst>
                                        </p:cTn>
                                        <p:tgtEl>
                                          <p:spTgt spid="458"/>
                                        </p:tgtEl>
                                        <p:attrNameLst>
                                          <p:attrName>style.visibility</p:attrName>
                                        </p:attrNameLst>
                                      </p:cBhvr>
                                      <p:to>
                                        <p:strVal val="hidden"/>
                                      </p:to>
                                    </p:set>
                                  </p:childTnLst>
                                </p:cTn>
                              </p:par>
                              <p:par>
                                <p:cTn id="896" presetID="1" presetClass="exit" presetSubtype="0" fill="hold" grpId="2" nodeType="withEffect">
                                  <p:stCondLst>
                                    <p:cond delay="0"/>
                                  </p:stCondLst>
                                  <p:childTnLst>
                                    <p:set>
                                      <p:cBhvr>
                                        <p:cTn id="897" dur="1" fill="hold">
                                          <p:stCondLst>
                                            <p:cond delay="0"/>
                                          </p:stCondLst>
                                        </p:cTn>
                                        <p:tgtEl>
                                          <p:spTgt spid="459"/>
                                        </p:tgtEl>
                                        <p:attrNameLst>
                                          <p:attrName>style.visibility</p:attrName>
                                        </p:attrNameLst>
                                      </p:cBhvr>
                                      <p:to>
                                        <p:strVal val="hidden"/>
                                      </p:to>
                                    </p:set>
                                  </p:childTnLst>
                                </p:cTn>
                              </p:par>
                              <p:par>
                                <p:cTn id="898" presetID="1" presetClass="exit" presetSubtype="0" fill="hold" grpId="2" nodeType="withEffect">
                                  <p:stCondLst>
                                    <p:cond delay="0"/>
                                  </p:stCondLst>
                                  <p:childTnLst>
                                    <p:set>
                                      <p:cBhvr>
                                        <p:cTn id="899" dur="1" fill="hold">
                                          <p:stCondLst>
                                            <p:cond delay="0"/>
                                          </p:stCondLst>
                                        </p:cTn>
                                        <p:tgtEl>
                                          <p:spTgt spid="460"/>
                                        </p:tgtEl>
                                        <p:attrNameLst>
                                          <p:attrName>style.visibility</p:attrName>
                                        </p:attrNameLst>
                                      </p:cBhvr>
                                      <p:to>
                                        <p:strVal val="hidden"/>
                                      </p:to>
                                    </p:set>
                                  </p:childTnLst>
                                </p:cTn>
                              </p:par>
                              <p:par>
                                <p:cTn id="900" presetID="1" presetClass="exit" presetSubtype="0" fill="hold" grpId="2" nodeType="withEffect">
                                  <p:stCondLst>
                                    <p:cond delay="0"/>
                                  </p:stCondLst>
                                  <p:childTnLst>
                                    <p:set>
                                      <p:cBhvr>
                                        <p:cTn id="901" dur="1" fill="hold">
                                          <p:stCondLst>
                                            <p:cond delay="0"/>
                                          </p:stCondLst>
                                        </p:cTn>
                                        <p:tgtEl>
                                          <p:spTgt spid="461"/>
                                        </p:tgtEl>
                                        <p:attrNameLst>
                                          <p:attrName>style.visibility</p:attrName>
                                        </p:attrNameLst>
                                      </p:cBhvr>
                                      <p:to>
                                        <p:strVal val="hidden"/>
                                      </p:to>
                                    </p:set>
                                  </p:childTnLst>
                                </p:cTn>
                              </p:par>
                              <p:par>
                                <p:cTn id="902" presetID="1" presetClass="exit" presetSubtype="0" fill="hold" grpId="2" nodeType="withEffect">
                                  <p:stCondLst>
                                    <p:cond delay="0"/>
                                  </p:stCondLst>
                                  <p:childTnLst>
                                    <p:set>
                                      <p:cBhvr>
                                        <p:cTn id="903" dur="1" fill="hold">
                                          <p:stCondLst>
                                            <p:cond delay="0"/>
                                          </p:stCondLst>
                                        </p:cTn>
                                        <p:tgtEl>
                                          <p:spTgt spid="462"/>
                                        </p:tgtEl>
                                        <p:attrNameLst>
                                          <p:attrName>style.visibility</p:attrName>
                                        </p:attrNameLst>
                                      </p:cBhvr>
                                      <p:to>
                                        <p:strVal val="hidden"/>
                                      </p:to>
                                    </p:set>
                                  </p:childTnLst>
                                </p:cTn>
                              </p:par>
                              <p:par>
                                <p:cTn id="904" presetID="1" presetClass="exit" presetSubtype="0" fill="hold" grpId="2" nodeType="withEffect">
                                  <p:stCondLst>
                                    <p:cond delay="0"/>
                                  </p:stCondLst>
                                  <p:childTnLst>
                                    <p:set>
                                      <p:cBhvr>
                                        <p:cTn id="905" dur="1" fill="hold">
                                          <p:stCondLst>
                                            <p:cond delay="0"/>
                                          </p:stCondLst>
                                        </p:cTn>
                                        <p:tgtEl>
                                          <p:spTgt spid="463"/>
                                        </p:tgtEl>
                                        <p:attrNameLst>
                                          <p:attrName>style.visibility</p:attrName>
                                        </p:attrNameLst>
                                      </p:cBhvr>
                                      <p:to>
                                        <p:strVal val="hidden"/>
                                      </p:to>
                                    </p:set>
                                  </p:childTnLst>
                                </p:cTn>
                              </p:par>
                              <p:par>
                                <p:cTn id="906" presetID="1" presetClass="exit" presetSubtype="0" fill="hold" grpId="2" nodeType="withEffect">
                                  <p:stCondLst>
                                    <p:cond delay="0"/>
                                  </p:stCondLst>
                                  <p:childTnLst>
                                    <p:set>
                                      <p:cBhvr>
                                        <p:cTn id="907" dur="1" fill="hold">
                                          <p:stCondLst>
                                            <p:cond delay="0"/>
                                          </p:stCondLst>
                                        </p:cTn>
                                        <p:tgtEl>
                                          <p:spTgt spid="464"/>
                                        </p:tgtEl>
                                        <p:attrNameLst>
                                          <p:attrName>style.visibility</p:attrName>
                                        </p:attrNameLst>
                                      </p:cBhvr>
                                      <p:to>
                                        <p:strVal val="hidden"/>
                                      </p:to>
                                    </p:set>
                                  </p:childTnLst>
                                </p:cTn>
                              </p:par>
                              <p:par>
                                <p:cTn id="908" presetID="1" presetClass="exit" presetSubtype="0" fill="hold" grpId="2" nodeType="withEffect">
                                  <p:stCondLst>
                                    <p:cond delay="0"/>
                                  </p:stCondLst>
                                  <p:childTnLst>
                                    <p:set>
                                      <p:cBhvr>
                                        <p:cTn id="909" dur="1" fill="hold">
                                          <p:stCondLst>
                                            <p:cond delay="0"/>
                                          </p:stCondLst>
                                        </p:cTn>
                                        <p:tgtEl>
                                          <p:spTgt spid="465"/>
                                        </p:tgtEl>
                                        <p:attrNameLst>
                                          <p:attrName>style.visibility</p:attrName>
                                        </p:attrNameLst>
                                      </p:cBhvr>
                                      <p:to>
                                        <p:strVal val="hidden"/>
                                      </p:to>
                                    </p:set>
                                  </p:childTnLst>
                                </p:cTn>
                              </p:par>
                              <p:par>
                                <p:cTn id="910" presetID="1" presetClass="exit" presetSubtype="0" fill="hold" grpId="2" nodeType="withEffect">
                                  <p:stCondLst>
                                    <p:cond delay="0"/>
                                  </p:stCondLst>
                                  <p:childTnLst>
                                    <p:set>
                                      <p:cBhvr>
                                        <p:cTn id="911" dur="1" fill="hold">
                                          <p:stCondLst>
                                            <p:cond delay="0"/>
                                          </p:stCondLst>
                                        </p:cTn>
                                        <p:tgtEl>
                                          <p:spTgt spid="466"/>
                                        </p:tgtEl>
                                        <p:attrNameLst>
                                          <p:attrName>style.visibility</p:attrName>
                                        </p:attrNameLst>
                                      </p:cBhvr>
                                      <p:to>
                                        <p:strVal val="hidden"/>
                                      </p:to>
                                    </p:set>
                                  </p:childTnLst>
                                </p:cTn>
                              </p:par>
                              <p:par>
                                <p:cTn id="912" presetID="1" presetClass="exit" presetSubtype="0" fill="hold" grpId="2" nodeType="withEffect">
                                  <p:stCondLst>
                                    <p:cond delay="0"/>
                                  </p:stCondLst>
                                  <p:childTnLst>
                                    <p:set>
                                      <p:cBhvr>
                                        <p:cTn id="913" dur="1" fill="hold">
                                          <p:stCondLst>
                                            <p:cond delay="0"/>
                                          </p:stCondLst>
                                        </p:cTn>
                                        <p:tgtEl>
                                          <p:spTgt spid="4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animBg="1"/>
      <p:bldP spid="318" grpId="1" animBg="1"/>
      <p:bldP spid="318" grpId="2" animBg="1"/>
      <p:bldP spid="319" grpId="0" animBg="1"/>
      <p:bldP spid="319" grpId="1" animBg="1"/>
      <p:bldP spid="319" grpId="2" animBg="1"/>
      <p:bldP spid="320" grpId="0" animBg="1"/>
      <p:bldP spid="320" grpId="1" animBg="1"/>
      <p:bldP spid="320" grpId="2" animBg="1"/>
      <p:bldP spid="321" grpId="0" animBg="1"/>
      <p:bldP spid="321" grpId="1" animBg="1"/>
      <p:bldP spid="321" grpId="2" animBg="1"/>
      <p:bldP spid="322" grpId="0" animBg="1"/>
      <p:bldP spid="322" grpId="1" animBg="1"/>
      <p:bldP spid="322" grpId="2" animBg="1"/>
      <p:bldP spid="323" grpId="0" animBg="1"/>
      <p:bldP spid="323" grpId="1" animBg="1"/>
      <p:bldP spid="323" grpId="2" animBg="1"/>
      <p:bldP spid="324" grpId="0" animBg="1"/>
      <p:bldP spid="324" grpId="1" animBg="1"/>
      <p:bldP spid="324" grpId="2" animBg="1"/>
      <p:bldP spid="325" grpId="0" animBg="1"/>
      <p:bldP spid="325" grpId="1" animBg="1"/>
      <p:bldP spid="325" grpId="2" animBg="1"/>
      <p:bldP spid="326" grpId="0" animBg="1"/>
      <p:bldP spid="326" grpId="1" animBg="1"/>
      <p:bldP spid="326" grpId="2" animBg="1"/>
      <p:bldP spid="327" grpId="0" animBg="1"/>
      <p:bldP spid="327" grpId="1" animBg="1"/>
      <p:bldP spid="327" grpId="2" animBg="1"/>
      <p:bldP spid="328" grpId="0" animBg="1"/>
      <p:bldP spid="328" grpId="1" animBg="1"/>
      <p:bldP spid="328" grpId="2" animBg="1"/>
      <p:bldP spid="329" grpId="0" animBg="1"/>
      <p:bldP spid="329" grpId="1" animBg="1"/>
      <p:bldP spid="329" grpId="2" animBg="1"/>
      <p:bldP spid="330" grpId="0" animBg="1"/>
      <p:bldP spid="330" grpId="1" animBg="1"/>
      <p:bldP spid="330" grpId="2" animBg="1"/>
      <p:bldP spid="331" grpId="0" animBg="1"/>
      <p:bldP spid="331" grpId="1" animBg="1"/>
      <p:bldP spid="331" grpId="2" animBg="1"/>
      <p:bldP spid="332" grpId="0" animBg="1"/>
      <p:bldP spid="332" grpId="1" animBg="1"/>
      <p:bldP spid="332" grpId="2" animBg="1"/>
      <p:bldP spid="333" grpId="0" animBg="1"/>
      <p:bldP spid="333" grpId="1" animBg="1"/>
      <p:bldP spid="333" grpId="2" animBg="1"/>
      <p:bldP spid="334" grpId="0" animBg="1"/>
      <p:bldP spid="334" grpId="1" animBg="1"/>
      <p:bldP spid="334" grpId="2" animBg="1"/>
      <p:bldP spid="335" grpId="0" animBg="1"/>
      <p:bldP spid="335" grpId="1" animBg="1"/>
      <p:bldP spid="335" grpId="2" animBg="1"/>
      <p:bldP spid="336" grpId="0" animBg="1"/>
      <p:bldP spid="336" grpId="1" animBg="1"/>
      <p:bldP spid="336" grpId="2" animBg="1"/>
      <p:bldP spid="337" grpId="0" animBg="1"/>
      <p:bldP spid="337" grpId="1" animBg="1"/>
      <p:bldP spid="337" grpId="2" animBg="1"/>
      <p:bldP spid="338" grpId="0" animBg="1"/>
      <p:bldP spid="338" grpId="1" animBg="1"/>
      <p:bldP spid="338" grpId="2" animBg="1"/>
      <p:bldP spid="339" grpId="0" animBg="1"/>
      <p:bldP spid="339" grpId="1" animBg="1"/>
      <p:bldP spid="339" grpId="2" animBg="1"/>
      <p:bldP spid="340" grpId="0" animBg="1"/>
      <p:bldP spid="340" grpId="1" animBg="1"/>
      <p:bldP spid="340" grpId="2" animBg="1"/>
      <p:bldP spid="341" grpId="0" animBg="1"/>
      <p:bldP spid="341" grpId="1" animBg="1"/>
      <p:bldP spid="341" grpId="2" animBg="1"/>
      <p:bldP spid="342" grpId="0" animBg="1"/>
      <p:bldP spid="342" grpId="1" animBg="1"/>
      <p:bldP spid="342" grpId="2" animBg="1"/>
      <p:bldP spid="343" grpId="0" animBg="1"/>
      <p:bldP spid="343" grpId="1" animBg="1"/>
      <p:bldP spid="343" grpId="2" animBg="1"/>
      <p:bldP spid="344" grpId="0" animBg="1"/>
      <p:bldP spid="344" grpId="1" animBg="1"/>
      <p:bldP spid="344" grpId="2" animBg="1"/>
      <p:bldP spid="345" grpId="0" animBg="1"/>
      <p:bldP spid="345" grpId="1" animBg="1"/>
      <p:bldP spid="345" grpId="2" animBg="1"/>
      <p:bldP spid="346" grpId="0" animBg="1"/>
      <p:bldP spid="346" grpId="1" animBg="1"/>
      <p:bldP spid="346" grpId="2" animBg="1"/>
      <p:bldP spid="347" grpId="0" animBg="1"/>
      <p:bldP spid="347" grpId="1" animBg="1"/>
      <p:bldP spid="347" grpId="2" animBg="1"/>
      <p:bldP spid="348" grpId="0" animBg="1"/>
      <p:bldP spid="348" grpId="1" animBg="1"/>
      <p:bldP spid="348" grpId="2" animBg="1"/>
      <p:bldP spid="349" grpId="0" animBg="1"/>
      <p:bldP spid="349" grpId="1" animBg="1"/>
      <p:bldP spid="349" grpId="2" animBg="1"/>
      <p:bldP spid="350" grpId="0" animBg="1"/>
      <p:bldP spid="350" grpId="1" animBg="1"/>
      <p:bldP spid="350" grpId="2" animBg="1"/>
      <p:bldP spid="351" grpId="0" animBg="1"/>
      <p:bldP spid="351" grpId="1" animBg="1"/>
      <p:bldP spid="351" grpId="2" animBg="1"/>
      <p:bldP spid="352" grpId="0" animBg="1"/>
      <p:bldP spid="352" grpId="1" animBg="1"/>
      <p:bldP spid="352" grpId="2" animBg="1"/>
      <p:bldP spid="353" grpId="0" animBg="1"/>
      <p:bldP spid="353" grpId="1" animBg="1"/>
      <p:bldP spid="353" grpId="2" animBg="1"/>
      <p:bldP spid="354" grpId="0" animBg="1"/>
      <p:bldP spid="354" grpId="1" animBg="1"/>
      <p:bldP spid="354" grpId="2" animBg="1"/>
      <p:bldP spid="355" grpId="0" animBg="1"/>
      <p:bldP spid="355" grpId="1" animBg="1"/>
      <p:bldP spid="355" grpId="2" animBg="1"/>
      <p:bldP spid="356" grpId="0" animBg="1"/>
      <p:bldP spid="356" grpId="1" animBg="1"/>
      <p:bldP spid="356" grpId="2" animBg="1"/>
      <p:bldP spid="357" grpId="0" animBg="1"/>
      <p:bldP spid="357" grpId="1" animBg="1"/>
      <p:bldP spid="357" grpId="2" animBg="1"/>
      <p:bldP spid="358" grpId="0" animBg="1"/>
      <p:bldP spid="358" grpId="1" animBg="1"/>
      <p:bldP spid="358" grpId="2" animBg="1"/>
      <p:bldP spid="359" grpId="0" animBg="1"/>
      <p:bldP spid="359" grpId="1" animBg="1"/>
      <p:bldP spid="359" grpId="2" animBg="1"/>
      <p:bldP spid="360" grpId="0" animBg="1"/>
      <p:bldP spid="360" grpId="1" animBg="1"/>
      <p:bldP spid="360" grpId="2" animBg="1"/>
      <p:bldP spid="361" grpId="0" animBg="1"/>
      <p:bldP spid="361" grpId="1" animBg="1"/>
      <p:bldP spid="361" grpId="2" animBg="1"/>
      <p:bldP spid="362" grpId="0" animBg="1"/>
      <p:bldP spid="362" grpId="1" animBg="1"/>
      <p:bldP spid="362" grpId="2" animBg="1"/>
      <p:bldP spid="363" grpId="0" animBg="1"/>
      <p:bldP spid="363" grpId="1" animBg="1"/>
      <p:bldP spid="363" grpId="2" animBg="1"/>
      <p:bldP spid="364" grpId="0" animBg="1"/>
      <p:bldP spid="364" grpId="1" animBg="1"/>
      <p:bldP spid="364" grpId="2" animBg="1"/>
      <p:bldP spid="365" grpId="0" animBg="1"/>
      <p:bldP spid="365" grpId="1" animBg="1"/>
      <p:bldP spid="365" grpId="2" animBg="1"/>
      <p:bldP spid="366" grpId="0" animBg="1"/>
      <p:bldP spid="366" grpId="1" animBg="1"/>
      <p:bldP spid="366" grpId="2" animBg="1"/>
      <p:bldP spid="367" grpId="0" animBg="1"/>
      <p:bldP spid="367" grpId="1" animBg="1"/>
      <p:bldP spid="367" grpId="2" animBg="1"/>
      <p:bldP spid="368" grpId="0" animBg="1"/>
      <p:bldP spid="368" grpId="1" animBg="1"/>
      <p:bldP spid="368" grpId="2" animBg="1"/>
      <p:bldP spid="369" grpId="0" animBg="1"/>
      <p:bldP spid="369" grpId="1" animBg="1"/>
      <p:bldP spid="369" grpId="2" animBg="1"/>
      <p:bldP spid="370" grpId="0" animBg="1"/>
      <p:bldP spid="370" grpId="1" animBg="1"/>
      <p:bldP spid="370" grpId="2" animBg="1"/>
      <p:bldP spid="371" grpId="0" animBg="1"/>
      <p:bldP spid="371" grpId="1" animBg="1"/>
      <p:bldP spid="371" grpId="2" animBg="1"/>
      <p:bldP spid="372" grpId="0" animBg="1"/>
      <p:bldP spid="372" grpId="1" animBg="1"/>
      <p:bldP spid="372" grpId="2" animBg="1"/>
      <p:bldP spid="373" grpId="0" animBg="1"/>
      <p:bldP spid="373" grpId="1" animBg="1"/>
      <p:bldP spid="373" grpId="2" animBg="1"/>
      <p:bldP spid="374" grpId="0" animBg="1"/>
      <p:bldP spid="374" grpId="1" animBg="1"/>
      <p:bldP spid="374" grpId="2" animBg="1"/>
      <p:bldP spid="375" grpId="0" animBg="1"/>
      <p:bldP spid="375" grpId="1" animBg="1"/>
      <p:bldP spid="375" grpId="2" animBg="1"/>
      <p:bldP spid="376" grpId="0" animBg="1"/>
      <p:bldP spid="376" grpId="1" animBg="1"/>
      <p:bldP spid="376" grpId="2" animBg="1"/>
      <p:bldP spid="377" grpId="0" animBg="1"/>
      <p:bldP spid="377" grpId="1" animBg="1"/>
      <p:bldP spid="377" grpId="2" animBg="1"/>
      <p:bldP spid="378" grpId="0" animBg="1"/>
      <p:bldP spid="378" grpId="1" animBg="1"/>
      <p:bldP spid="378" grpId="2" animBg="1"/>
      <p:bldP spid="379" grpId="0" animBg="1"/>
      <p:bldP spid="379" grpId="1" animBg="1"/>
      <p:bldP spid="379" grpId="2" animBg="1"/>
      <p:bldP spid="380" grpId="0" animBg="1"/>
      <p:bldP spid="380" grpId="1" animBg="1"/>
      <p:bldP spid="380" grpId="2" animBg="1"/>
      <p:bldP spid="381" grpId="0" animBg="1"/>
      <p:bldP spid="381" grpId="1" animBg="1"/>
      <p:bldP spid="381" grpId="2" animBg="1"/>
      <p:bldP spid="382" grpId="0" animBg="1"/>
      <p:bldP spid="382" grpId="1" animBg="1"/>
      <p:bldP spid="382" grpId="2" animBg="1"/>
      <p:bldP spid="383" grpId="0" animBg="1"/>
      <p:bldP spid="383" grpId="1" animBg="1"/>
      <p:bldP spid="383" grpId="2" animBg="1"/>
      <p:bldP spid="384" grpId="0" animBg="1"/>
      <p:bldP spid="384" grpId="1" animBg="1"/>
      <p:bldP spid="384" grpId="2" animBg="1"/>
      <p:bldP spid="385" grpId="0" animBg="1"/>
      <p:bldP spid="385" grpId="1" animBg="1"/>
      <p:bldP spid="385" grpId="2" animBg="1"/>
      <p:bldP spid="386" grpId="0" animBg="1"/>
      <p:bldP spid="386" grpId="1" animBg="1"/>
      <p:bldP spid="386" grpId="2" animBg="1"/>
      <p:bldP spid="387" grpId="0" animBg="1"/>
      <p:bldP spid="387" grpId="1" animBg="1"/>
      <p:bldP spid="387" grpId="2" animBg="1"/>
      <p:bldP spid="388" grpId="0" animBg="1"/>
      <p:bldP spid="388" grpId="1" animBg="1"/>
      <p:bldP spid="388" grpId="2" animBg="1"/>
      <p:bldP spid="389" grpId="0" animBg="1"/>
      <p:bldP spid="389" grpId="1" animBg="1"/>
      <p:bldP spid="389" grpId="2" animBg="1"/>
      <p:bldP spid="390" grpId="0" animBg="1"/>
      <p:bldP spid="390" grpId="1" animBg="1"/>
      <p:bldP spid="390" grpId="2" animBg="1"/>
      <p:bldP spid="391" grpId="0" animBg="1"/>
      <p:bldP spid="391" grpId="1" animBg="1"/>
      <p:bldP spid="391" grpId="2" animBg="1"/>
      <p:bldP spid="392" grpId="0" animBg="1"/>
      <p:bldP spid="392" grpId="1" animBg="1"/>
      <p:bldP spid="392" grpId="2" animBg="1"/>
      <p:bldP spid="393" grpId="0" animBg="1"/>
      <p:bldP spid="393" grpId="1" animBg="1"/>
      <p:bldP spid="393" grpId="2" animBg="1"/>
      <p:bldP spid="394" grpId="0" animBg="1"/>
      <p:bldP spid="394" grpId="1" animBg="1"/>
      <p:bldP spid="394" grpId="2" animBg="1"/>
      <p:bldP spid="395" grpId="0" animBg="1"/>
      <p:bldP spid="395" grpId="1" animBg="1"/>
      <p:bldP spid="395" grpId="2" animBg="1"/>
      <p:bldP spid="396" grpId="0" animBg="1"/>
      <p:bldP spid="396" grpId="1" animBg="1"/>
      <p:bldP spid="396" grpId="2" animBg="1"/>
      <p:bldP spid="397" grpId="0" animBg="1"/>
      <p:bldP spid="397" grpId="1" animBg="1"/>
      <p:bldP spid="397" grpId="2" animBg="1"/>
      <p:bldP spid="398" grpId="0" animBg="1"/>
      <p:bldP spid="398" grpId="1" animBg="1"/>
      <p:bldP spid="398" grpId="2" animBg="1"/>
      <p:bldP spid="399" grpId="0" animBg="1"/>
      <p:bldP spid="399" grpId="1" animBg="1"/>
      <p:bldP spid="399" grpId="2" animBg="1"/>
      <p:bldP spid="400" grpId="0" animBg="1"/>
      <p:bldP spid="400" grpId="1" animBg="1"/>
      <p:bldP spid="400" grpId="2" animBg="1"/>
      <p:bldP spid="401" grpId="0" animBg="1"/>
      <p:bldP spid="401" grpId="1" animBg="1"/>
      <p:bldP spid="401" grpId="2" animBg="1"/>
      <p:bldP spid="402" grpId="0" animBg="1"/>
      <p:bldP spid="402" grpId="1" animBg="1"/>
      <p:bldP spid="402" grpId="2" animBg="1"/>
      <p:bldP spid="403" grpId="0" animBg="1"/>
      <p:bldP spid="403" grpId="1" animBg="1"/>
      <p:bldP spid="403" grpId="2" animBg="1"/>
      <p:bldP spid="404" grpId="0" animBg="1"/>
      <p:bldP spid="404" grpId="1" animBg="1"/>
      <p:bldP spid="404" grpId="2" animBg="1"/>
      <p:bldP spid="405" grpId="0" animBg="1"/>
      <p:bldP spid="405" grpId="1" animBg="1"/>
      <p:bldP spid="405" grpId="2" animBg="1"/>
      <p:bldP spid="406" grpId="0" animBg="1"/>
      <p:bldP spid="406" grpId="1" animBg="1"/>
      <p:bldP spid="406" grpId="2" animBg="1"/>
      <p:bldP spid="407" grpId="0" animBg="1"/>
      <p:bldP spid="407" grpId="1" animBg="1"/>
      <p:bldP spid="407" grpId="2" animBg="1"/>
      <p:bldP spid="408" grpId="0" animBg="1"/>
      <p:bldP spid="408" grpId="1" animBg="1"/>
      <p:bldP spid="408" grpId="2" animBg="1"/>
      <p:bldP spid="409" grpId="0" animBg="1"/>
      <p:bldP spid="409" grpId="1" animBg="1"/>
      <p:bldP spid="409" grpId="2" animBg="1"/>
      <p:bldP spid="410" grpId="0" animBg="1"/>
      <p:bldP spid="410" grpId="1" animBg="1"/>
      <p:bldP spid="410" grpId="2" animBg="1"/>
      <p:bldP spid="411" grpId="0" animBg="1"/>
      <p:bldP spid="411" grpId="1" animBg="1"/>
      <p:bldP spid="411" grpId="2" animBg="1"/>
      <p:bldP spid="412" grpId="0" animBg="1"/>
      <p:bldP spid="412" grpId="1" animBg="1"/>
      <p:bldP spid="412" grpId="2" animBg="1"/>
      <p:bldP spid="413" grpId="0" animBg="1"/>
      <p:bldP spid="413" grpId="1" animBg="1"/>
      <p:bldP spid="413" grpId="2" animBg="1"/>
      <p:bldP spid="414" grpId="0" animBg="1"/>
      <p:bldP spid="414" grpId="1" animBg="1"/>
      <p:bldP spid="414" grpId="2" animBg="1"/>
      <p:bldP spid="415" grpId="0" animBg="1"/>
      <p:bldP spid="415" grpId="1" animBg="1"/>
      <p:bldP spid="415" grpId="2" animBg="1"/>
      <p:bldP spid="416" grpId="0" animBg="1"/>
      <p:bldP spid="416" grpId="1" animBg="1"/>
      <p:bldP spid="416" grpId="2" animBg="1"/>
      <p:bldP spid="417" grpId="0" animBg="1"/>
      <p:bldP spid="417" grpId="1" animBg="1"/>
      <p:bldP spid="417" grpId="2" animBg="1"/>
      <p:bldP spid="418" grpId="0" animBg="1"/>
      <p:bldP spid="418" grpId="1" animBg="1"/>
      <p:bldP spid="418" grpId="2" animBg="1"/>
      <p:bldP spid="419" grpId="0" animBg="1"/>
      <p:bldP spid="419" grpId="1" animBg="1"/>
      <p:bldP spid="419" grpId="2" animBg="1"/>
      <p:bldP spid="420" grpId="0" animBg="1"/>
      <p:bldP spid="420" grpId="1" animBg="1"/>
      <p:bldP spid="420" grpId="2" animBg="1"/>
      <p:bldP spid="421" grpId="0" animBg="1"/>
      <p:bldP spid="421" grpId="1" animBg="1"/>
      <p:bldP spid="421" grpId="2" animBg="1"/>
      <p:bldP spid="422" grpId="0" animBg="1"/>
      <p:bldP spid="422" grpId="1" animBg="1"/>
      <p:bldP spid="422" grpId="2" animBg="1"/>
      <p:bldP spid="423" grpId="0" animBg="1"/>
      <p:bldP spid="423" grpId="1" animBg="1"/>
      <p:bldP spid="423" grpId="2" animBg="1"/>
      <p:bldP spid="424" grpId="0" animBg="1"/>
      <p:bldP spid="424" grpId="1" animBg="1"/>
      <p:bldP spid="424" grpId="2" animBg="1"/>
      <p:bldP spid="425" grpId="0" animBg="1"/>
      <p:bldP spid="425" grpId="1" animBg="1"/>
      <p:bldP spid="425" grpId="2" animBg="1"/>
      <p:bldP spid="426" grpId="0" animBg="1"/>
      <p:bldP spid="426" grpId="1" animBg="1"/>
      <p:bldP spid="426" grpId="2" animBg="1"/>
      <p:bldP spid="427" grpId="0" animBg="1"/>
      <p:bldP spid="427" grpId="1" animBg="1"/>
      <p:bldP spid="427" grpId="2" animBg="1"/>
      <p:bldP spid="428" grpId="0" animBg="1"/>
      <p:bldP spid="428" grpId="1" animBg="1"/>
      <p:bldP spid="428" grpId="2" animBg="1"/>
      <p:bldP spid="429" grpId="0" animBg="1"/>
      <p:bldP spid="429" grpId="1" animBg="1"/>
      <p:bldP spid="429" grpId="2" animBg="1"/>
      <p:bldP spid="430" grpId="0" animBg="1"/>
      <p:bldP spid="430" grpId="1" animBg="1"/>
      <p:bldP spid="430" grpId="2" animBg="1"/>
      <p:bldP spid="431" grpId="0" animBg="1"/>
      <p:bldP spid="431" grpId="1" animBg="1"/>
      <p:bldP spid="431" grpId="2" animBg="1"/>
      <p:bldP spid="432" grpId="0" animBg="1"/>
      <p:bldP spid="432" grpId="1" animBg="1"/>
      <p:bldP spid="432" grpId="2" animBg="1"/>
      <p:bldP spid="433" grpId="0" animBg="1"/>
      <p:bldP spid="433" grpId="1" animBg="1"/>
      <p:bldP spid="433" grpId="2" animBg="1"/>
      <p:bldP spid="434" grpId="0" animBg="1"/>
      <p:bldP spid="434" grpId="1" animBg="1"/>
      <p:bldP spid="434" grpId="2" animBg="1"/>
      <p:bldP spid="435" grpId="0" animBg="1"/>
      <p:bldP spid="435" grpId="1" animBg="1"/>
      <p:bldP spid="435" grpId="2" animBg="1"/>
      <p:bldP spid="436" grpId="0" animBg="1"/>
      <p:bldP spid="436" grpId="1" animBg="1"/>
      <p:bldP spid="436" grpId="2" animBg="1"/>
      <p:bldP spid="437" grpId="0" animBg="1"/>
      <p:bldP spid="437" grpId="1" animBg="1"/>
      <p:bldP spid="437" grpId="2" animBg="1"/>
      <p:bldP spid="438" grpId="0" animBg="1"/>
      <p:bldP spid="438" grpId="1" animBg="1"/>
      <p:bldP spid="438" grpId="2" animBg="1"/>
      <p:bldP spid="439" grpId="0" animBg="1"/>
      <p:bldP spid="439" grpId="1" animBg="1"/>
      <p:bldP spid="439" grpId="2" animBg="1"/>
      <p:bldP spid="440" grpId="0" animBg="1"/>
      <p:bldP spid="440" grpId="1" animBg="1"/>
      <p:bldP spid="440" grpId="2" animBg="1"/>
      <p:bldP spid="441" grpId="0" animBg="1"/>
      <p:bldP spid="441" grpId="1" animBg="1"/>
      <p:bldP spid="441" grpId="2" animBg="1"/>
      <p:bldP spid="442" grpId="0" animBg="1"/>
      <p:bldP spid="442" grpId="1" animBg="1"/>
      <p:bldP spid="442" grpId="2" animBg="1"/>
      <p:bldP spid="443" grpId="0" animBg="1"/>
      <p:bldP spid="443" grpId="1" animBg="1"/>
      <p:bldP spid="443" grpId="2" animBg="1"/>
      <p:bldP spid="444" grpId="0" animBg="1"/>
      <p:bldP spid="444" grpId="1" animBg="1"/>
      <p:bldP spid="444" grpId="2" animBg="1"/>
      <p:bldP spid="445" grpId="0" animBg="1"/>
      <p:bldP spid="445" grpId="1" animBg="1"/>
      <p:bldP spid="445" grpId="2" animBg="1"/>
      <p:bldP spid="446" grpId="0" animBg="1"/>
      <p:bldP spid="446" grpId="1" animBg="1"/>
      <p:bldP spid="446" grpId="2" animBg="1"/>
      <p:bldP spid="447" grpId="0" animBg="1"/>
      <p:bldP spid="447" grpId="1" animBg="1"/>
      <p:bldP spid="447" grpId="2" animBg="1"/>
      <p:bldP spid="448" grpId="0" animBg="1"/>
      <p:bldP spid="448" grpId="1" animBg="1"/>
      <p:bldP spid="448" grpId="2" animBg="1"/>
      <p:bldP spid="449" grpId="0" animBg="1"/>
      <p:bldP spid="449" grpId="1" animBg="1"/>
      <p:bldP spid="449" grpId="2" animBg="1"/>
      <p:bldP spid="450" grpId="0" animBg="1"/>
      <p:bldP spid="450" grpId="1" animBg="1"/>
      <p:bldP spid="450" grpId="2" animBg="1"/>
      <p:bldP spid="451" grpId="0" animBg="1"/>
      <p:bldP spid="451" grpId="1" animBg="1"/>
      <p:bldP spid="451" grpId="2" animBg="1"/>
      <p:bldP spid="452" grpId="0" animBg="1"/>
      <p:bldP spid="452" grpId="1" animBg="1"/>
      <p:bldP spid="452" grpId="2" animBg="1"/>
      <p:bldP spid="453" grpId="0" animBg="1"/>
      <p:bldP spid="453" grpId="1" animBg="1"/>
      <p:bldP spid="453" grpId="2" animBg="1"/>
      <p:bldP spid="454" grpId="0" animBg="1"/>
      <p:bldP spid="454" grpId="1" animBg="1"/>
      <p:bldP spid="454" grpId="2" animBg="1"/>
      <p:bldP spid="455" grpId="0" animBg="1"/>
      <p:bldP spid="455" grpId="1" animBg="1"/>
      <p:bldP spid="455" grpId="2" animBg="1"/>
      <p:bldP spid="456" grpId="0" animBg="1"/>
      <p:bldP spid="456" grpId="1" animBg="1"/>
      <p:bldP spid="456" grpId="2" animBg="1"/>
      <p:bldP spid="457" grpId="0" animBg="1"/>
      <p:bldP spid="457" grpId="1" animBg="1"/>
      <p:bldP spid="457" grpId="2" animBg="1"/>
      <p:bldP spid="458" grpId="0" animBg="1"/>
      <p:bldP spid="458" grpId="1" animBg="1"/>
      <p:bldP spid="458" grpId="2" animBg="1"/>
      <p:bldP spid="459" grpId="0" animBg="1"/>
      <p:bldP spid="459" grpId="1" animBg="1"/>
      <p:bldP spid="459" grpId="2" animBg="1"/>
      <p:bldP spid="460" grpId="0" animBg="1"/>
      <p:bldP spid="460" grpId="1" animBg="1"/>
      <p:bldP spid="460" grpId="2" animBg="1"/>
      <p:bldP spid="461" grpId="0" animBg="1"/>
      <p:bldP spid="461" grpId="1" animBg="1"/>
      <p:bldP spid="461" grpId="2" animBg="1"/>
      <p:bldP spid="462" grpId="0" animBg="1"/>
      <p:bldP spid="462" grpId="1" animBg="1"/>
      <p:bldP spid="462" grpId="2" animBg="1"/>
      <p:bldP spid="463" grpId="0" animBg="1"/>
      <p:bldP spid="463" grpId="1" animBg="1"/>
      <p:bldP spid="463" grpId="2" animBg="1"/>
      <p:bldP spid="464" grpId="0" animBg="1"/>
      <p:bldP spid="464" grpId="1" animBg="1"/>
      <p:bldP spid="464" grpId="2" animBg="1"/>
      <p:bldP spid="465" grpId="0" animBg="1"/>
      <p:bldP spid="465" grpId="1" animBg="1"/>
      <p:bldP spid="465" grpId="2" animBg="1"/>
      <p:bldP spid="466" grpId="0" animBg="1"/>
      <p:bldP spid="466" grpId="1" animBg="1"/>
      <p:bldP spid="466" grpId="2" animBg="1"/>
      <p:bldP spid="467" grpId="0" animBg="1"/>
      <p:bldP spid="467" grpId="1" animBg="1"/>
      <p:bldP spid="467" grpId="2"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sk-SK" smtClean="0"/>
              <a:t>Upravte štýly predlohy textu</a:t>
            </a:r>
            <a:endParaRPr lang="en-US" dirty="0"/>
          </a:p>
        </p:txBody>
      </p:sp>
      <p:sp>
        <p:nvSpPr>
          <p:cNvPr id="4" name="Date Placeholder 3"/>
          <p:cNvSpPr>
            <a:spLocks noGrp="1"/>
          </p:cNvSpPr>
          <p:nvPr>
            <p:ph type="dt" sz="half" idx="10"/>
          </p:nvPr>
        </p:nvSpPr>
        <p:spPr/>
        <p:txBody>
          <a:bodyPr/>
          <a:lstStyle/>
          <a:p>
            <a:fld id="{E0944B37-9C51-4B01-8470-E34E160FD871}" type="datetimeFigureOut">
              <a:rPr lang="sk-SK" smtClean="0">
                <a:solidFill>
                  <a:srgbClr val="FFFFFF"/>
                </a:solidFill>
              </a:rPr>
              <a:pPr/>
              <a:t>26. 2. 2013</a:t>
            </a:fld>
            <a:endParaRPr lang="sk-SK">
              <a:solidFill>
                <a:srgbClr val="FFFFFF"/>
              </a:solidFill>
            </a:endParaRPr>
          </a:p>
        </p:txBody>
      </p:sp>
      <p:sp>
        <p:nvSpPr>
          <p:cNvPr id="5" name="Footer Placeholder 4"/>
          <p:cNvSpPr>
            <a:spLocks noGrp="1"/>
          </p:cNvSpPr>
          <p:nvPr>
            <p:ph type="ftr" sz="quarter" idx="11"/>
          </p:nvPr>
        </p:nvSpPr>
        <p:spPr/>
        <p:txBody>
          <a:bodyPr/>
          <a:lstStyle/>
          <a:p>
            <a:endParaRPr lang="sk-SK">
              <a:solidFill>
                <a:srgbClr val="FFFFFF"/>
              </a:solidFill>
            </a:endParaRPr>
          </a:p>
        </p:txBody>
      </p:sp>
      <p:sp>
        <p:nvSpPr>
          <p:cNvPr id="6" name="Slide Number Placeholder 5"/>
          <p:cNvSpPr>
            <a:spLocks noGrp="1"/>
          </p:cNvSpPr>
          <p:nvPr>
            <p:ph type="sldNum" sz="quarter" idx="12"/>
          </p:nvPr>
        </p:nvSpPr>
        <p:spPr/>
        <p:txBody>
          <a:bodyPr/>
          <a:lstStyle/>
          <a:p>
            <a:fld id="{BD6C1B1A-A6F8-4009-8084-555BEF21E53A}" type="slidenum">
              <a:rPr lang="sk-SK" smtClean="0">
                <a:solidFill>
                  <a:srgbClr val="FFFFFF"/>
                </a:solidFill>
              </a:rPr>
              <a:pPr/>
              <a:t>‹#›</a:t>
            </a:fld>
            <a:endParaRPr lang="sk-SK">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Tree>
    <p:extLst>
      <p:ext uri="{BB962C8B-B14F-4D97-AF65-F5344CB8AC3E}">
        <p14:creationId xmlns:p14="http://schemas.microsoft.com/office/powerpoint/2010/main" val="35408443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sk-SK" smtClean="0"/>
              <a:t>Upravte štýly predlohy textu</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E0944B37-9C51-4B01-8470-E34E160FD871}" type="datetimeFigureOut">
              <a:rPr lang="sk-SK" smtClean="0">
                <a:solidFill>
                  <a:srgbClr val="FFFFFF"/>
                </a:solidFill>
              </a:rPr>
              <a:pPr/>
              <a:t>26. 2. 2013</a:t>
            </a:fld>
            <a:endParaRPr lang="sk-SK">
              <a:solidFill>
                <a:srgbClr val="FFFFFF"/>
              </a:solidFill>
            </a:endParaRPr>
          </a:p>
        </p:txBody>
      </p:sp>
      <p:sp>
        <p:nvSpPr>
          <p:cNvPr id="5" name="Footer Placeholder 4"/>
          <p:cNvSpPr>
            <a:spLocks noGrp="1"/>
          </p:cNvSpPr>
          <p:nvPr>
            <p:ph type="ftr" sz="quarter" idx="11"/>
          </p:nvPr>
        </p:nvSpPr>
        <p:spPr/>
        <p:txBody>
          <a:bodyPr/>
          <a:lstStyle/>
          <a:p>
            <a:endParaRPr lang="sk-SK">
              <a:solidFill>
                <a:srgbClr val="FFFFFF"/>
              </a:solidFill>
            </a:endParaRPr>
          </a:p>
        </p:txBody>
      </p:sp>
      <p:sp>
        <p:nvSpPr>
          <p:cNvPr id="6" name="Slide Number Placeholder 5"/>
          <p:cNvSpPr>
            <a:spLocks noGrp="1"/>
          </p:cNvSpPr>
          <p:nvPr>
            <p:ph type="sldNum" sz="quarter" idx="12"/>
          </p:nvPr>
        </p:nvSpPr>
        <p:spPr/>
        <p:txBody>
          <a:bodyPr/>
          <a:lstStyle/>
          <a:p>
            <a:fld id="{BD6C1B1A-A6F8-4009-8084-555BEF21E53A}" type="slidenum">
              <a:rPr lang="sk-SK" smtClean="0">
                <a:solidFill>
                  <a:srgbClr val="FFFFFF"/>
                </a:solidFill>
              </a:rPr>
              <a:pPr/>
              <a:t>‹#›</a:t>
            </a:fld>
            <a:endParaRPr lang="sk-SK">
              <a:solidFill>
                <a:srgbClr val="FFFFFF"/>
              </a:solidFill>
            </a:endParaRPr>
          </a:p>
        </p:txBody>
      </p:sp>
    </p:spTree>
    <p:extLst>
      <p:ext uri="{BB962C8B-B14F-4D97-AF65-F5344CB8AC3E}">
        <p14:creationId xmlns:p14="http://schemas.microsoft.com/office/powerpoint/2010/main" val="3972416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smtClean="0"/>
          </a:p>
        </p:txBody>
      </p:sp>
      <p:sp>
        <p:nvSpPr>
          <p:cNvPr id="2" name="Title 1"/>
          <p:cNvSpPr>
            <a:spLocks noGrp="1"/>
          </p:cNvSpPr>
          <p:nvPr>
            <p:ph type="title"/>
          </p:nvPr>
        </p:nvSpPr>
        <p:spPr>
          <a:xfrm>
            <a:off x="609600" y="274638"/>
            <a:ext cx="7924800" cy="1143000"/>
          </a:xfrm>
        </p:spPr>
        <p:txBody>
          <a:bodyPr/>
          <a:lstStyle/>
          <a:p>
            <a:r>
              <a:rPr lang="sk-SK" smtClean="0"/>
              <a:t>Upravte štýly predlohy textu</a:t>
            </a:r>
            <a:endParaRPr lang="en-US" dirty="0"/>
          </a:p>
        </p:txBody>
      </p:sp>
      <p:sp>
        <p:nvSpPr>
          <p:cNvPr id="5" name="Date Placeholder 4"/>
          <p:cNvSpPr>
            <a:spLocks noGrp="1"/>
          </p:cNvSpPr>
          <p:nvPr>
            <p:ph type="dt" sz="half" idx="10"/>
          </p:nvPr>
        </p:nvSpPr>
        <p:spPr/>
        <p:txBody>
          <a:bodyPr/>
          <a:lstStyle/>
          <a:p>
            <a:fld id="{E0944B37-9C51-4B01-8470-E34E160FD871}" type="datetimeFigureOut">
              <a:rPr lang="sk-SK" smtClean="0">
                <a:solidFill>
                  <a:srgbClr val="FFFFFF"/>
                </a:solidFill>
              </a:rPr>
              <a:pPr/>
              <a:t>26. 2. 2013</a:t>
            </a:fld>
            <a:endParaRPr lang="sk-SK">
              <a:solidFill>
                <a:srgbClr val="FFFFFF"/>
              </a:solidFill>
            </a:endParaRPr>
          </a:p>
        </p:txBody>
      </p:sp>
      <p:sp>
        <p:nvSpPr>
          <p:cNvPr id="6" name="Footer Placeholder 5"/>
          <p:cNvSpPr>
            <a:spLocks noGrp="1"/>
          </p:cNvSpPr>
          <p:nvPr>
            <p:ph type="ftr" sz="quarter" idx="11"/>
          </p:nvPr>
        </p:nvSpPr>
        <p:spPr/>
        <p:txBody>
          <a:bodyPr/>
          <a:lstStyle/>
          <a:p>
            <a:endParaRPr lang="sk-SK">
              <a:solidFill>
                <a:srgbClr val="FFFFFF"/>
              </a:solidFill>
            </a:endParaRPr>
          </a:p>
        </p:txBody>
      </p:sp>
      <p:sp>
        <p:nvSpPr>
          <p:cNvPr id="7" name="Slide Number Placeholder 6"/>
          <p:cNvSpPr>
            <a:spLocks noGrp="1"/>
          </p:cNvSpPr>
          <p:nvPr>
            <p:ph type="sldNum" sz="quarter" idx="12"/>
          </p:nvPr>
        </p:nvSpPr>
        <p:spPr/>
        <p:txBody>
          <a:bodyPr/>
          <a:lstStyle/>
          <a:p>
            <a:fld id="{BD6C1B1A-A6F8-4009-8084-555BEF21E53A}" type="slidenum">
              <a:rPr lang="sk-SK" smtClean="0">
                <a:solidFill>
                  <a:srgbClr val="FFFFFF"/>
                </a:solidFill>
              </a:rPr>
              <a:pPr/>
              <a:t>‹#›</a:t>
            </a:fld>
            <a:endParaRPr lang="sk-SK">
              <a:solidFill>
                <a:srgbClr val="FFFFFF"/>
              </a:solidFill>
            </a:endParaRPr>
          </a:p>
        </p:txBody>
      </p:sp>
    </p:spTree>
    <p:extLst>
      <p:ext uri="{BB962C8B-B14F-4D97-AF65-F5344CB8AC3E}">
        <p14:creationId xmlns:p14="http://schemas.microsoft.com/office/powerpoint/2010/main" val="3461020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sk-SK" smtClean="0"/>
              <a:t>Upravte štýly predlohy textu</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7" name="Date Placeholder 6"/>
          <p:cNvSpPr>
            <a:spLocks noGrp="1"/>
          </p:cNvSpPr>
          <p:nvPr>
            <p:ph type="dt" sz="half" idx="10"/>
          </p:nvPr>
        </p:nvSpPr>
        <p:spPr/>
        <p:txBody>
          <a:bodyPr/>
          <a:lstStyle/>
          <a:p>
            <a:fld id="{E0944B37-9C51-4B01-8470-E34E160FD871}" type="datetimeFigureOut">
              <a:rPr lang="sk-SK" smtClean="0">
                <a:solidFill>
                  <a:srgbClr val="FFFFFF"/>
                </a:solidFill>
              </a:rPr>
              <a:pPr/>
              <a:t>26. 2. 2013</a:t>
            </a:fld>
            <a:endParaRPr lang="sk-SK">
              <a:solidFill>
                <a:srgbClr val="FFFFFF"/>
              </a:solidFill>
            </a:endParaRPr>
          </a:p>
        </p:txBody>
      </p:sp>
      <p:sp>
        <p:nvSpPr>
          <p:cNvPr id="8" name="Footer Placeholder 7"/>
          <p:cNvSpPr>
            <a:spLocks noGrp="1"/>
          </p:cNvSpPr>
          <p:nvPr>
            <p:ph type="ftr" sz="quarter" idx="11"/>
          </p:nvPr>
        </p:nvSpPr>
        <p:spPr/>
        <p:txBody>
          <a:bodyPr/>
          <a:lstStyle/>
          <a:p>
            <a:endParaRPr lang="sk-SK">
              <a:solidFill>
                <a:srgbClr val="FFFFFF"/>
              </a:solidFill>
            </a:endParaRPr>
          </a:p>
        </p:txBody>
      </p:sp>
      <p:sp>
        <p:nvSpPr>
          <p:cNvPr id="9" name="Slide Number Placeholder 8"/>
          <p:cNvSpPr>
            <a:spLocks noGrp="1"/>
          </p:cNvSpPr>
          <p:nvPr>
            <p:ph type="sldNum" sz="quarter" idx="12"/>
          </p:nvPr>
        </p:nvSpPr>
        <p:spPr/>
        <p:txBody>
          <a:bodyPr/>
          <a:lstStyle/>
          <a:p>
            <a:fld id="{BD6C1B1A-A6F8-4009-8084-555BEF21E53A}" type="slidenum">
              <a:rPr lang="sk-SK" smtClean="0">
                <a:solidFill>
                  <a:srgbClr val="FFFFFF"/>
                </a:solidFill>
              </a:rPr>
              <a:pPr/>
              <a:t>‹#›</a:t>
            </a:fld>
            <a:endParaRPr lang="sk-SK">
              <a:solidFill>
                <a:srgbClr val="FFFFFF"/>
              </a:solidFill>
            </a:endParaRPr>
          </a:p>
        </p:txBody>
      </p:sp>
    </p:spTree>
    <p:extLst>
      <p:ext uri="{BB962C8B-B14F-4D97-AF65-F5344CB8AC3E}">
        <p14:creationId xmlns:p14="http://schemas.microsoft.com/office/powerpoint/2010/main" val="1873281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E0944B37-9C51-4B01-8470-E34E160FD871}" type="datetimeFigureOut">
              <a:rPr lang="sk-SK" smtClean="0">
                <a:solidFill>
                  <a:srgbClr val="FFFFFF"/>
                </a:solidFill>
              </a:rPr>
              <a:pPr/>
              <a:t>26. 2. 2013</a:t>
            </a:fld>
            <a:endParaRPr lang="sk-SK">
              <a:solidFill>
                <a:srgbClr val="FFFFFF"/>
              </a:solidFill>
            </a:endParaRPr>
          </a:p>
        </p:txBody>
      </p:sp>
      <p:sp>
        <p:nvSpPr>
          <p:cNvPr id="4" name="Footer Placeholder 3"/>
          <p:cNvSpPr>
            <a:spLocks noGrp="1"/>
          </p:cNvSpPr>
          <p:nvPr>
            <p:ph type="ftr" sz="quarter" idx="11"/>
          </p:nvPr>
        </p:nvSpPr>
        <p:spPr/>
        <p:txBody>
          <a:bodyPr/>
          <a:lstStyle/>
          <a:p>
            <a:endParaRPr lang="sk-SK">
              <a:solidFill>
                <a:srgbClr val="FFFFFF"/>
              </a:solidFill>
            </a:endParaRPr>
          </a:p>
        </p:txBody>
      </p:sp>
      <p:sp>
        <p:nvSpPr>
          <p:cNvPr id="5" name="Slide Number Placeholder 4"/>
          <p:cNvSpPr>
            <a:spLocks noGrp="1"/>
          </p:cNvSpPr>
          <p:nvPr>
            <p:ph type="sldNum" sz="quarter" idx="12"/>
          </p:nvPr>
        </p:nvSpPr>
        <p:spPr/>
        <p:txBody>
          <a:bodyPr/>
          <a:lstStyle/>
          <a:p>
            <a:fld id="{BD6C1B1A-A6F8-4009-8084-555BEF21E53A}" type="slidenum">
              <a:rPr lang="sk-SK" smtClean="0">
                <a:solidFill>
                  <a:srgbClr val="FFFFFF"/>
                </a:solidFill>
              </a:rPr>
              <a:pPr/>
              <a:t>‹#›</a:t>
            </a:fld>
            <a:endParaRPr lang="sk-SK">
              <a:solidFill>
                <a:srgbClr val="FFFFFF"/>
              </a:solidFill>
            </a:endParaRPr>
          </a:p>
        </p:txBody>
      </p:sp>
    </p:spTree>
    <p:extLst>
      <p:ext uri="{BB962C8B-B14F-4D97-AF65-F5344CB8AC3E}">
        <p14:creationId xmlns:p14="http://schemas.microsoft.com/office/powerpoint/2010/main" val="2968001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44B37-9C51-4B01-8470-E34E160FD871}" type="datetimeFigureOut">
              <a:rPr lang="sk-SK" smtClean="0">
                <a:solidFill>
                  <a:srgbClr val="FFFFFF"/>
                </a:solidFill>
              </a:rPr>
              <a:pPr/>
              <a:t>26. 2. 2013</a:t>
            </a:fld>
            <a:endParaRPr lang="sk-SK">
              <a:solidFill>
                <a:srgbClr val="FFFFFF"/>
              </a:solidFill>
            </a:endParaRPr>
          </a:p>
        </p:txBody>
      </p:sp>
      <p:sp>
        <p:nvSpPr>
          <p:cNvPr id="3" name="Footer Placeholder 2"/>
          <p:cNvSpPr>
            <a:spLocks noGrp="1"/>
          </p:cNvSpPr>
          <p:nvPr>
            <p:ph type="ftr" sz="quarter" idx="11"/>
          </p:nvPr>
        </p:nvSpPr>
        <p:spPr/>
        <p:txBody>
          <a:bodyPr/>
          <a:lstStyle/>
          <a:p>
            <a:endParaRPr lang="sk-SK">
              <a:solidFill>
                <a:srgbClr val="FFFFFF"/>
              </a:solidFill>
            </a:endParaRPr>
          </a:p>
        </p:txBody>
      </p:sp>
      <p:sp>
        <p:nvSpPr>
          <p:cNvPr id="4" name="Slide Number Placeholder 3"/>
          <p:cNvSpPr>
            <a:spLocks noGrp="1"/>
          </p:cNvSpPr>
          <p:nvPr>
            <p:ph type="sldNum" sz="quarter" idx="12"/>
          </p:nvPr>
        </p:nvSpPr>
        <p:spPr/>
        <p:txBody>
          <a:bodyPr/>
          <a:lstStyle/>
          <a:p>
            <a:fld id="{BD6C1B1A-A6F8-4009-8084-555BEF21E53A}" type="slidenum">
              <a:rPr lang="sk-SK" smtClean="0">
                <a:solidFill>
                  <a:srgbClr val="FFFFFF"/>
                </a:solidFill>
              </a:rPr>
              <a:pPr/>
              <a:t>‹#›</a:t>
            </a:fld>
            <a:endParaRPr lang="sk-SK">
              <a:solidFill>
                <a:srgbClr val="FFFFFF"/>
              </a:solidFill>
            </a:endParaRPr>
          </a:p>
        </p:txBody>
      </p:sp>
    </p:spTree>
    <p:extLst>
      <p:ext uri="{BB962C8B-B14F-4D97-AF65-F5344CB8AC3E}">
        <p14:creationId xmlns:p14="http://schemas.microsoft.com/office/powerpoint/2010/main" val="4260301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sk-SK" smtClean="0"/>
              <a:t>Upravte štýly predlohy textu</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E0944B37-9C51-4B01-8470-E34E160FD871}" type="datetimeFigureOut">
              <a:rPr lang="sk-SK" smtClean="0">
                <a:solidFill>
                  <a:srgbClr val="FFFFFF"/>
                </a:solidFill>
              </a:rPr>
              <a:pPr/>
              <a:t>26. 2. 2013</a:t>
            </a:fld>
            <a:endParaRPr lang="sk-SK">
              <a:solidFill>
                <a:srgbClr val="FFFFFF"/>
              </a:solidFill>
            </a:endParaRPr>
          </a:p>
        </p:txBody>
      </p:sp>
      <p:sp>
        <p:nvSpPr>
          <p:cNvPr id="6" name="Footer Placeholder 5"/>
          <p:cNvSpPr>
            <a:spLocks noGrp="1"/>
          </p:cNvSpPr>
          <p:nvPr>
            <p:ph type="ftr" sz="quarter" idx="11"/>
          </p:nvPr>
        </p:nvSpPr>
        <p:spPr/>
        <p:txBody>
          <a:bodyPr/>
          <a:lstStyle/>
          <a:p>
            <a:endParaRPr lang="sk-SK">
              <a:solidFill>
                <a:srgbClr val="FFFFFF"/>
              </a:solidFill>
            </a:endParaRPr>
          </a:p>
        </p:txBody>
      </p:sp>
      <p:sp>
        <p:nvSpPr>
          <p:cNvPr id="7" name="Slide Number Placeholder 6"/>
          <p:cNvSpPr>
            <a:spLocks noGrp="1"/>
          </p:cNvSpPr>
          <p:nvPr>
            <p:ph type="sldNum" sz="quarter" idx="12"/>
          </p:nvPr>
        </p:nvSpPr>
        <p:spPr/>
        <p:txBody>
          <a:bodyPr/>
          <a:lstStyle/>
          <a:p>
            <a:fld id="{BD6C1B1A-A6F8-4009-8084-555BEF21E53A}" type="slidenum">
              <a:rPr lang="sk-SK" smtClean="0">
                <a:solidFill>
                  <a:srgbClr val="FFFFFF"/>
                </a:solidFill>
              </a:rPr>
              <a:pPr/>
              <a:t>‹#›</a:t>
            </a:fld>
            <a:endParaRPr lang="sk-SK">
              <a:solidFill>
                <a:srgbClr val="FFFFFF"/>
              </a:solidFill>
            </a:endParaRPr>
          </a:p>
        </p:txBody>
      </p:sp>
    </p:spTree>
    <p:extLst>
      <p:ext uri="{BB962C8B-B14F-4D97-AF65-F5344CB8AC3E}">
        <p14:creationId xmlns:p14="http://schemas.microsoft.com/office/powerpoint/2010/main" val="71013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BF92E2F3-A957-4897-AE39-228CC061DCDB}" type="datetimeFigureOut">
              <a:rPr lang="sk-SK" smtClean="0"/>
              <a:t>26. 2. 2013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sk-SK" smtClean="0"/>
              <a:t>Upravte štýly predlohy textu</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E0944B37-9C51-4B01-8470-E34E160FD871}" type="datetimeFigureOut">
              <a:rPr lang="sk-SK" smtClean="0">
                <a:solidFill>
                  <a:srgbClr val="FFFFFF"/>
                </a:solidFill>
              </a:rPr>
              <a:pPr/>
              <a:t>26. 2. 2013</a:t>
            </a:fld>
            <a:endParaRPr lang="sk-SK">
              <a:solidFill>
                <a:srgbClr val="FFFFFF"/>
              </a:solidFill>
            </a:endParaRPr>
          </a:p>
        </p:txBody>
      </p:sp>
      <p:sp>
        <p:nvSpPr>
          <p:cNvPr id="6" name="Footer Placeholder 5"/>
          <p:cNvSpPr>
            <a:spLocks noGrp="1"/>
          </p:cNvSpPr>
          <p:nvPr>
            <p:ph type="ftr" sz="quarter" idx="11"/>
          </p:nvPr>
        </p:nvSpPr>
        <p:spPr/>
        <p:txBody>
          <a:bodyPr/>
          <a:lstStyle/>
          <a:p>
            <a:endParaRPr lang="sk-SK">
              <a:solidFill>
                <a:srgbClr val="FFFFFF"/>
              </a:solidFill>
            </a:endParaRPr>
          </a:p>
        </p:txBody>
      </p:sp>
      <p:sp>
        <p:nvSpPr>
          <p:cNvPr id="7" name="Slide Number Placeholder 6"/>
          <p:cNvSpPr>
            <a:spLocks noGrp="1"/>
          </p:cNvSpPr>
          <p:nvPr>
            <p:ph type="sldNum" sz="quarter" idx="12"/>
          </p:nvPr>
        </p:nvSpPr>
        <p:spPr/>
        <p:txBody>
          <a:bodyPr/>
          <a:lstStyle/>
          <a:p>
            <a:fld id="{BD6C1B1A-A6F8-4009-8084-555BEF21E53A}" type="slidenum">
              <a:rPr lang="sk-SK" smtClean="0">
                <a:solidFill>
                  <a:srgbClr val="FFFFFF"/>
                </a:solidFill>
              </a:rPr>
              <a:pPr/>
              <a:t>‹#›</a:t>
            </a:fld>
            <a:endParaRPr lang="sk-SK">
              <a:solidFill>
                <a:srgbClr val="FFFFFF"/>
              </a:solidFill>
            </a:endParaRPr>
          </a:p>
        </p:txBody>
      </p:sp>
    </p:spTree>
    <p:extLst>
      <p:ext uri="{BB962C8B-B14F-4D97-AF65-F5344CB8AC3E}">
        <p14:creationId xmlns:p14="http://schemas.microsoft.com/office/powerpoint/2010/main" val="3623463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E0944B37-9C51-4B01-8470-E34E160FD871}" type="datetimeFigureOut">
              <a:rPr lang="sk-SK" smtClean="0">
                <a:solidFill>
                  <a:srgbClr val="FFFFFF"/>
                </a:solidFill>
              </a:rPr>
              <a:pPr/>
              <a:t>26. 2. 2013</a:t>
            </a:fld>
            <a:endParaRPr lang="sk-SK">
              <a:solidFill>
                <a:srgbClr val="FFFFFF"/>
              </a:solidFill>
            </a:endParaRPr>
          </a:p>
        </p:txBody>
      </p:sp>
      <p:sp>
        <p:nvSpPr>
          <p:cNvPr id="5" name="Footer Placeholder 4"/>
          <p:cNvSpPr>
            <a:spLocks noGrp="1"/>
          </p:cNvSpPr>
          <p:nvPr>
            <p:ph type="ftr" sz="quarter" idx="11"/>
          </p:nvPr>
        </p:nvSpPr>
        <p:spPr/>
        <p:txBody>
          <a:bodyPr/>
          <a:lstStyle/>
          <a:p>
            <a:endParaRPr lang="sk-SK">
              <a:solidFill>
                <a:srgbClr val="FFFFFF"/>
              </a:solidFill>
            </a:endParaRPr>
          </a:p>
        </p:txBody>
      </p:sp>
      <p:sp>
        <p:nvSpPr>
          <p:cNvPr id="6" name="Slide Number Placeholder 5"/>
          <p:cNvSpPr>
            <a:spLocks noGrp="1"/>
          </p:cNvSpPr>
          <p:nvPr>
            <p:ph type="sldNum" sz="quarter" idx="12"/>
          </p:nvPr>
        </p:nvSpPr>
        <p:spPr/>
        <p:txBody>
          <a:bodyPr/>
          <a:lstStyle/>
          <a:p>
            <a:fld id="{BD6C1B1A-A6F8-4009-8084-555BEF21E53A}" type="slidenum">
              <a:rPr lang="sk-SK" smtClean="0">
                <a:solidFill>
                  <a:srgbClr val="FFFFFF"/>
                </a:solidFill>
              </a:rPr>
              <a:pPr/>
              <a:t>‹#›</a:t>
            </a:fld>
            <a:endParaRPr lang="sk-SK">
              <a:solidFill>
                <a:srgbClr val="FFFFFF"/>
              </a:solidFill>
            </a:endParaRPr>
          </a:p>
        </p:txBody>
      </p:sp>
    </p:spTree>
    <p:extLst>
      <p:ext uri="{BB962C8B-B14F-4D97-AF65-F5344CB8AC3E}">
        <p14:creationId xmlns:p14="http://schemas.microsoft.com/office/powerpoint/2010/main" val="2150247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E0944B37-9C51-4B01-8470-E34E160FD871}" type="datetimeFigureOut">
              <a:rPr lang="sk-SK" smtClean="0">
                <a:solidFill>
                  <a:srgbClr val="FFFFFF"/>
                </a:solidFill>
              </a:rPr>
              <a:pPr/>
              <a:t>26. 2. 2013</a:t>
            </a:fld>
            <a:endParaRPr lang="sk-SK">
              <a:solidFill>
                <a:srgbClr val="FFFFFF"/>
              </a:solidFill>
            </a:endParaRPr>
          </a:p>
        </p:txBody>
      </p:sp>
      <p:sp>
        <p:nvSpPr>
          <p:cNvPr id="5" name="Footer Placeholder 4"/>
          <p:cNvSpPr>
            <a:spLocks noGrp="1"/>
          </p:cNvSpPr>
          <p:nvPr>
            <p:ph type="ftr" sz="quarter" idx="11"/>
          </p:nvPr>
        </p:nvSpPr>
        <p:spPr/>
        <p:txBody>
          <a:bodyPr/>
          <a:lstStyle/>
          <a:p>
            <a:endParaRPr lang="sk-SK">
              <a:solidFill>
                <a:srgbClr val="FFFFFF"/>
              </a:solidFill>
            </a:endParaRPr>
          </a:p>
        </p:txBody>
      </p:sp>
      <p:sp>
        <p:nvSpPr>
          <p:cNvPr id="6" name="Slide Number Placeholder 5"/>
          <p:cNvSpPr>
            <a:spLocks noGrp="1"/>
          </p:cNvSpPr>
          <p:nvPr>
            <p:ph type="sldNum" sz="quarter" idx="12"/>
          </p:nvPr>
        </p:nvSpPr>
        <p:spPr/>
        <p:txBody>
          <a:bodyPr/>
          <a:lstStyle/>
          <a:p>
            <a:fld id="{BD6C1B1A-A6F8-4009-8084-555BEF21E53A}" type="slidenum">
              <a:rPr lang="sk-SK" smtClean="0">
                <a:solidFill>
                  <a:srgbClr val="FFFFFF"/>
                </a:solidFill>
              </a:rPr>
              <a:pPr/>
              <a:t>‹#›</a:t>
            </a:fld>
            <a:endParaRPr lang="sk-SK">
              <a:solidFill>
                <a:srgbClr val="FFFFFF"/>
              </a:solidFill>
            </a:endParaRPr>
          </a:p>
        </p:txBody>
      </p:sp>
    </p:spTree>
    <p:extLst>
      <p:ext uri="{BB962C8B-B14F-4D97-AF65-F5344CB8AC3E}">
        <p14:creationId xmlns:p14="http://schemas.microsoft.com/office/powerpoint/2010/main" val="102683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BF92E2F3-A957-4897-AE39-228CC061DCDB}" type="datetimeFigureOut">
              <a:rPr lang="sk-SK" smtClean="0"/>
              <a:t>26. 2. 2013</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BF92E2F3-A957-4897-AE39-228CC061DCDB}" type="datetimeFigureOut">
              <a:rPr lang="sk-SK" smtClean="0"/>
              <a:t>26. 2. 2013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BF92E2F3-A957-4897-AE39-228CC061DCDB}" type="datetimeFigureOut">
              <a:rPr lang="sk-SK" smtClean="0"/>
              <a:t>26. 2. 2013</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BF92E2F3-A957-4897-AE39-228CC061DCDB}" type="datetimeFigureOut">
              <a:rPr lang="sk-SK" smtClean="0"/>
              <a:t>26. 2. 2013</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BF92E2F3-A957-4897-AE39-228CC061DCDB}" type="datetimeFigureOut">
              <a:rPr lang="sk-SK" smtClean="0"/>
              <a:t>26. 2. 2013</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BF92E2F3-A957-4897-AE39-228CC061DCDB}" type="datetimeFigureOut">
              <a:rPr lang="sk-SK" smtClean="0"/>
              <a:t>26. 2. 2013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BF92E2F3-A957-4897-AE39-228CC061DCDB}" type="datetimeFigureOut">
              <a:rPr lang="sk-SK" smtClean="0"/>
              <a:t>26. 2. 2013</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2E2F3-A957-4897-AE39-228CC061DCDB}" type="datetimeFigureOut">
              <a:rPr lang="sk-SK" smtClean="0"/>
              <a:t>26. 2. 2013</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84D80-3779-453A-ADA2-5F0F5F321983}"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7924800" cy="1143000"/>
          </a:xfrm>
          <a:prstGeom prst="rect">
            <a:avLst/>
          </a:prstGeom>
        </p:spPr>
        <p:style>
          <a:lnRef idx="2">
            <a:schemeClr val="accent2">
              <a:shade val="50000"/>
            </a:schemeClr>
          </a:lnRef>
          <a:fillRef idx="1">
            <a:schemeClr val="accent2"/>
          </a:fillRef>
          <a:effectRef idx="0">
            <a:schemeClr val="accent2"/>
          </a:effectRef>
          <a:fontRef idx="none"/>
        </p:style>
        <p:txBody>
          <a:bodyPr vert="horz" lIns="91440" tIns="45720" rIns="91440" bIns="45720" rtlCol="0" anchor="b" anchorCtr="0">
            <a:noAutofit/>
          </a:bodyPr>
          <a:lstStyle/>
          <a:p>
            <a:r>
              <a:rPr lang="sk-SK" dirty="0" smtClean="0"/>
              <a:t>Upravte štýly predlohy textu</a:t>
            </a:r>
            <a:endParaRPr lang="en-US" dirty="0"/>
          </a:p>
        </p:txBody>
      </p:sp>
      <p:sp>
        <p:nvSpPr>
          <p:cNvPr id="3" name="Text Placeholder 2"/>
          <p:cNvSpPr>
            <a:spLocks noGrp="1"/>
          </p:cNvSpPr>
          <p:nvPr>
            <p:ph type="body" idx="1"/>
          </p:nvPr>
        </p:nvSpPr>
        <p:spPr>
          <a:xfrm>
            <a:off x="609600" y="1600200"/>
            <a:ext cx="7924800" cy="4525963"/>
          </a:xfrm>
          <a:prstGeom prst="rect">
            <a:avLst/>
          </a:prstGeom>
          <a:solidFill>
            <a:srgbClr val="008000"/>
          </a:solidFill>
        </p:spPr>
        <p:txBody>
          <a:bodyPr vert="horz" lIns="91440" tIns="45720" rIns="91440" bIns="45720" rtlCol="0">
            <a:normAutofit/>
          </a:bodyPr>
          <a:lstStyle/>
          <a:p>
            <a:pPr lvl="0"/>
            <a:r>
              <a:rPr lang="sk-SK" dirty="0" smtClean="0"/>
              <a:t>Upravte štýl predlohy textu.</a:t>
            </a:r>
          </a:p>
          <a:p>
            <a:pPr lvl="1"/>
            <a:r>
              <a:rPr lang="sk-SK" dirty="0" smtClean="0"/>
              <a:t>Druhá úroveň</a:t>
            </a:r>
          </a:p>
          <a:p>
            <a:pPr lvl="2"/>
            <a:r>
              <a:rPr lang="sk-SK" dirty="0" smtClean="0"/>
              <a:t>Tretia úroveň</a:t>
            </a:r>
          </a:p>
          <a:p>
            <a:pPr lvl="3"/>
            <a:r>
              <a:rPr lang="sk-SK" dirty="0" smtClean="0"/>
              <a:t>Štvrtá úroveň</a:t>
            </a:r>
          </a:p>
          <a:p>
            <a:pPr lvl="4"/>
            <a:r>
              <a:rPr lang="sk-SK" dirty="0" smtClean="0"/>
              <a:t>Piata úroveň</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0944B37-9C51-4B01-8470-E34E160FD871}" type="datetimeFigureOut">
              <a:rPr lang="sk-SK" smtClean="0">
                <a:solidFill>
                  <a:srgbClr val="FFFFFF"/>
                </a:solidFill>
              </a:rPr>
              <a:pPr/>
              <a:t>26. 2. 2013</a:t>
            </a:fld>
            <a:endParaRPr lang="sk-SK">
              <a:solidFill>
                <a:srgbClr val="FFFFFF"/>
              </a:solidFill>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sk-SK">
              <a:solidFill>
                <a:srgbClr val="FFFFFF"/>
              </a:solidFill>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D6C1B1A-A6F8-4009-8084-555BEF21E53A}" type="slidenum">
              <a:rPr lang="sk-SK" smtClean="0">
                <a:solidFill>
                  <a:srgbClr val="FFFFFF"/>
                </a:solidFill>
              </a:rPr>
              <a:pPr/>
              <a:t>‹#›</a:t>
            </a:fld>
            <a:endParaRPr lang="sk-SK">
              <a:solidFill>
                <a:srgbClr val="FFFFFF"/>
              </a:solidFill>
            </a:endParaRPr>
          </a:p>
        </p:txBody>
      </p:sp>
    </p:spTree>
    <p:extLst>
      <p:ext uri="{BB962C8B-B14F-4D97-AF65-F5344CB8AC3E}">
        <p14:creationId xmlns:p14="http://schemas.microsoft.com/office/powerpoint/2010/main" val="6962707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3000" b="1"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2000" b="1"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RgfbjHz_UTo"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hyperlink" Target="http://www.montessori-doma.sk/koz_vych/vesmir/KV-Ves-3-Hviezdy.php" TargetMode="External"/><Relationship Id="rId3" Type="http://schemas.openxmlformats.org/officeDocument/2006/relationships/hyperlink" Target="http://en.wikipedia.org/w/index.php?title=File:Particles_and_antiparticles.svg&amp;page=1" TargetMode="External"/><Relationship Id="rId7" Type="http://schemas.openxmlformats.org/officeDocument/2006/relationships/hyperlink" Target="http://sk.wikipedia.org/wiki/Hviezda" TargetMode="External"/><Relationship Id="rId2" Type="http://schemas.openxmlformats.org/officeDocument/2006/relationships/hyperlink" Target="http://sk.wikipedia.org/wiki/Z%C3%A1kon_zachovania_energie" TargetMode="External"/><Relationship Id="rId1" Type="http://schemas.openxmlformats.org/officeDocument/2006/relationships/slideLayout" Target="../slideLayouts/slideLayout13.xml"/><Relationship Id="rId6" Type="http://schemas.openxmlformats.org/officeDocument/2006/relationships/hyperlink" Target="http://www.kf.fpv.ukf.sk/ABC_Nuclear_Science/basic.html" TargetMode="External"/><Relationship Id="rId11" Type="http://schemas.openxmlformats.org/officeDocument/2006/relationships/hyperlink" Target="http://referaty.atlas.sk/prirodne-vedy/fyzika-a-astronomia/48151/?print=1" TargetMode="External"/><Relationship Id="rId5" Type="http://schemas.openxmlformats.org/officeDocument/2006/relationships/hyperlink" Target="http://t1.gstatic.com/images?q=tbn:ANd9GcRlvFR4BTv1uAFi0bCIoxz05wqsCC89IRkMLLPvY1ldxZ5gXBc3TS1MDctc" TargetMode="External"/><Relationship Id="rId10" Type="http://schemas.openxmlformats.org/officeDocument/2006/relationships/hyperlink" Target="http://mail.colonial.net/~hkaiter/astronomyimagesB/starlife.jpg&#328;" TargetMode="External"/><Relationship Id="rId4" Type="http://schemas.openxmlformats.org/officeDocument/2006/relationships/hyperlink" Target="http://www.loupak.cz/video/ze-sveta/10601-zivot-velky-tresk" TargetMode="External"/><Relationship Id="rId9" Type="http://schemas.openxmlformats.org/officeDocument/2006/relationships/hyperlink" Target="http://sk.wikipedia.org/wiki/Slnko#Slne.C4.8Dn.C3.A1_energ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www.loupak.cz/video/ze-sveta/10601-zivot-velky-tres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gif"/><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6000"/>
                <a:shade val="100000"/>
                <a:alpha val="100000"/>
                <a:satMod val="140000"/>
              </a:schemeClr>
            </a:gs>
            <a:gs pos="19000">
              <a:schemeClr val="bg1">
                <a:tint val="100000"/>
                <a:shade val="90000"/>
                <a:alpha val="100000"/>
              </a:schemeClr>
            </a:gs>
            <a:gs pos="100000">
              <a:schemeClr val="bg1">
                <a:tint val="100000"/>
                <a:shade val="80000"/>
                <a:alpha val="100000"/>
              </a:schemeClr>
            </a:gs>
          </a:gsLst>
          <a:lin ang="5400000" scaled="1"/>
          <a:tileRect/>
        </a:gra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noFill/>
          <a:ln>
            <a:noFill/>
          </a:ln>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sk-SK" sz="48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Energia vo vesmíre</a:t>
            </a:r>
            <a:endParaRPr lang="sk-SK" sz="4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83146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smtClean="0"/>
              <a:t>Slnko</a:t>
            </a:r>
            <a:endParaRPr lang="sk-SK" dirty="0"/>
          </a:p>
        </p:txBody>
      </p:sp>
      <p:sp>
        <p:nvSpPr>
          <p:cNvPr id="3" name="Zástupný symbol obsahu 2"/>
          <p:cNvSpPr>
            <a:spLocks noGrp="1"/>
          </p:cNvSpPr>
          <p:nvPr>
            <p:ph sz="quarter" idx="13"/>
          </p:nvPr>
        </p:nvSpPr>
        <p:spPr>
          <a:xfrm>
            <a:off x="609600" y="2266528"/>
            <a:ext cx="3674368" cy="3394720"/>
          </a:xfrm>
        </p:spPr>
        <p:txBody>
          <a:bodyPr/>
          <a:lstStyle/>
          <a:p>
            <a:r>
              <a:rPr lang="sk-SK" dirty="0" smtClean="0"/>
              <a:t>za sekundu vyprodukuje energiu, ktorá vzniká výbuchom </a:t>
            </a:r>
            <a:r>
              <a:rPr lang="sk-SK" dirty="0"/>
              <a:t>9,1×10</a:t>
            </a:r>
            <a:r>
              <a:rPr lang="sk-SK" baseline="30000" dirty="0"/>
              <a:t>16</a:t>
            </a:r>
            <a:r>
              <a:rPr lang="sk-SK" dirty="0"/>
              <a:t> ton TNT </a:t>
            </a:r>
            <a:endParaRPr lang="sk-SK" dirty="0" smtClean="0"/>
          </a:p>
          <a:p>
            <a:r>
              <a:rPr lang="sk-SK" dirty="0" smtClean="0"/>
              <a:t>E </a:t>
            </a:r>
            <a:r>
              <a:rPr lang="sk-SK" dirty="0"/>
              <a:t>(tona TNT) = 4,184 </a:t>
            </a:r>
            <a:r>
              <a:rPr lang="sk-SK" dirty="0" smtClean="0"/>
              <a:t>GJ</a:t>
            </a:r>
          </a:p>
          <a:p>
            <a:r>
              <a:rPr lang="sk-SK" dirty="0" smtClean="0"/>
              <a:t>energia v jadre vzniká </a:t>
            </a:r>
            <a:br>
              <a:rPr lang="sk-SK" dirty="0" smtClean="0"/>
            </a:br>
            <a:r>
              <a:rPr lang="sk-SK" dirty="0" smtClean="0"/>
              <a:t>vo forme </a:t>
            </a:r>
            <a:r>
              <a:rPr lang="sk-SK" dirty="0"/>
              <a:t>fotónov, gama žiarenia a </a:t>
            </a:r>
            <a:r>
              <a:rPr lang="sk-SK" dirty="0" smtClean="0"/>
              <a:t>neutrín a opúšťa ho vo forme neutrín a slnečných vetrov</a:t>
            </a:r>
            <a:endParaRPr lang="sk-SK" dirty="0"/>
          </a:p>
          <a:p>
            <a:endParaRPr lang="sk-SK" dirty="0"/>
          </a:p>
        </p:txBody>
      </p:sp>
      <p:grpSp>
        <p:nvGrpSpPr>
          <p:cNvPr id="13" name="Skupina 12"/>
          <p:cNvGrpSpPr/>
          <p:nvPr/>
        </p:nvGrpSpPr>
        <p:grpSpPr>
          <a:xfrm>
            <a:off x="4355976" y="2266156"/>
            <a:ext cx="4623017" cy="3395092"/>
            <a:chOff x="4355976" y="1618084"/>
            <a:chExt cx="4623017" cy="3395092"/>
          </a:xfrm>
        </p:grpSpPr>
        <p:pic>
          <p:nvPicPr>
            <p:cNvPr id="4" name="Picture 2" descr="http://www.google.com/url?source=imglanding&amp;ct=img&amp;q=http://www.oskole.sk/userfiles/image/zaida/ekologia/Obnovite%C4%BEn%C3%A9%20pr%C3%ADrodn%C3%A9%20zdroje%20-%20slnecna%20energia_html_27d8c455.png&amp;sa=X&amp;ei=61j8UOH4FOHi4QSU74CIDQ&amp;ved=0CAoQ8wc4gQE&amp;usg=AFQjCNFrE2PMGpU7BbzmEb5q_lz4cYfUqg"/>
            <p:cNvPicPr>
              <a:picLocks noChangeAspect="1" noChangeArrowheads="1"/>
            </p:cNvPicPr>
            <p:nvPr/>
          </p:nvPicPr>
          <p:blipFill rotWithShape="1">
            <a:blip r:embed="rId3">
              <a:extLst>
                <a:ext uri="{28A0092B-C50C-407E-A947-70E740481C1C}">
                  <a14:useLocalDpi xmlns:a14="http://schemas.microsoft.com/office/drawing/2010/main" val="0"/>
                </a:ext>
              </a:extLst>
            </a:blip>
            <a:srcRect t="3556" b="2718"/>
            <a:stretch/>
          </p:blipFill>
          <p:spPr bwMode="auto">
            <a:xfrm>
              <a:off x="4476598" y="1618084"/>
              <a:ext cx="4055842" cy="3395092"/>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7597569" y="1722294"/>
              <a:ext cx="934871" cy="338554"/>
            </a:xfrm>
            <a:prstGeom prst="rect">
              <a:avLst/>
            </a:prstGeom>
            <a:solidFill>
              <a:schemeClr val="bg1"/>
            </a:solidFill>
          </p:spPr>
          <p:txBody>
            <a:bodyPr wrap="none" rtlCol="0">
              <a:spAutoFit/>
            </a:bodyPr>
            <a:lstStyle/>
            <a:p>
              <a:pPr algn="ctr"/>
              <a:r>
                <a:rPr lang="sk-SK" sz="1600" b="1" dirty="0" smtClean="0">
                  <a:solidFill>
                    <a:srgbClr val="FFFFFF"/>
                  </a:solidFill>
                </a:rPr>
                <a:t>KORÓNA</a:t>
              </a:r>
              <a:endParaRPr lang="sk-SK" sz="1600" b="1" dirty="0">
                <a:solidFill>
                  <a:srgbClr val="FFFFFF"/>
                </a:solidFill>
              </a:endParaRPr>
            </a:p>
          </p:txBody>
        </p:sp>
        <p:sp>
          <p:nvSpPr>
            <p:cNvPr id="6" name="BlokTextu 5"/>
            <p:cNvSpPr txBox="1"/>
            <p:nvPr/>
          </p:nvSpPr>
          <p:spPr>
            <a:xfrm>
              <a:off x="7893744" y="4005064"/>
              <a:ext cx="774572" cy="338554"/>
            </a:xfrm>
            <a:prstGeom prst="rect">
              <a:avLst/>
            </a:prstGeom>
            <a:solidFill>
              <a:schemeClr val="bg1"/>
            </a:solidFill>
          </p:spPr>
          <p:txBody>
            <a:bodyPr wrap="none" rtlCol="0">
              <a:spAutoFit/>
            </a:bodyPr>
            <a:lstStyle/>
            <a:p>
              <a:pPr algn="ctr"/>
              <a:r>
                <a:rPr lang="sk-SK" sz="1600" b="1" dirty="0" smtClean="0">
                  <a:solidFill>
                    <a:srgbClr val="FFFFFF"/>
                  </a:solidFill>
                </a:rPr>
                <a:t>JADRO</a:t>
              </a:r>
              <a:endParaRPr lang="sk-SK" sz="1600" b="1" dirty="0">
                <a:solidFill>
                  <a:srgbClr val="FFFFFF"/>
                </a:solidFill>
              </a:endParaRPr>
            </a:p>
          </p:txBody>
        </p:sp>
        <p:sp>
          <p:nvSpPr>
            <p:cNvPr id="7" name="BlokTextu 6"/>
            <p:cNvSpPr txBox="1"/>
            <p:nvPr/>
          </p:nvSpPr>
          <p:spPr>
            <a:xfrm>
              <a:off x="7455819" y="4437112"/>
              <a:ext cx="1523174" cy="338554"/>
            </a:xfrm>
            <a:prstGeom prst="rect">
              <a:avLst/>
            </a:prstGeom>
            <a:solidFill>
              <a:schemeClr val="bg1"/>
            </a:solidFill>
          </p:spPr>
          <p:txBody>
            <a:bodyPr wrap="none" rtlCol="0">
              <a:spAutoFit/>
            </a:bodyPr>
            <a:lstStyle/>
            <a:p>
              <a:pPr algn="ctr"/>
              <a:r>
                <a:rPr lang="sk-SK" sz="1600" b="1" dirty="0" smtClean="0">
                  <a:solidFill>
                    <a:srgbClr val="FFFFFF"/>
                  </a:solidFill>
                </a:rPr>
                <a:t>CHROMOSFÉRA</a:t>
              </a:r>
              <a:endParaRPr lang="sk-SK" sz="1600" b="1" dirty="0">
                <a:solidFill>
                  <a:srgbClr val="FFFFFF"/>
                </a:solidFill>
              </a:endParaRPr>
            </a:p>
          </p:txBody>
        </p:sp>
        <p:sp>
          <p:nvSpPr>
            <p:cNvPr id="8" name="BlokTextu 7"/>
            <p:cNvSpPr txBox="1"/>
            <p:nvPr/>
          </p:nvSpPr>
          <p:spPr>
            <a:xfrm>
              <a:off x="5724128" y="4674622"/>
              <a:ext cx="1689886" cy="338554"/>
            </a:xfrm>
            <a:prstGeom prst="rect">
              <a:avLst/>
            </a:prstGeom>
            <a:solidFill>
              <a:schemeClr val="bg1"/>
            </a:solidFill>
          </p:spPr>
          <p:txBody>
            <a:bodyPr wrap="none" rtlCol="0">
              <a:spAutoFit/>
            </a:bodyPr>
            <a:lstStyle/>
            <a:p>
              <a:pPr algn="ctr"/>
              <a:r>
                <a:rPr lang="sk-SK" sz="1600" b="1" dirty="0" smtClean="0">
                  <a:solidFill>
                    <a:srgbClr val="FFFFFF"/>
                  </a:solidFill>
                </a:rPr>
                <a:t>PRIEREZ SLNKOM</a:t>
              </a:r>
              <a:endParaRPr lang="sk-SK" sz="1600" b="1" dirty="0">
                <a:solidFill>
                  <a:srgbClr val="FFFFFF"/>
                </a:solidFill>
              </a:endParaRPr>
            </a:p>
          </p:txBody>
        </p:sp>
        <p:sp>
          <p:nvSpPr>
            <p:cNvPr id="9" name="BlokTextu 8"/>
            <p:cNvSpPr txBox="1"/>
            <p:nvPr/>
          </p:nvSpPr>
          <p:spPr>
            <a:xfrm>
              <a:off x="4421322" y="4075182"/>
              <a:ext cx="1220527" cy="338554"/>
            </a:xfrm>
            <a:prstGeom prst="rect">
              <a:avLst/>
            </a:prstGeom>
            <a:solidFill>
              <a:schemeClr val="bg1"/>
            </a:solidFill>
          </p:spPr>
          <p:txBody>
            <a:bodyPr wrap="none" rtlCol="0">
              <a:spAutoFit/>
            </a:bodyPr>
            <a:lstStyle/>
            <a:p>
              <a:pPr algn="ctr"/>
              <a:r>
                <a:rPr lang="sk-SK" sz="1600" b="1" dirty="0" smtClean="0">
                  <a:solidFill>
                    <a:srgbClr val="FFFFFF"/>
                  </a:solidFill>
                </a:rPr>
                <a:t>FOTOSFÉRA</a:t>
              </a:r>
              <a:endParaRPr lang="sk-SK" sz="1600" b="1" dirty="0">
                <a:solidFill>
                  <a:srgbClr val="FFFFFF"/>
                </a:solidFill>
              </a:endParaRPr>
            </a:p>
          </p:txBody>
        </p:sp>
        <p:sp>
          <p:nvSpPr>
            <p:cNvPr id="10" name="BlokTextu 9"/>
            <p:cNvSpPr txBox="1"/>
            <p:nvPr/>
          </p:nvSpPr>
          <p:spPr>
            <a:xfrm>
              <a:off x="4355976" y="3429000"/>
              <a:ext cx="1032155" cy="584775"/>
            </a:xfrm>
            <a:prstGeom prst="rect">
              <a:avLst/>
            </a:prstGeom>
            <a:solidFill>
              <a:schemeClr val="bg1"/>
            </a:solidFill>
          </p:spPr>
          <p:txBody>
            <a:bodyPr wrap="square" rtlCol="0">
              <a:spAutoFit/>
            </a:bodyPr>
            <a:lstStyle/>
            <a:p>
              <a:pPr algn="ctr"/>
              <a:r>
                <a:rPr lang="sk-SK" sz="1600" b="1" dirty="0" smtClean="0">
                  <a:solidFill>
                    <a:srgbClr val="FFFFFF"/>
                  </a:solidFill>
                </a:rPr>
                <a:t>SLNEČNĚ ŠKVRNY</a:t>
              </a:r>
              <a:endParaRPr lang="sk-SK" sz="1600" b="1" dirty="0">
                <a:solidFill>
                  <a:srgbClr val="FFFFFF"/>
                </a:solidFill>
              </a:endParaRPr>
            </a:p>
          </p:txBody>
        </p:sp>
        <p:sp>
          <p:nvSpPr>
            <p:cNvPr id="11" name="BlokTextu 10"/>
            <p:cNvSpPr txBox="1"/>
            <p:nvPr/>
          </p:nvSpPr>
          <p:spPr>
            <a:xfrm>
              <a:off x="4355976" y="1722294"/>
              <a:ext cx="1878870" cy="338554"/>
            </a:xfrm>
            <a:prstGeom prst="rect">
              <a:avLst/>
            </a:prstGeom>
            <a:solidFill>
              <a:schemeClr val="bg1"/>
            </a:solidFill>
          </p:spPr>
          <p:txBody>
            <a:bodyPr wrap="square" rtlCol="0">
              <a:spAutoFit/>
            </a:bodyPr>
            <a:lstStyle/>
            <a:p>
              <a:pPr algn="ctr"/>
              <a:r>
                <a:rPr lang="sk-SK" sz="1600" b="1" dirty="0" smtClean="0">
                  <a:solidFill>
                    <a:srgbClr val="FFFFFF"/>
                  </a:solidFill>
                </a:rPr>
                <a:t>PROTUBERANCIA</a:t>
              </a:r>
              <a:endParaRPr lang="sk-SK" sz="1600" b="1" dirty="0">
                <a:solidFill>
                  <a:srgbClr val="FFFFFF"/>
                </a:solidFill>
              </a:endParaRPr>
            </a:p>
          </p:txBody>
        </p:sp>
      </p:grpSp>
    </p:spTree>
    <p:extLst>
      <p:ext uri="{BB962C8B-B14F-4D97-AF65-F5344CB8AC3E}">
        <p14:creationId xmlns:p14="http://schemas.microsoft.com/office/powerpoint/2010/main" val="2198425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err="1" smtClean="0"/>
              <a:t>Supernova</a:t>
            </a:r>
            <a:endParaRPr lang="sk-SK" dirty="0"/>
          </a:p>
        </p:txBody>
      </p:sp>
      <p:sp>
        <p:nvSpPr>
          <p:cNvPr id="3" name="Zástupný symbol obsahu 2"/>
          <p:cNvSpPr>
            <a:spLocks noGrp="1"/>
          </p:cNvSpPr>
          <p:nvPr>
            <p:ph sz="quarter" idx="13"/>
          </p:nvPr>
        </p:nvSpPr>
        <p:spPr>
          <a:xfrm>
            <a:off x="609600" y="1628800"/>
            <a:ext cx="7931284" cy="1368152"/>
          </a:xfrm>
        </p:spPr>
        <p:txBody>
          <a:bodyPr>
            <a:normAutofit/>
          </a:bodyPr>
          <a:lstStyle/>
          <a:p>
            <a:r>
              <a:rPr lang="sk-SK" dirty="0"/>
              <a:t>explózia hviezd hmotnejších než 1,44 </a:t>
            </a:r>
            <a:r>
              <a:rPr lang="sk-SK" dirty="0" smtClean="0"/>
              <a:t>Slnka</a:t>
            </a:r>
          </a:p>
          <a:p>
            <a:r>
              <a:rPr lang="sk-SK" dirty="0" smtClean="0"/>
              <a:t>vznikajú ťažšie prvky</a:t>
            </a:r>
          </a:p>
          <a:p>
            <a:r>
              <a:rPr lang="sk-SK" dirty="0"/>
              <a:t>hviezda rozmetá asi 95% svojej hmoty</a:t>
            </a:r>
          </a:p>
          <a:p>
            <a:endParaRPr lang="sk-SK" dirty="0"/>
          </a:p>
        </p:txBody>
      </p:sp>
      <p:sp>
        <p:nvSpPr>
          <p:cNvPr id="5" name="Zástupný symbol obsahu 2"/>
          <p:cNvSpPr txBox="1">
            <a:spLocks/>
          </p:cNvSpPr>
          <p:nvPr/>
        </p:nvSpPr>
        <p:spPr>
          <a:xfrm>
            <a:off x="611560" y="2852936"/>
            <a:ext cx="7920880" cy="432048"/>
          </a:xfrm>
          <a:prstGeom prst="rect">
            <a:avLst/>
          </a:prstGeom>
          <a:solidFill>
            <a:srgbClr val="008000"/>
          </a:solidFill>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2000" b="1"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Clr>
                <a:srgbClr val="DC9E1F"/>
              </a:buClr>
              <a:buFont typeface="Arial" pitchFamily="34" charset="0"/>
              <a:buNone/>
            </a:pPr>
            <a:r>
              <a:rPr lang="sk-SK" dirty="0" smtClean="0">
                <a:solidFill>
                  <a:srgbClr val="FFFFFF"/>
                </a:solidFill>
                <a:hlinkClick r:id="rId3"/>
              </a:rPr>
              <a:t>video</a:t>
            </a:r>
            <a:endParaRPr lang="sk-SK" dirty="0">
              <a:solidFill>
                <a:srgbClr val="FFFFFF"/>
              </a:solidFill>
            </a:endParaRPr>
          </a:p>
        </p:txBody>
      </p:sp>
      <p:pic>
        <p:nvPicPr>
          <p:cNvPr id="3080" name="Picture 8" descr="http://www.google.com/url?source=imglanding&amp;ct=img&amp;q=http://positivemind.webs.com/eye_supernova.jpg&amp;sa=X&amp;ei=L5r9UPeoD4Xb4QTp94DQBA&amp;ved=0CAkQ8wc4PA&amp;usg=AFQjCNHvS_G3wJO4UrstjIk8akB2nH8Y7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445" r="12837"/>
          <a:stretch/>
        </p:blipFill>
        <p:spPr bwMode="auto">
          <a:xfrm>
            <a:off x="611560" y="3508279"/>
            <a:ext cx="3628206" cy="301706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google.com/url?source=imglanding&amp;ct=img&amp;q=http://upload.wikimedia.org/wikipedia/commons/thumb/b/be/Wolf_rayet2.jpg/220px-Wolf_rayet2.jpg&amp;sa=X&amp;ei=lJr9UOWoH6qB4gTC0YCwCg&amp;ved=0CAkQ8wc&amp;usg=AFQjCNGFbcdKrb3P1lIKXG9RrDAM_hkK9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4420" y="3481589"/>
            <a:ext cx="2736304" cy="287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654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Zdroje informácií</a:t>
            </a:r>
            <a:endParaRPr lang="sk-SK" dirty="0"/>
          </a:p>
        </p:txBody>
      </p:sp>
      <p:sp>
        <p:nvSpPr>
          <p:cNvPr id="3" name="Zástupný symbol obsahu 2"/>
          <p:cNvSpPr>
            <a:spLocks noGrp="1"/>
          </p:cNvSpPr>
          <p:nvPr>
            <p:ph sz="quarter" idx="13"/>
          </p:nvPr>
        </p:nvSpPr>
        <p:spPr>
          <a:xfrm>
            <a:off x="609600" y="1618456"/>
            <a:ext cx="7924800" cy="4114800"/>
          </a:xfrm>
        </p:spPr>
        <p:txBody>
          <a:bodyPr>
            <a:normAutofit fontScale="77500" lnSpcReduction="20000"/>
          </a:bodyPr>
          <a:lstStyle/>
          <a:p>
            <a:r>
              <a:rPr lang="sk-SK" dirty="0" err="1">
                <a:hlinkClick r:id="rId2"/>
              </a:rPr>
              <a:t>Hawking</a:t>
            </a:r>
            <a:r>
              <a:rPr lang="sk-SK" dirty="0">
                <a:hlinkClick r:id="rId2"/>
              </a:rPr>
              <a:t>, </a:t>
            </a:r>
            <a:r>
              <a:rPr lang="sk-SK" dirty="0" err="1">
                <a:hlinkClick r:id="rId2"/>
              </a:rPr>
              <a:t>Stephen</a:t>
            </a:r>
            <a:r>
              <a:rPr lang="sk-SK" dirty="0">
                <a:hlinkClick r:id="rId2"/>
              </a:rPr>
              <a:t>: Stručná história času, 2010 </a:t>
            </a:r>
            <a:r>
              <a:rPr lang="sk-SK" dirty="0" err="1">
                <a:hlinkClick r:id="rId2"/>
              </a:rPr>
              <a:t>Slovart</a:t>
            </a:r>
            <a:r>
              <a:rPr lang="sk-SK" dirty="0">
                <a:hlinkClick r:id="rId2"/>
              </a:rPr>
              <a:t> (Bratislava)</a:t>
            </a:r>
          </a:p>
          <a:p>
            <a:r>
              <a:rPr lang="sk-SK" dirty="0" err="1" smtClean="0">
                <a:hlinkClick r:id="rId2"/>
              </a:rPr>
              <a:t>Hawking</a:t>
            </a:r>
            <a:r>
              <a:rPr lang="sk-SK" dirty="0">
                <a:hlinkClick r:id="rId2"/>
              </a:rPr>
              <a:t>, </a:t>
            </a:r>
            <a:r>
              <a:rPr lang="sk-SK" dirty="0" err="1">
                <a:hlinkClick r:id="rId2"/>
              </a:rPr>
              <a:t>Stephen</a:t>
            </a:r>
            <a:r>
              <a:rPr lang="sk-SK" dirty="0">
                <a:hlinkClick r:id="rId2"/>
              </a:rPr>
              <a:t>: </a:t>
            </a:r>
            <a:r>
              <a:rPr lang="sk-SK" dirty="0" smtClean="0">
                <a:hlinkClick r:id="rId2"/>
              </a:rPr>
              <a:t>Vesmír v </a:t>
            </a:r>
            <a:r>
              <a:rPr lang="sk-SK" smtClean="0">
                <a:hlinkClick r:id="rId2"/>
              </a:rPr>
              <a:t>orechovej škrupinke, 2012 </a:t>
            </a:r>
            <a:r>
              <a:rPr lang="sk-SK" dirty="0" err="1">
                <a:hlinkClick r:id="rId2"/>
              </a:rPr>
              <a:t>Slovart</a:t>
            </a:r>
            <a:r>
              <a:rPr lang="sk-SK" dirty="0">
                <a:hlinkClick r:id="rId2"/>
              </a:rPr>
              <a:t> (Bratislava)</a:t>
            </a:r>
          </a:p>
          <a:p>
            <a:r>
              <a:rPr lang="sk-SK" dirty="0" smtClean="0">
                <a:hlinkClick r:id="rId2"/>
              </a:rPr>
              <a:t>http</a:t>
            </a:r>
            <a:r>
              <a:rPr lang="sk-SK" dirty="0">
                <a:hlinkClick r:id="rId2"/>
              </a:rPr>
              <a:t>://</a:t>
            </a:r>
            <a:r>
              <a:rPr lang="sk-SK" dirty="0" smtClean="0">
                <a:hlinkClick r:id="rId2"/>
              </a:rPr>
              <a:t>sk.wikipedia.org/wiki/Z%C3%A1kon_zachovania_energie</a:t>
            </a:r>
            <a:endParaRPr lang="sk-SK" dirty="0" smtClean="0"/>
          </a:p>
          <a:p>
            <a:r>
              <a:rPr lang="sk-SK" dirty="0">
                <a:hlinkClick r:id="rId3"/>
              </a:rPr>
              <a:t>http://</a:t>
            </a:r>
            <a:r>
              <a:rPr lang="sk-SK" dirty="0" smtClean="0">
                <a:hlinkClick r:id="rId3"/>
              </a:rPr>
              <a:t>en.wikipedia.org/w/index.php?title=File:Particles_and_antiparticles.svg&amp;page=1</a:t>
            </a:r>
            <a:endParaRPr lang="sk-SK" dirty="0" smtClean="0"/>
          </a:p>
          <a:p>
            <a:r>
              <a:rPr lang="sk-SK" dirty="0">
                <a:hlinkClick r:id="rId4"/>
              </a:rPr>
              <a:t>http://</a:t>
            </a:r>
            <a:r>
              <a:rPr lang="sk-SK" dirty="0" smtClean="0">
                <a:hlinkClick r:id="rId4"/>
              </a:rPr>
              <a:t>www.loupak.cz/video/ze-sveta/10601-zivot-velky-tresk</a:t>
            </a:r>
            <a:endParaRPr lang="sk-SK" dirty="0" smtClean="0"/>
          </a:p>
          <a:p>
            <a:r>
              <a:rPr lang="sk-SK" dirty="0">
                <a:hlinkClick r:id="rId5"/>
              </a:rPr>
              <a:t>http://</a:t>
            </a:r>
            <a:r>
              <a:rPr lang="sk-SK" dirty="0" smtClean="0">
                <a:hlinkClick r:id="rId5"/>
              </a:rPr>
              <a:t>t1.gstatic.com/images?q=tbn:ANd9GcRlvFR4BTv1uAFi0bCIoxz05wqsCC89IRkMLLPvY1ldxZ5gXBc3TS1MDctc</a:t>
            </a:r>
            <a:endParaRPr lang="sk-SK" dirty="0" smtClean="0"/>
          </a:p>
          <a:p>
            <a:r>
              <a:rPr lang="sk-SK" dirty="0">
                <a:hlinkClick r:id="rId6"/>
              </a:rPr>
              <a:t>http://</a:t>
            </a:r>
            <a:r>
              <a:rPr lang="sk-SK" dirty="0" smtClean="0">
                <a:hlinkClick r:id="rId6"/>
              </a:rPr>
              <a:t>www.kf.fpv.ukf.sk/ABC_Nuclear_Science/basic.html</a:t>
            </a:r>
            <a:endParaRPr lang="sk-SK" dirty="0" smtClean="0"/>
          </a:p>
          <a:p>
            <a:r>
              <a:rPr lang="sk-SK" dirty="0">
                <a:hlinkClick r:id="rId7"/>
              </a:rPr>
              <a:t>http://</a:t>
            </a:r>
            <a:r>
              <a:rPr lang="sk-SK" dirty="0" smtClean="0">
                <a:hlinkClick r:id="rId7"/>
              </a:rPr>
              <a:t>sk.wikipedia.org/wiki/Hviezda</a:t>
            </a:r>
            <a:endParaRPr lang="sk-SK" dirty="0" smtClean="0"/>
          </a:p>
          <a:p>
            <a:r>
              <a:rPr lang="sk-SK" dirty="0">
                <a:hlinkClick r:id="rId8"/>
              </a:rPr>
              <a:t>http://</a:t>
            </a:r>
            <a:r>
              <a:rPr lang="sk-SK" dirty="0" smtClean="0">
                <a:hlinkClick r:id="rId8"/>
              </a:rPr>
              <a:t>www.montessori-doma.sk/koz_vych/vesmir/KV-Ves-3-Hviezdy.php</a:t>
            </a:r>
            <a:endParaRPr lang="sk-SK" dirty="0" smtClean="0"/>
          </a:p>
          <a:p>
            <a:r>
              <a:rPr lang="sk-SK" dirty="0">
                <a:hlinkClick r:id="rId9"/>
              </a:rPr>
              <a:t>http://</a:t>
            </a:r>
            <a:r>
              <a:rPr lang="sk-SK" dirty="0" smtClean="0">
                <a:hlinkClick r:id="rId9"/>
              </a:rPr>
              <a:t>sk.wikipedia.org/wiki/Slnko#Slne.C4.8Dn.C3.A1_energia</a:t>
            </a:r>
            <a:endParaRPr lang="sk-SK" dirty="0" smtClean="0"/>
          </a:p>
          <a:p>
            <a:r>
              <a:rPr lang="sk-SK" dirty="0">
                <a:hlinkClick r:id="rId10"/>
              </a:rPr>
              <a:t>http://mail.colonial.net/~</a:t>
            </a:r>
            <a:r>
              <a:rPr lang="sk-SK" dirty="0" smtClean="0">
                <a:hlinkClick r:id="rId10"/>
              </a:rPr>
              <a:t>hkaiter/astronomyimagesB/starlife.jpgň</a:t>
            </a:r>
            <a:endParaRPr lang="sk-SK" dirty="0" smtClean="0"/>
          </a:p>
          <a:p>
            <a:r>
              <a:rPr lang="sk-SK" dirty="0">
                <a:hlinkClick r:id="rId11"/>
              </a:rPr>
              <a:t>http://referaty.atlas.sk/prirodne-vedy/fyzika-a-astronomia/48151/?</a:t>
            </a:r>
            <a:r>
              <a:rPr lang="sk-SK" dirty="0" smtClean="0">
                <a:hlinkClick r:id="rId11"/>
              </a:rPr>
              <a:t>print=1</a:t>
            </a:r>
            <a:endParaRPr lang="sk-SK" dirty="0" smtClean="0"/>
          </a:p>
          <a:p>
            <a:endParaRPr lang="sk-SK" dirty="0"/>
          </a:p>
          <a:p>
            <a:endParaRPr lang="sk-SK" dirty="0" smtClean="0"/>
          </a:p>
          <a:p>
            <a:endParaRPr lang="sk-SK" dirty="0" smtClean="0"/>
          </a:p>
          <a:p>
            <a:endParaRPr lang="sk-SK" dirty="0" smtClean="0"/>
          </a:p>
          <a:p>
            <a:endParaRPr lang="sk-SK" dirty="0" smtClean="0"/>
          </a:p>
          <a:p>
            <a:endParaRPr lang="sk-SK" dirty="0" smtClean="0"/>
          </a:p>
          <a:p>
            <a:endParaRPr lang="sk-SK" dirty="0" smtClean="0"/>
          </a:p>
          <a:p>
            <a:endParaRPr lang="sk-SK" dirty="0"/>
          </a:p>
        </p:txBody>
      </p:sp>
    </p:spTree>
    <p:extLst>
      <p:ext uri="{BB962C8B-B14F-4D97-AF65-F5344CB8AC3E}">
        <p14:creationId xmlns:p14="http://schemas.microsoft.com/office/powerpoint/2010/main" val="2992327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smtClean="0"/>
              <a:t>Veľký tresk</a:t>
            </a:r>
            <a:endParaRPr lang="sk-SK" dirty="0"/>
          </a:p>
        </p:txBody>
      </p:sp>
      <p:sp>
        <p:nvSpPr>
          <p:cNvPr id="3" name="Zástupný symbol obsahu 2"/>
          <p:cNvSpPr>
            <a:spLocks noGrp="1"/>
          </p:cNvSpPr>
          <p:nvPr>
            <p:ph sz="quarter" idx="13"/>
          </p:nvPr>
        </p:nvSpPr>
        <p:spPr>
          <a:xfrm>
            <a:off x="609600" y="1618456"/>
            <a:ext cx="3890392" cy="4114800"/>
          </a:xfrm>
        </p:spPr>
        <p:txBody>
          <a:bodyPr/>
          <a:lstStyle/>
          <a:p>
            <a:r>
              <a:rPr lang="sk-SK" dirty="0" smtClean="0"/>
              <a:t>podľa všeobecnej teórie relativity sa vesmír začal rozvíjať zo singulárneho stavu veľkého tresku pri nekonečnej hustote a teplote asi pred 13,7 miliardami rokov</a:t>
            </a:r>
          </a:p>
          <a:p>
            <a:r>
              <a:rPr lang="sk-SK" dirty="0" smtClean="0"/>
              <a:t>dôkazom je mikrovlnné žiarenie kozmického pozadia</a:t>
            </a:r>
          </a:p>
          <a:p>
            <a:r>
              <a:rPr lang="sk-SK" dirty="0" smtClean="0"/>
              <a:t>teóriu veľkého tresku ako prvý podal </a:t>
            </a:r>
            <a:r>
              <a:rPr lang="sk-SK" dirty="0" err="1" smtClean="0"/>
              <a:t>George</a:t>
            </a:r>
            <a:r>
              <a:rPr lang="sk-SK" dirty="0" smtClean="0"/>
              <a:t> </a:t>
            </a:r>
            <a:r>
              <a:rPr lang="sk-SK" dirty="0" err="1" smtClean="0"/>
              <a:t>Gamow</a:t>
            </a:r>
            <a:r>
              <a:rPr lang="sk-SK" dirty="0" smtClean="0"/>
              <a:t> s </a:t>
            </a:r>
            <a:r>
              <a:rPr lang="sk-SK" dirty="0" err="1" smtClean="0"/>
              <a:t>Ralphom</a:t>
            </a:r>
            <a:r>
              <a:rPr lang="sk-SK" dirty="0" smtClean="0"/>
              <a:t> </a:t>
            </a:r>
            <a:r>
              <a:rPr lang="sk-SK" dirty="0" err="1" smtClean="0"/>
              <a:t>Alpherom</a:t>
            </a:r>
            <a:endParaRPr lang="sk-SK" dirty="0"/>
          </a:p>
        </p:txBody>
      </p:sp>
      <p:pic>
        <p:nvPicPr>
          <p:cNvPr id="2050" name="Picture 2" descr="http://upload.wikimedia.org/wikipedia/commons/8/88/Universe_expansion_sk.png"/>
          <p:cNvPicPr>
            <a:picLocks noChangeAspect="1" noChangeArrowheads="1"/>
          </p:cNvPicPr>
          <p:nvPr/>
        </p:nvPicPr>
        <p:blipFill rotWithShape="1">
          <a:blip r:embed="rId3">
            <a:extLst>
              <a:ext uri="{28A0092B-C50C-407E-A947-70E740481C1C}">
                <a14:useLocalDpi xmlns:a14="http://schemas.microsoft.com/office/drawing/2010/main" val="0"/>
              </a:ext>
            </a:extLst>
          </a:blip>
          <a:srcRect l="2698" r="1151"/>
          <a:stretch/>
        </p:blipFill>
        <p:spPr bwMode="auto">
          <a:xfrm>
            <a:off x="4644008" y="1614813"/>
            <a:ext cx="3896876" cy="4118443"/>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obsahu 2"/>
          <p:cNvSpPr txBox="1">
            <a:spLocks/>
          </p:cNvSpPr>
          <p:nvPr/>
        </p:nvSpPr>
        <p:spPr>
          <a:xfrm>
            <a:off x="590228" y="5949280"/>
            <a:ext cx="7950656" cy="432048"/>
          </a:xfrm>
          <a:prstGeom prst="rect">
            <a:avLst/>
          </a:prstGeom>
          <a:solidFill>
            <a:srgbClr val="008000"/>
          </a:solidFill>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2000" b="1"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Clr>
                <a:srgbClr val="DC9E1F"/>
              </a:buClr>
              <a:buFont typeface="Arial" pitchFamily="34" charset="0"/>
              <a:buNone/>
            </a:pPr>
            <a:r>
              <a:rPr lang="sk-SK" dirty="0" smtClean="0">
                <a:solidFill>
                  <a:srgbClr val="FFFFFF"/>
                </a:solidFill>
                <a:hlinkClick r:id="rId4"/>
              </a:rPr>
              <a:t>video</a:t>
            </a:r>
            <a:endParaRPr lang="sk-SK" dirty="0">
              <a:solidFill>
                <a:srgbClr val="FFFFFF"/>
              </a:solidFill>
            </a:endParaRPr>
          </a:p>
        </p:txBody>
      </p:sp>
    </p:spTree>
    <p:extLst>
      <p:ext uri="{BB962C8B-B14F-4D97-AF65-F5344CB8AC3E}">
        <p14:creationId xmlns:p14="http://schemas.microsoft.com/office/powerpoint/2010/main" val="351074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smtClean="0"/>
              <a:t>Zákon zachovania energie</a:t>
            </a:r>
            <a:endParaRPr lang="sk-SK" dirty="0"/>
          </a:p>
        </p:txBody>
      </p:sp>
      <p:sp>
        <p:nvSpPr>
          <p:cNvPr id="3" name="Zástupný symbol obsahu 2"/>
          <p:cNvSpPr>
            <a:spLocks noGrp="1"/>
          </p:cNvSpPr>
          <p:nvPr>
            <p:ph sz="quarter" idx="13"/>
          </p:nvPr>
        </p:nvSpPr>
        <p:spPr>
          <a:xfrm>
            <a:off x="609600" y="1618456"/>
            <a:ext cx="3026296" cy="4114800"/>
          </a:xfrm>
        </p:spPr>
        <p:txBody>
          <a:bodyPr/>
          <a:lstStyle/>
          <a:p>
            <a:r>
              <a:rPr lang="sk-SK" dirty="0"/>
              <a:t>v izolovanej fyzikálnej sústave je celková energia </a:t>
            </a:r>
            <a:r>
              <a:rPr lang="sk-SK" dirty="0" smtClean="0"/>
              <a:t>nemenná - čiže </a:t>
            </a:r>
            <a:r>
              <a:rPr lang="sk-SK" dirty="0"/>
              <a:t>nie je funkciou </a:t>
            </a:r>
            <a:r>
              <a:rPr lang="sk-SK" dirty="0" smtClean="0"/>
              <a:t>času</a:t>
            </a:r>
          </a:p>
          <a:p>
            <a:r>
              <a:rPr lang="sk-SK" dirty="0" smtClean="0"/>
              <a:t>energia </a:t>
            </a:r>
            <a:r>
              <a:rPr lang="sk-SK" dirty="0"/>
              <a:t>nevzniká a nezaniká, </a:t>
            </a:r>
            <a:r>
              <a:rPr lang="sk-SK" dirty="0" smtClean="0"/>
              <a:t>len sa </a:t>
            </a:r>
            <a:r>
              <a:rPr lang="sk-SK" dirty="0"/>
              <a:t>premieňa z jednej formy energie na </a:t>
            </a:r>
            <a:r>
              <a:rPr lang="sk-SK" dirty="0" smtClean="0"/>
              <a:t>iné </a:t>
            </a:r>
            <a:r>
              <a:rPr lang="sk-SK" dirty="0"/>
              <a:t>formy energií</a:t>
            </a:r>
          </a:p>
        </p:txBody>
      </p:sp>
      <p:sp>
        <p:nvSpPr>
          <p:cNvPr id="4" name="Zástupný symbol obsahu 2"/>
          <p:cNvSpPr txBox="1">
            <a:spLocks/>
          </p:cNvSpPr>
          <p:nvPr/>
        </p:nvSpPr>
        <p:spPr>
          <a:xfrm>
            <a:off x="3851920" y="1618456"/>
            <a:ext cx="4680520" cy="1810544"/>
          </a:xfrm>
          <a:prstGeom prst="rect">
            <a:avLst/>
          </a:prstGeom>
          <a:solidFill>
            <a:srgbClr val="008000"/>
          </a:solidFill>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pPr>
            <a:endParaRPr lang="sk-SK" dirty="0">
              <a:solidFill>
                <a:srgbClr val="FFFFFF"/>
              </a:solidFill>
            </a:endParaRPr>
          </a:p>
        </p:txBody>
      </p:sp>
      <p:sp>
        <p:nvSpPr>
          <p:cNvPr id="5" name="Zástupný symbol obsahu 2"/>
          <p:cNvSpPr txBox="1">
            <a:spLocks/>
          </p:cNvSpPr>
          <p:nvPr/>
        </p:nvSpPr>
        <p:spPr>
          <a:xfrm>
            <a:off x="3851920" y="3717032"/>
            <a:ext cx="4680520" cy="2016224"/>
          </a:xfrm>
          <a:prstGeom prst="rect">
            <a:avLst/>
          </a:prstGeom>
          <a:solidFill>
            <a:srgbClr val="008000"/>
          </a:solidFill>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pPr>
            <a:endParaRPr lang="sk-SK" dirty="0">
              <a:solidFill>
                <a:srgbClr val="FFFFFF"/>
              </a:solidFill>
            </a:endParaRPr>
          </a:p>
        </p:txBody>
      </p:sp>
      <p:sp>
        <p:nvSpPr>
          <p:cNvPr id="7" name="Šípka nahor 6"/>
          <p:cNvSpPr/>
          <p:nvPr/>
        </p:nvSpPr>
        <p:spPr>
          <a:xfrm>
            <a:off x="5508104" y="3717032"/>
            <a:ext cx="1368152" cy="936104"/>
          </a:xfrm>
          <a:prstGeom prst="upArrow">
            <a:avLst>
              <a:gd name="adj1" fmla="val 50000"/>
              <a:gd name="adj2" fmla="val 41390"/>
            </a:avLst>
          </a:prstGeom>
          <a:solidFill>
            <a:srgbClr val="008000"/>
          </a:solidFill>
        </p:spPr>
        <p:txBody>
          <a:bodyPr vert="horz" lIns="91440" tIns="45720" rIns="91440" bIns="45720" rtlCol="0">
            <a:normAutofit/>
          </a:bodyPr>
          <a:lstStyle/>
          <a:p>
            <a:pPr marL="342900" indent="-342900">
              <a:spcBef>
                <a:spcPct val="20000"/>
              </a:spcBef>
              <a:spcAft>
                <a:spcPts val="600"/>
              </a:spcAft>
              <a:buClr>
                <a:srgbClr val="DC9E1F"/>
              </a:buClr>
              <a:buFont typeface="Arial" pitchFamily="34" charset="0"/>
              <a:buChar char="•"/>
            </a:pPr>
            <a:endParaRPr lang="sk-SK" sz="1700" spc="30">
              <a:solidFill>
                <a:srgbClr val="FFFFFF"/>
              </a:solidFill>
            </a:endParaRPr>
          </a:p>
        </p:txBody>
      </p:sp>
      <p:grpSp>
        <p:nvGrpSpPr>
          <p:cNvPr id="14" name="Skupina 13"/>
          <p:cNvGrpSpPr/>
          <p:nvPr/>
        </p:nvGrpSpPr>
        <p:grpSpPr>
          <a:xfrm>
            <a:off x="3905775" y="1618455"/>
            <a:ext cx="4554970" cy="646332"/>
            <a:chOff x="3905775" y="1618455"/>
            <a:chExt cx="4554970" cy="646332"/>
          </a:xfrm>
        </p:grpSpPr>
        <p:sp>
          <p:nvSpPr>
            <p:cNvPr id="9" name="BlokTextu 8"/>
            <p:cNvSpPr txBox="1"/>
            <p:nvPr/>
          </p:nvSpPr>
          <p:spPr>
            <a:xfrm>
              <a:off x="3905775" y="1618455"/>
              <a:ext cx="2322409" cy="646331"/>
            </a:xfrm>
            <a:prstGeom prst="rect">
              <a:avLst/>
            </a:prstGeom>
            <a:noFill/>
          </p:spPr>
          <p:txBody>
            <a:bodyPr wrap="square" rtlCol="0">
              <a:spAutoFit/>
            </a:bodyPr>
            <a:lstStyle/>
            <a:p>
              <a:r>
                <a:rPr lang="sk-SK" dirty="0" smtClean="0">
                  <a:solidFill>
                    <a:srgbClr val="FFFFFF"/>
                  </a:solidFill>
                </a:rPr>
                <a:t>pohybová energia</a:t>
              </a:r>
            </a:p>
            <a:p>
              <a:r>
                <a:rPr lang="sk-SK" dirty="0" err="1" smtClean="0">
                  <a:solidFill>
                    <a:srgbClr val="FFFFFF"/>
                  </a:solidFill>
                </a:rPr>
                <a:t>E</a:t>
              </a:r>
              <a:r>
                <a:rPr lang="sk-SK" baseline="-25000" dirty="0" err="1" smtClean="0">
                  <a:solidFill>
                    <a:srgbClr val="FFFFFF"/>
                  </a:solidFill>
                </a:rPr>
                <a:t>k</a:t>
              </a:r>
              <a:r>
                <a:rPr lang="sk-SK" dirty="0" smtClean="0">
                  <a:solidFill>
                    <a:srgbClr val="FFFFFF"/>
                  </a:solidFill>
                </a:rPr>
                <a:t>= 0J</a:t>
              </a:r>
              <a:endParaRPr lang="sk-SK" dirty="0">
                <a:solidFill>
                  <a:srgbClr val="FFFFFF"/>
                </a:solidFill>
              </a:endParaRPr>
            </a:p>
          </p:txBody>
        </p:sp>
        <p:sp>
          <p:nvSpPr>
            <p:cNvPr id="10" name="BlokTextu 9"/>
            <p:cNvSpPr txBox="1"/>
            <p:nvPr/>
          </p:nvSpPr>
          <p:spPr>
            <a:xfrm>
              <a:off x="6138336" y="1618456"/>
              <a:ext cx="2322409" cy="646331"/>
            </a:xfrm>
            <a:prstGeom prst="rect">
              <a:avLst/>
            </a:prstGeom>
            <a:noFill/>
          </p:spPr>
          <p:txBody>
            <a:bodyPr wrap="square" rtlCol="0">
              <a:spAutoFit/>
            </a:bodyPr>
            <a:lstStyle/>
            <a:p>
              <a:pPr algn="r"/>
              <a:r>
                <a:rPr lang="sk-SK" dirty="0" smtClean="0">
                  <a:solidFill>
                    <a:srgbClr val="FFFFFF"/>
                  </a:solidFill>
                </a:rPr>
                <a:t>polohová energia</a:t>
              </a:r>
            </a:p>
            <a:p>
              <a:pPr algn="r"/>
              <a:r>
                <a:rPr lang="sk-SK" dirty="0" err="1" smtClean="0">
                  <a:solidFill>
                    <a:srgbClr val="FFFFFF"/>
                  </a:solidFill>
                </a:rPr>
                <a:t>E</a:t>
              </a:r>
              <a:r>
                <a:rPr lang="sk-SK" baseline="-25000" dirty="0" err="1">
                  <a:solidFill>
                    <a:srgbClr val="FFFFFF"/>
                  </a:solidFill>
                </a:rPr>
                <a:t>p</a:t>
              </a:r>
              <a:r>
                <a:rPr lang="sk-SK" dirty="0" smtClean="0">
                  <a:solidFill>
                    <a:srgbClr val="FFFFFF"/>
                  </a:solidFill>
                </a:rPr>
                <a:t>= 1J</a:t>
              </a:r>
              <a:endParaRPr lang="sk-SK" dirty="0">
                <a:solidFill>
                  <a:srgbClr val="FFFFFF"/>
                </a:solidFill>
              </a:endParaRPr>
            </a:p>
          </p:txBody>
        </p:sp>
      </p:grpSp>
      <p:grpSp>
        <p:nvGrpSpPr>
          <p:cNvPr id="12" name="Skupina 11"/>
          <p:cNvGrpSpPr/>
          <p:nvPr/>
        </p:nvGrpSpPr>
        <p:grpSpPr>
          <a:xfrm>
            <a:off x="3914851" y="4941168"/>
            <a:ext cx="4554657" cy="648072"/>
            <a:chOff x="3905775" y="5085184"/>
            <a:chExt cx="4554657" cy="648072"/>
          </a:xfrm>
        </p:grpSpPr>
        <p:sp>
          <p:nvSpPr>
            <p:cNvPr id="8" name="BlokTextu 7"/>
            <p:cNvSpPr txBox="1"/>
            <p:nvPr/>
          </p:nvSpPr>
          <p:spPr>
            <a:xfrm>
              <a:off x="3905775" y="5085184"/>
              <a:ext cx="2322409" cy="646331"/>
            </a:xfrm>
            <a:prstGeom prst="rect">
              <a:avLst/>
            </a:prstGeom>
            <a:noFill/>
          </p:spPr>
          <p:txBody>
            <a:bodyPr wrap="square" rtlCol="0">
              <a:spAutoFit/>
            </a:bodyPr>
            <a:lstStyle/>
            <a:p>
              <a:r>
                <a:rPr lang="sk-SK" dirty="0" smtClean="0">
                  <a:solidFill>
                    <a:srgbClr val="FFFFFF"/>
                  </a:solidFill>
                </a:rPr>
                <a:t>pohybová energia</a:t>
              </a:r>
            </a:p>
            <a:p>
              <a:r>
                <a:rPr lang="sk-SK" dirty="0" err="1" smtClean="0">
                  <a:solidFill>
                    <a:srgbClr val="FFFFFF"/>
                  </a:solidFill>
                </a:rPr>
                <a:t>E</a:t>
              </a:r>
              <a:r>
                <a:rPr lang="sk-SK" baseline="-25000" dirty="0" err="1" smtClean="0">
                  <a:solidFill>
                    <a:srgbClr val="FFFFFF"/>
                  </a:solidFill>
                </a:rPr>
                <a:t>k</a:t>
              </a:r>
              <a:r>
                <a:rPr lang="sk-SK" dirty="0" smtClean="0">
                  <a:solidFill>
                    <a:srgbClr val="FFFFFF"/>
                  </a:solidFill>
                </a:rPr>
                <a:t>= 1J</a:t>
              </a:r>
              <a:endParaRPr lang="sk-SK" dirty="0">
                <a:solidFill>
                  <a:srgbClr val="FFFFFF"/>
                </a:solidFill>
              </a:endParaRPr>
            </a:p>
          </p:txBody>
        </p:sp>
        <p:sp>
          <p:nvSpPr>
            <p:cNvPr id="11" name="BlokTextu 10"/>
            <p:cNvSpPr txBox="1"/>
            <p:nvPr/>
          </p:nvSpPr>
          <p:spPr>
            <a:xfrm>
              <a:off x="6138023" y="5086925"/>
              <a:ext cx="2322409" cy="646331"/>
            </a:xfrm>
            <a:prstGeom prst="rect">
              <a:avLst/>
            </a:prstGeom>
            <a:noFill/>
          </p:spPr>
          <p:txBody>
            <a:bodyPr wrap="square" rtlCol="0">
              <a:spAutoFit/>
            </a:bodyPr>
            <a:lstStyle/>
            <a:p>
              <a:pPr algn="r"/>
              <a:r>
                <a:rPr lang="sk-SK" dirty="0" smtClean="0">
                  <a:solidFill>
                    <a:srgbClr val="FFFFFF"/>
                  </a:solidFill>
                </a:rPr>
                <a:t>polohová energia</a:t>
              </a:r>
            </a:p>
            <a:p>
              <a:pPr algn="r"/>
              <a:r>
                <a:rPr lang="sk-SK" dirty="0" err="1" smtClean="0">
                  <a:solidFill>
                    <a:srgbClr val="FFFFFF"/>
                  </a:solidFill>
                </a:rPr>
                <a:t>E</a:t>
              </a:r>
              <a:r>
                <a:rPr lang="sk-SK" baseline="-25000" dirty="0" err="1">
                  <a:solidFill>
                    <a:srgbClr val="FFFFFF"/>
                  </a:solidFill>
                </a:rPr>
                <a:t>p</a:t>
              </a:r>
              <a:r>
                <a:rPr lang="sk-SK" dirty="0" smtClean="0">
                  <a:solidFill>
                    <a:srgbClr val="FFFFFF"/>
                  </a:solidFill>
                </a:rPr>
                <a:t>= 0J</a:t>
              </a:r>
              <a:endParaRPr lang="sk-SK" dirty="0">
                <a:solidFill>
                  <a:srgbClr val="FFFFFF"/>
                </a:solidFill>
              </a:endParaRPr>
            </a:p>
          </p:txBody>
        </p:sp>
      </p:grpSp>
      <p:sp>
        <p:nvSpPr>
          <p:cNvPr id="13" name="Obdĺžnik 12"/>
          <p:cNvSpPr/>
          <p:nvPr/>
        </p:nvSpPr>
        <p:spPr>
          <a:xfrm>
            <a:off x="3851920" y="5589240"/>
            <a:ext cx="4680520" cy="14401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6" name="Ovál 5"/>
          <p:cNvSpPr/>
          <p:nvPr/>
        </p:nvSpPr>
        <p:spPr>
          <a:xfrm>
            <a:off x="5832140" y="4869160"/>
            <a:ext cx="720080" cy="720080"/>
          </a:xfrm>
          <a:prstGeom prst="ellipse">
            <a:avLst/>
          </a:prstGeom>
          <a:solidFill>
            <a:schemeClr val="accent2"/>
          </a:solidFill>
          <a:ln>
            <a:solidFill>
              <a:schemeClr val="accent1"/>
            </a:solidFill>
          </a:ln>
        </p:spPr>
        <p:txBody>
          <a:bodyPr vert="horz" lIns="91440" tIns="45720" rIns="91440" bIns="45720" rtlCol="0" anchor="b" anchorCtr="0">
            <a:noAutofit/>
          </a:bodyPr>
          <a:lstStyle/>
          <a:p>
            <a:pPr algn="ctr">
              <a:spcBef>
                <a:spcPct val="0"/>
              </a:spcBef>
            </a:pPr>
            <a:endParaRPr lang="sk-SK" sz="3000" b="1" cap="all" spc="50">
              <a:solidFill>
                <a:srgbClr val="FFFFFF"/>
              </a:solidFill>
            </a:endParaRPr>
          </a:p>
        </p:txBody>
      </p:sp>
    </p:spTree>
    <p:extLst>
      <p:ext uri="{BB962C8B-B14F-4D97-AF65-F5344CB8AC3E}">
        <p14:creationId xmlns:p14="http://schemas.microsoft.com/office/powerpoint/2010/main" val="162452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100000" fill="hold" grpId="0" nodeType="clickEffect">
                                  <p:stCondLst>
                                    <p:cond delay="0"/>
                                  </p:stCondLst>
                                  <p:childTnLst>
                                    <p:animMotion origin="layout" path="M 3.61111E-6 -1.55679E-6 L 3.61111E-6 -0.12584 " pathEditMode="fixed" rAng="0" ptsTypes="AA">
                                      <p:cBhvr>
                                        <p:cTn id="6" dur="1000" fill="hold"/>
                                        <p:tgtEl>
                                          <p:spTgt spid="7"/>
                                        </p:tgtEl>
                                        <p:attrNameLst>
                                          <p:attrName>ppt_x</p:attrName>
                                          <p:attrName>ppt_y</p:attrName>
                                        </p:attrNameLst>
                                      </p:cBhvr>
                                      <p:rCtr x="0" y="-6292"/>
                                    </p:animMotion>
                                  </p:childTnLst>
                                </p:cTn>
                              </p:par>
                              <p:par>
                                <p:cTn id="7" presetID="42" presetClass="path" presetSubtype="0" decel="100000" fill="hold" grpId="0" nodeType="withEffect">
                                  <p:stCondLst>
                                    <p:cond delay="0"/>
                                  </p:stCondLst>
                                  <p:childTnLst>
                                    <p:animMotion origin="layout" path="M -3.88889E-6 -0.45139 L -3.88889E-6 0 " pathEditMode="relative" rAng="0" ptsTypes="AA">
                                      <p:cBhvr>
                                        <p:cTn id="8" dur="2000" spd="-100000" fill="hold"/>
                                        <p:tgtEl>
                                          <p:spTgt spid="6"/>
                                        </p:tgtEl>
                                        <p:attrNameLst>
                                          <p:attrName>ppt_x</p:attrName>
                                          <p:attrName>ppt_y</p:attrName>
                                        </p:attrNameLst>
                                      </p:cBhvr>
                                      <p:rCtr x="0" y="22569"/>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par>
                                <p:cTn id="13" presetID="10" presetClass="exit" presetSubtype="0" fill="hold" nodeType="withEffect">
                                  <p:stCondLst>
                                    <p:cond delay="0"/>
                                  </p:stCondLst>
                                  <p:childTnLst>
                                    <p:animEffect transition="out" filter="fade">
                                      <p:cBhvr>
                                        <p:cTn id="14" dur="250"/>
                                        <p:tgtEl>
                                          <p:spTgt spid="12"/>
                                        </p:tgtEl>
                                      </p:cBhvr>
                                    </p:animEffect>
                                    <p:set>
                                      <p:cBhvr>
                                        <p:cTn id="15" dur="1" fill="hold">
                                          <p:stCondLst>
                                            <p:cond delay="24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Šípka nahor 19"/>
          <p:cNvSpPr/>
          <p:nvPr/>
        </p:nvSpPr>
        <p:spPr>
          <a:xfrm>
            <a:off x="5508104" y="2996952"/>
            <a:ext cx="1368152" cy="936104"/>
          </a:xfrm>
          <a:prstGeom prst="upArrow">
            <a:avLst>
              <a:gd name="adj1" fmla="val 50000"/>
              <a:gd name="adj2" fmla="val 41390"/>
            </a:avLst>
          </a:prstGeom>
          <a:solidFill>
            <a:srgbClr val="008000"/>
          </a:solidFill>
        </p:spPr>
        <p:txBody>
          <a:bodyPr vert="horz" lIns="91440" tIns="45720" rIns="91440" bIns="45720" rtlCol="0">
            <a:normAutofit/>
          </a:bodyPr>
          <a:lstStyle/>
          <a:p>
            <a:pPr marL="342900" indent="-342900">
              <a:spcBef>
                <a:spcPct val="20000"/>
              </a:spcBef>
              <a:spcAft>
                <a:spcPts val="600"/>
              </a:spcAft>
              <a:buClr>
                <a:srgbClr val="DC9E1F"/>
              </a:buClr>
              <a:buFont typeface="Arial" pitchFamily="34" charset="0"/>
              <a:buChar char="•"/>
            </a:pPr>
            <a:endParaRPr lang="sk-SK" sz="1700" spc="30">
              <a:solidFill>
                <a:srgbClr val="FFFFFF"/>
              </a:solidFill>
            </a:endParaRPr>
          </a:p>
        </p:txBody>
      </p:sp>
      <p:sp>
        <p:nvSpPr>
          <p:cNvPr id="18" name="Šípka nahor 17"/>
          <p:cNvSpPr/>
          <p:nvPr/>
        </p:nvSpPr>
        <p:spPr>
          <a:xfrm flipV="1">
            <a:off x="5886146" y="2264373"/>
            <a:ext cx="612068" cy="864096"/>
          </a:xfrm>
          <a:prstGeom prst="upArrow">
            <a:avLst/>
          </a:prstGeom>
          <a:solidFill>
            <a:schemeClr val="bg1"/>
          </a:solidFill>
        </p:spPr>
        <p:txBody>
          <a:bodyPr vert="horz" lIns="91440" tIns="45720" rIns="91440" bIns="45720" rtlCol="0">
            <a:normAutofit/>
          </a:bodyPr>
          <a:lstStyle/>
          <a:p>
            <a:pPr marL="342900" indent="-342900">
              <a:spcBef>
                <a:spcPct val="20000"/>
              </a:spcBef>
              <a:spcAft>
                <a:spcPts val="600"/>
              </a:spcAft>
              <a:buClr>
                <a:srgbClr val="DC9E1F"/>
              </a:buClr>
              <a:buFont typeface="Arial" pitchFamily="34" charset="0"/>
              <a:buChar char="•"/>
            </a:pPr>
            <a:endParaRPr lang="sk-SK" sz="1700" spc="30">
              <a:solidFill>
                <a:srgbClr val="000000"/>
              </a:solidFill>
            </a:endParaRPr>
          </a:p>
        </p:txBody>
      </p:sp>
      <p:sp>
        <p:nvSpPr>
          <p:cNvPr id="4" name="Zástupný symbol obsahu 2"/>
          <p:cNvSpPr txBox="1">
            <a:spLocks/>
          </p:cNvSpPr>
          <p:nvPr/>
        </p:nvSpPr>
        <p:spPr>
          <a:xfrm>
            <a:off x="3851920" y="1618456"/>
            <a:ext cx="4680520" cy="1810544"/>
          </a:xfrm>
          <a:prstGeom prst="rect">
            <a:avLst/>
          </a:prstGeom>
          <a:solidFill>
            <a:srgbClr val="008000"/>
          </a:solidFill>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pPr>
            <a:endParaRPr lang="sk-SK" dirty="0">
              <a:solidFill>
                <a:srgbClr val="FFFFFF"/>
              </a:solidFill>
            </a:endParaRPr>
          </a:p>
        </p:txBody>
      </p:sp>
      <p:sp>
        <p:nvSpPr>
          <p:cNvPr id="2" name="Nadpis 1"/>
          <p:cNvSpPr>
            <a:spLocks noGrp="1"/>
          </p:cNvSpPr>
          <p:nvPr>
            <p:ph type="title"/>
          </p:nvPr>
        </p:nvSpPr>
        <p:spPr/>
        <p:txBody>
          <a:bodyPr/>
          <a:lstStyle/>
          <a:p>
            <a:pPr algn="ctr"/>
            <a:r>
              <a:rPr lang="sk-SK" dirty="0" smtClean="0"/>
              <a:t>Zákon zachovania energie</a:t>
            </a:r>
            <a:endParaRPr lang="sk-SK" dirty="0"/>
          </a:p>
        </p:txBody>
      </p:sp>
      <p:sp>
        <p:nvSpPr>
          <p:cNvPr id="3" name="Zástupný symbol obsahu 2"/>
          <p:cNvSpPr>
            <a:spLocks noGrp="1"/>
          </p:cNvSpPr>
          <p:nvPr>
            <p:ph sz="quarter" idx="13"/>
          </p:nvPr>
        </p:nvSpPr>
        <p:spPr>
          <a:xfrm>
            <a:off x="609600" y="1618456"/>
            <a:ext cx="3026296" cy="4114800"/>
          </a:xfrm>
        </p:spPr>
        <p:txBody>
          <a:bodyPr/>
          <a:lstStyle/>
          <a:p>
            <a:r>
              <a:rPr lang="sk-SK" dirty="0"/>
              <a:t>v izolovanej fyzikálnej sústave je celková energia </a:t>
            </a:r>
            <a:r>
              <a:rPr lang="sk-SK" dirty="0" smtClean="0"/>
              <a:t>nemenná - čiže </a:t>
            </a:r>
            <a:r>
              <a:rPr lang="sk-SK" dirty="0"/>
              <a:t>nie je funkciou </a:t>
            </a:r>
            <a:r>
              <a:rPr lang="sk-SK" dirty="0" smtClean="0"/>
              <a:t>času</a:t>
            </a:r>
          </a:p>
          <a:p>
            <a:r>
              <a:rPr lang="sk-SK" dirty="0" smtClean="0"/>
              <a:t>energia </a:t>
            </a:r>
            <a:r>
              <a:rPr lang="sk-SK" dirty="0"/>
              <a:t>nevzniká a nezaniká, </a:t>
            </a:r>
            <a:r>
              <a:rPr lang="sk-SK" dirty="0" smtClean="0"/>
              <a:t>len sa premieňa </a:t>
            </a:r>
            <a:r>
              <a:rPr lang="sk-SK" dirty="0"/>
              <a:t>z jednej formy energie na </a:t>
            </a:r>
            <a:r>
              <a:rPr lang="sk-SK" dirty="0" smtClean="0"/>
              <a:t>iné </a:t>
            </a:r>
            <a:r>
              <a:rPr lang="sk-SK" dirty="0"/>
              <a:t>formy energií</a:t>
            </a:r>
          </a:p>
        </p:txBody>
      </p:sp>
      <p:sp>
        <p:nvSpPr>
          <p:cNvPr id="5" name="Zástupný symbol obsahu 2"/>
          <p:cNvSpPr txBox="1">
            <a:spLocks/>
          </p:cNvSpPr>
          <p:nvPr/>
        </p:nvSpPr>
        <p:spPr>
          <a:xfrm>
            <a:off x="3851920" y="3717032"/>
            <a:ext cx="4680520" cy="2016224"/>
          </a:xfrm>
          <a:prstGeom prst="rect">
            <a:avLst/>
          </a:prstGeom>
          <a:solidFill>
            <a:srgbClr val="008000"/>
          </a:solidFill>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pPr>
            <a:endParaRPr lang="sk-SK" dirty="0">
              <a:solidFill>
                <a:srgbClr val="FFFFFF"/>
              </a:solidFill>
            </a:endParaRPr>
          </a:p>
        </p:txBody>
      </p:sp>
      <p:sp>
        <p:nvSpPr>
          <p:cNvPr id="7" name="Šípka nahor 6"/>
          <p:cNvSpPr/>
          <p:nvPr/>
        </p:nvSpPr>
        <p:spPr>
          <a:xfrm>
            <a:off x="5832140" y="3880532"/>
            <a:ext cx="720080" cy="936104"/>
          </a:xfrm>
          <a:prstGeom prst="upArrow">
            <a:avLst/>
          </a:prstGeom>
          <a:solidFill>
            <a:srgbClr val="008000"/>
          </a:solidFill>
        </p:spPr>
        <p:txBody>
          <a:bodyPr vert="horz" lIns="91440" tIns="45720" rIns="91440" bIns="45720" rtlCol="0">
            <a:normAutofit/>
          </a:bodyPr>
          <a:lstStyle/>
          <a:p>
            <a:pPr marL="342900" indent="-342900">
              <a:spcBef>
                <a:spcPct val="20000"/>
              </a:spcBef>
              <a:spcAft>
                <a:spcPts val="600"/>
              </a:spcAft>
              <a:buClr>
                <a:srgbClr val="DC9E1F"/>
              </a:buClr>
              <a:buFont typeface="Arial" pitchFamily="34" charset="0"/>
              <a:buChar char="•"/>
            </a:pPr>
            <a:endParaRPr lang="sk-SK" sz="1700" spc="30">
              <a:solidFill>
                <a:srgbClr val="FFFFFF"/>
              </a:solidFill>
            </a:endParaRPr>
          </a:p>
        </p:txBody>
      </p:sp>
      <p:grpSp>
        <p:nvGrpSpPr>
          <p:cNvPr id="14" name="Skupina 13"/>
          <p:cNvGrpSpPr/>
          <p:nvPr/>
        </p:nvGrpSpPr>
        <p:grpSpPr>
          <a:xfrm>
            <a:off x="3905775" y="1618455"/>
            <a:ext cx="4554970" cy="646332"/>
            <a:chOff x="3905775" y="1618455"/>
            <a:chExt cx="4554970" cy="646332"/>
          </a:xfrm>
        </p:grpSpPr>
        <p:sp>
          <p:nvSpPr>
            <p:cNvPr id="9" name="BlokTextu 8"/>
            <p:cNvSpPr txBox="1"/>
            <p:nvPr/>
          </p:nvSpPr>
          <p:spPr>
            <a:xfrm>
              <a:off x="3905775" y="1618455"/>
              <a:ext cx="2322409" cy="646331"/>
            </a:xfrm>
            <a:prstGeom prst="rect">
              <a:avLst/>
            </a:prstGeom>
            <a:noFill/>
          </p:spPr>
          <p:txBody>
            <a:bodyPr wrap="square" rtlCol="0">
              <a:spAutoFit/>
            </a:bodyPr>
            <a:lstStyle/>
            <a:p>
              <a:r>
                <a:rPr lang="sk-SK" dirty="0" smtClean="0">
                  <a:solidFill>
                    <a:srgbClr val="FFFFFF"/>
                  </a:solidFill>
                </a:rPr>
                <a:t>pohybová energia</a:t>
              </a:r>
            </a:p>
            <a:p>
              <a:r>
                <a:rPr lang="sk-SK" dirty="0" err="1" smtClean="0">
                  <a:solidFill>
                    <a:srgbClr val="FFFFFF"/>
                  </a:solidFill>
                </a:rPr>
                <a:t>E</a:t>
              </a:r>
              <a:r>
                <a:rPr lang="sk-SK" baseline="-25000" dirty="0" err="1" smtClean="0">
                  <a:solidFill>
                    <a:srgbClr val="FFFFFF"/>
                  </a:solidFill>
                </a:rPr>
                <a:t>k</a:t>
              </a:r>
              <a:r>
                <a:rPr lang="sk-SK" dirty="0" smtClean="0">
                  <a:solidFill>
                    <a:srgbClr val="FFFFFF"/>
                  </a:solidFill>
                </a:rPr>
                <a:t>= 0J</a:t>
              </a:r>
              <a:endParaRPr lang="sk-SK" dirty="0">
                <a:solidFill>
                  <a:srgbClr val="FFFFFF"/>
                </a:solidFill>
              </a:endParaRPr>
            </a:p>
          </p:txBody>
        </p:sp>
        <p:sp>
          <p:nvSpPr>
            <p:cNvPr id="10" name="BlokTextu 9"/>
            <p:cNvSpPr txBox="1"/>
            <p:nvPr/>
          </p:nvSpPr>
          <p:spPr>
            <a:xfrm>
              <a:off x="6138336" y="1618456"/>
              <a:ext cx="2322409" cy="646331"/>
            </a:xfrm>
            <a:prstGeom prst="rect">
              <a:avLst/>
            </a:prstGeom>
            <a:noFill/>
          </p:spPr>
          <p:txBody>
            <a:bodyPr wrap="square" rtlCol="0">
              <a:spAutoFit/>
            </a:bodyPr>
            <a:lstStyle/>
            <a:p>
              <a:pPr algn="r"/>
              <a:r>
                <a:rPr lang="sk-SK" dirty="0" smtClean="0">
                  <a:solidFill>
                    <a:srgbClr val="FFFFFF"/>
                  </a:solidFill>
                </a:rPr>
                <a:t>polohová energia</a:t>
              </a:r>
            </a:p>
            <a:p>
              <a:pPr algn="r"/>
              <a:r>
                <a:rPr lang="sk-SK" dirty="0" err="1" smtClean="0">
                  <a:solidFill>
                    <a:srgbClr val="FFFFFF"/>
                  </a:solidFill>
                </a:rPr>
                <a:t>E</a:t>
              </a:r>
              <a:r>
                <a:rPr lang="sk-SK" baseline="-25000" dirty="0" err="1">
                  <a:solidFill>
                    <a:srgbClr val="FFFFFF"/>
                  </a:solidFill>
                </a:rPr>
                <a:t>p</a:t>
              </a:r>
              <a:r>
                <a:rPr lang="sk-SK" dirty="0" smtClean="0">
                  <a:solidFill>
                    <a:srgbClr val="FFFFFF"/>
                  </a:solidFill>
                </a:rPr>
                <a:t>= 1J</a:t>
              </a:r>
              <a:endParaRPr lang="sk-SK" dirty="0">
                <a:solidFill>
                  <a:srgbClr val="FFFFFF"/>
                </a:solidFill>
              </a:endParaRPr>
            </a:p>
          </p:txBody>
        </p:sp>
      </p:grpSp>
      <p:grpSp>
        <p:nvGrpSpPr>
          <p:cNvPr id="12" name="Skupina 11"/>
          <p:cNvGrpSpPr/>
          <p:nvPr/>
        </p:nvGrpSpPr>
        <p:grpSpPr>
          <a:xfrm>
            <a:off x="3914851" y="4941168"/>
            <a:ext cx="4554657" cy="648072"/>
            <a:chOff x="3905775" y="5085184"/>
            <a:chExt cx="4554657" cy="648072"/>
          </a:xfrm>
        </p:grpSpPr>
        <p:sp>
          <p:nvSpPr>
            <p:cNvPr id="8" name="BlokTextu 7"/>
            <p:cNvSpPr txBox="1"/>
            <p:nvPr/>
          </p:nvSpPr>
          <p:spPr>
            <a:xfrm>
              <a:off x="3905775" y="5085184"/>
              <a:ext cx="2322409" cy="646331"/>
            </a:xfrm>
            <a:prstGeom prst="rect">
              <a:avLst/>
            </a:prstGeom>
            <a:noFill/>
          </p:spPr>
          <p:txBody>
            <a:bodyPr wrap="square" rtlCol="0">
              <a:spAutoFit/>
            </a:bodyPr>
            <a:lstStyle/>
            <a:p>
              <a:r>
                <a:rPr lang="sk-SK" dirty="0" smtClean="0">
                  <a:solidFill>
                    <a:srgbClr val="FFFFFF"/>
                  </a:solidFill>
                </a:rPr>
                <a:t>pohybová energia</a:t>
              </a:r>
            </a:p>
            <a:p>
              <a:r>
                <a:rPr lang="sk-SK" dirty="0" err="1" smtClean="0">
                  <a:solidFill>
                    <a:srgbClr val="FFFFFF"/>
                  </a:solidFill>
                </a:rPr>
                <a:t>E</a:t>
              </a:r>
              <a:r>
                <a:rPr lang="sk-SK" baseline="-25000" dirty="0" err="1" smtClean="0">
                  <a:solidFill>
                    <a:srgbClr val="FFFFFF"/>
                  </a:solidFill>
                </a:rPr>
                <a:t>k</a:t>
              </a:r>
              <a:r>
                <a:rPr lang="sk-SK" dirty="0" smtClean="0">
                  <a:solidFill>
                    <a:srgbClr val="FFFFFF"/>
                  </a:solidFill>
                </a:rPr>
                <a:t>= 1J</a:t>
              </a:r>
              <a:endParaRPr lang="sk-SK" dirty="0">
                <a:solidFill>
                  <a:srgbClr val="FFFFFF"/>
                </a:solidFill>
              </a:endParaRPr>
            </a:p>
          </p:txBody>
        </p:sp>
        <p:sp>
          <p:nvSpPr>
            <p:cNvPr id="11" name="BlokTextu 10"/>
            <p:cNvSpPr txBox="1"/>
            <p:nvPr/>
          </p:nvSpPr>
          <p:spPr>
            <a:xfrm>
              <a:off x="6138023" y="5086925"/>
              <a:ext cx="2322409" cy="646331"/>
            </a:xfrm>
            <a:prstGeom prst="rect">
              <a:avLst/>
            </a:prstGeom>
            <a:noFill/>
          </p:spPr>
          <p:txBody>
            <a:bodyPr wrap="square" rtlCol="0">
              <a:spAutoFit/>
            </a:bodyPr>
            <a:lstStyle/>
            <a:p>
              <a:pPr algn="r"/>
              <a:r>
                <a:rPr lang="sk-SK" dirty="0" smtClean="0">
                  <a:solidFill>
                    <a:srgbClr val="FFFFFF"/>
                  </a:solidFill>
                </a:rPr>
                <a:t>polohová energia</a:t>
              </a:r>
            </a:p>
            <a:p>
              <a:pPr algn="r"/>
              <a:r>
                <a:rPr lang="sk-SK" dirty="0" err="1" smtClean="0">
                  <a:solidFill>
                    <a:srgbClr val="FFFFFF"/>
                  </a:solidFill>
                </a:rPr>
                <a:t>E</a:t>
              </a:r>
              <a:r>
                <a:rPr lang="sk-SK" baseline="-25000" dirty="0" err="1">
                  <a:solidFill>
                    <a:srgbClr val="FFFFFF"/>
                  </a:solidFill>
                </a:rPr>
                <a:t>p</a:t>
              </a:r>
              <a:r>
                <a:rPr lang="sk-SK" dirty="0" smtClean="0">
                  <a:solidFill>
                    <a:srgbClr val="FFFFFF"/>
                  </a:solidFill>
                </a:rPr>
                <a:t>= 0J</a:t>
              </a:r>
              <a:endParaRPr lang="sk-SK" dirty="0">
                <a:solidFill>
                  <a:srgbClr val="FFFFFF"/>
                </a:solidFill>
              </a:endParaRPr>
            </a:p>
          </p:txBody>
        </p:sp>
      </p:grpSp>
      <p:sp>
        <p:nvSpPr>
          <p:cNvPr id="13" name="Obdĺžnik 12"/>
          <p:cNvSpPr/>
          <p:nvPr/>
        </p:nvSpPr>
        <p:spPr>
          <a:xfrm>
            <a:off x="3851920" y="5589240"/>
            <a:ext cx="4680520" cy="144016"/>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15" name="Ovál 14"/>
          <p:cNvSpPr/>
          <p:nvPr/>
        </p:nvSpPr>
        <p:spPr>
          <a:xfrm>
            <a:off x="5832140" y="1800000"/>
            <a:ext cx="720080" cy="720080"/>
          </a:xfrm>
          <a:prstGeom prst="ellipse">
            <a:avLst/>
          </a:prstGeom>
          <a:solidFill>
            <a:schemeClr val="accent2"/>
          </a:solidFill>
          <a:ln>
            <a:solidFill>
              <a:schemeClr val="accent1"/>
            </a:solidFill>
          </a:ln>
        </p:spPr>
        <p:txBody>
          <a:bodyPr vert="horz" lIns="91440" tIns="45720" rIns="91440" bIns="45720" rtlCol="0" anchor="b" anchorCtr="0">
            <a:noAutofit/>
          </a:bodyPr>
          <a:lstStyle/>
          <a:p>
            <a:pPr algn="ctr">
              <a:spcBef>
                <a:spcPct val="0"/>
              </a:spcBef>
            </a:pPr>
            <a:endParaRPr lang="sk-SK" sz="3000" b="1" cap="all" spc="50">
              <a:solidFill>
                <a:srgbClr val="FFFFFF"/>
              </a:solidFill>
            </a:endParaRPr>
          </a:p>
        </p:txBody>
      </p:sp>
    </p:spTree>
    <p:extLst>
      <p:ext uri="{BB962C8B-B14F-4D97-AF65-F5344CB8AC3E}">
        <p14:creationId xmlns:p14="http://schemas.microsoft.com/office/powerpoint/2010/main" val="344862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72222E-6 2.59259E-6 L 4.72222E-6 0.16805 " pathEditMode="relative" rAng="0" ptsTypes="AA">
                                      <p:cBhvr>
                                        <p:cTn id="6" dur="2000" fill="hold"/>
                                        <p:tgtEl>
                                          <p:spTgt spid="18"/>
                                        </p:tgtEl>
                                        <p:attrNameLst>
                                          <p:attrName>ppt_x</p:attrName>
                                          <p:attrName>ppt_y</p:attrName>
                                        </p:attrNameLst>
                                      </p:cBhvr>
                                      <p:rCtr x="0" y="8403"/>
                                    </p:animMotion>
                                  </p:childTnLst>
                                </p:cTn>
                              </p:par>
                              <p:par>
                                <p:cTn id="7" presetID="42" presetClass="path" presetSubtype="0" accel="100000" fill="hold" grpId="0" nodeType="withEffect">
                                  <p:stCondLst>
                                    <p:cond delay="0"/>
                                  </p:stCondLst>
                                  <p:childTnLst>
                                    <p:animMotion origin="layout" path="M -3.33333E-6 0.44769 L -3.33333E-6 -0.0037 " pathEditMode="relative" rAng="0" ptsTypes="AA">
                                      <p:cBhvr>
                                        <p:cTn id="8" dur="2000" spd="-100000" fill="hold"/>
                                        <p:tgtEl>
                                          <p:spTgt spid="15"/>
                                        </p:tgtEl>
                                        <p:attrNameLst>
                                          <p:attrName>ppt_x</p:attrName>
                                          <p:attrName>ppt_y</p:attrName>
                                        </p:attrNameLst>
                                      </p:cBhvr>
                                      <p:rCtr x="0" y="-22569"/>
                                    </p:animMotion>
                                  </p:childTnLst>
                                </p:cTn>
                              </p:par>
                            </p:childTnLst>
                          </p:cTn>
                        </p:par>
                        <p:par>
                          <p:cTn id="9" fill="hold">
                            <p:stCondLst>
                              <p:cond delay="2000"/>
                            </p:stCondLst>
                            <p:childTnLst>
                              <p:par>
                                <p:cTn id="10" presetID="10" presetClass="exit" presetSubtype="0" fill="hold" nodeType="afterEffect">
                                  <p:stCondLst>
                                    <p:cond delay="0"/>
                                  </p:stCondLst>
                                  <p:childTnLst>
                                    <p:animEffect transition="out" filter="fade">
                                      <p:cBhvr>
                                        <p:cTn id="11" dur="250"/>
                                        <p:tgtEl>
                                          <p:spTgt spid="14"/>
                                        </p:tgtEl>
                                      </p:cBhvr>
                                    </p:animEffect>
                                    <p:set>
                                      <p:cBhvr>
                                        <p:cTn id="12" dur="1" fill="hold">
                                          <p:stCondLst>
                                            <p:cond delay="249"/>
                                          </p:stCondLst>
                                        </p:cTn>
                                        <p:tgtEl>
                                          <p:spTgt spid="1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p:cNvSpPr/>
          <p:nvPr/>
        </p:nvSpPr>
        <p:spPr>
          <a:xfrm>
            <a:off x="6660232" y="1628800"/>
            <a:ext cx="1872208" cy="4176464"/>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sk-SK">
              <a:solidFill>
                <a:srgbClr val="FFFFFF"/>
              </a:solidFill>
            </a:endParaRPr>
          </a:p>
        </p:txBody>
      </p:sp>
      <p:sp>
        <p:nvSpPr>
          <p:cNvPr id="3" name="Zástupný symbol obsahu 2"/>
          <p:cNvSpPr>
            <a:spLocks noGrp="1"/>
          </p:cNvSpPr>
          <p:nvPr>
            <p:ph sz="quarter" idx="13"/>
          </p:nvPr>
        </p:nvSpPr>
        <p:spPr>
          <a:xfrm>
            <a:off x="609599" y="1618456"/>
            <a:ext cx="3949919" cy="4114800"/>
          </a:xfrm>
        </p:spPr>
        <p:txBody>
          <a:bodyPr>
            <a:normAutofit/>
          </a:bodyPr>
          <a:lstStyle/>
          <a:p>
            <a:r>
              <a:rPr lang="sk-SK" dirty="0" smtClean="0"/>
              <a:t>vo vesmíre sa nachádza približne 10</a:t>
            </a:r>
            <a:r>
              <a:rPr lang="sk-SK" baseline="30000" dirty="0" smtClean="0"/>
              <a:t>80</a:t>
            </a:r>
            <a:r>
              <a:rPr lang="sk-SK" dirty="0" smtClean="0"/>
              <a:t> častíc</a:t>
            </a:r>
          </a:p>
          <a:p>
            <a:endParaRPr lang="sk-SK" dirty="0" smtClean="0"/>
          </a:p>
          <a:p>
            <a:r>
              <a:rPr lang="sk-SK" dirty="0" smtClean="0"/>
              <a:t>podľa kvantovej mechaniky môžu častice vznikať z energie formou časticovo – </a:t>
            </a:r>
            <a:r>
              <a:rPr lang="sk-SK" dirty="0" err="1" smtClean="0"/>
              <a:t>antičasticových</a:t>
            </a:r>
            <a:r>
              <a:rPr lang="sk-SK" dirty="0" smtClean="0"/>
              <a:t> párov</a:t>
            </a:r>
          </a:p>
          <a:p>
            <a:endParaRPr lang="sk-SK" dirty="0" smtClean="0"/>
          </a:p>
          <a:p>
            <a:r>
              <a:rPr lang="sk-SK" dirty="0" smtClean="0"/>
              <a:t>hmota vznikla z kladnej energie a navzájom na seba pôsobí príťažlivou gravitačnou silou </a:t>
            </a:r>
          </a:p>
        </p:txBody>
      </p:sp>
      <p:sp>
        <p:nvSpPr>
          <p:cNvPr id="2" name="Nadpis 1"/>
          <p:cNvSpPr>
            <a:spLocks noGrp="1"/>
          </p:cNvSpPr>
          <p:nvPr>
            <p:ph type="title"/>
          </p:nvPr>
        </p:nvSpPr>
        <p:spPr/>
        <p:txBody>
          <a:bodyPr/>
          <a:lstStyle/>
          <a:p>
            <a:pPr algn="ctr"/>
            <a:r>
              <a:rPr lang="sk-SK" dirty="0" smtClean="0"/>
              <a:t>Celková energia vesmíru</a:t>
            </a:r>
            <a:endParaRPr lang="sk-SK" dirty="0"/>
          </a:p>
        </p:txBody>
      </p:sp>
      <p:pic>
        <p:nvPicPr>
          <p:cNvPr id="1026" name="Picture 2" descr="File:Particles and antiparticles.svg"/>
          <p:cNvPicPr>
            <a:picLocks noChangeAspect="1" noChangeArrowheads="1"/>
          </p:cNvPicPr>
          <p:nvPr/>
        </p:nvPicPr>
        <p:blipFill rotWithShape="1">
          <a:blip r:embed="rId3">
            <a:extLst>
              <a:ext uri="{28A0092B-C50C-407E-A947-70E740481C1C}">
                <a14:useLocalDpi xmlns:a14="http://schemas.microsoft.com/office/drawing/2010/main" val="0"/>
              </a:ext>
            </a:extLst>
          </a:blip>
          <a:srcRect t="1692" b="77354"/>
          <a:stretch/>
        </p:blipFill>
        <p:spPr bwMode="auto">
          <a:xfrm flipH="1">
            <a:off x="4644008" y="4653136"/>
            <a:ext cx="3816424" cy="7852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2" descr="File:Particles and antiparticles.svg"/>
          <p:cNvPicPr>
            <a:picLocks noChangeAspect="1" noChangeArrowheads="1"/>
          </p:cNvPicPr>
          <p:nvPr/>
        </p:nvPicPr>
        <p:blipFill rotWithShape="1">
          <a:blip r:embed="rId3">
            <a:extLst>
              <a:ext uri="{28A0092B-C50C-407E-A947-70E740481C1C}">
                <a14:useLocalDpi xmlns:a14="http://schemas.microsoft.com/office/drawing/2010/main" val="0"/>
              </a:ext>
            </a:extLst>
          </a:blip>
          <a:srcRect t="23526" b="45697"/>
          <a:stretch/>
        </p:blipFill>
        <p:spPr bwMode="auto">
          <a:xfrm flipH="1">
            <a:off x="4637761" y="2348880"/>
            <a:ext cx="3816424" cy="115343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Zástupný symbol obsahu 2"/>
          <p:cNvSpPr>
            <a:spLocks noGrp="1"/>
          </p:cNvSpPr>
          <p:nvPr>
            <p:ph sz="quarter" idx="13"/>
          </p:nvPr>
        </p:nvSpPr>
        <p:spPr>
          <a:xfrm>
            <a:off x="4582521" y="1620416"/>
            <a:ext cx="3949919" cy="368424"/>
          </a:xfrm>
          <a:solidFill>
            <a:srgbClr val="008000"/>
          </a:solidFill>
        </p:spPr>
        <p:txBody>
          <a:bodyPr>
            <a:normAutofit fontScale="92500" lnSpcReduction="10000"/>
          </a:bodyPr>
          <a:lstStyle/>
          <a:p>
            <a:pPr marL="0" indent="0">
              <a:buNone/>
              <a:tabLst>
                <a:tab pos="2508250" algn="l"/>
              </a:tabLst>
            </a:pPr>
            <a:r>
              <a:rPr lang="sk-SK" dirty="0" smtClean="0"/>
              <a:t>       antiprotón 	protón	</a:t>
            </a:r>
          </a:p>
        </p:txBody>
      </p:sp>
      <p:sp>
        <p:nvSpPr>
          <p:cNvPr id="9" name="Zástupný symbol obsahu 2"/>
          <p:cNvSpPr>
            <a:spLocks noGrp="1"/>
          </p:cNvSpPr>
          <p:nvPr>
            <p:ph sz="quarter" idx="13"/>
          </p:nvPr>
        </p:nvSpPr>
        <p:spPr>
          <a:xfrm>
            <a:off x="4582521" y="3996680"/>
            <a:ext cx="3949919" cy="368424"/>
          </a:xfrm>
          <a:solidFill>
            <a:srgbClr val="008000"/>
          </a:solidFill>
        </p:spPr>
        <p:txBody>
          <a:bodyPr>
            <a:normAutofit fontScale="92500" lnSpcReduction="10000"/>
          </a:bodyPr>
          <a:lstStyle/>
          <a:p>
            <a:pPr marL="0" indent="0">
              <a:buNone/>
              <a:tabLst>
                <a:tab pos="2508250" algn="l"/>
              </a:tabLst>
            </a:pPr>
            <a:r>
              <a:rPr lang="sk-SK" dirty="0" smtClean="0"/>
              <a:t>       pozitrón	elektrón	</a:t>
            </a:r>
          </a:p>
        </p:txBody>
      </p:sp>
    </p:spTree>
    <p:extLst>
      <p:ext uri="{BB962C8B-B14F-4D97-AF65-F5344CB8AC3E}">
        <p14:creationId xmlns:p14="http://schemas.microsoft.com/office/powerpoint/2010/main" val="2042305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a:t>Celková energia vesmíru</a:t>
            </a:r>
          </a:p>
        </p:txBody>
      </p:sp>
      <p:sp>
        <p:nvSpPr>
          <p:cNvPr id="3" name="Zástupný symbol obsahu 2"/>
          <p:cNvSpPr>
            <a:spLocks noGrp="1"/>
          </p:cNvSpPr>
          <p:nvPr>
            <p:ph sz="quarter" idx="13"/>
          </p:nvPr>
        </p:nvSpPr>
        <p:spPr>
          <a:xfrm>
            <a:off x="4572000" y="1618456"/>
            <a:ext cx="3962400" cy="4114800"/>
          </a:xfrm>
        </p:spPr>
        <p:txBody>
          <a:bodyPr>
            <a:normAutofit/>
          </a:bodyPr>
          <a:lstStyle/>
          <a:p>
            <a:r>
              <a:rPr lang="sk-SK" dirty="0"/>
              <a:t>na to, aby sme od seba hmotu oddelili potrebujeme vynaložiť isté množstvo kladnej </a:t>
            </a:r>
            <a:r>
              <a:rPr lang="sk-SK" dirty="0" smtClean="0"/>
              <a:t>energie (na prekonanie gravitačných síl), </a:t>
            </a:r>
            <a:r>
              <a:rPr lang="sk-SK" dirty="0"/>
              <a:t>teda v tomto zmysle má gravitácia vlastne zápornú energiu</a:t>
            </a:r>
          </a:p>
          <a:p>
            <a:r>
              <a:rPr lang="sk-SK" dirty="0" smtClean="0"/>
              <a:t>záporná </a:t>
            </a:r>
            <a:r>
              <a:rPr lang="sk-SK" dirty="0"/>
              <a:t>energia presne zruší kladnú</a:t>
            </a:r>
          </a:p>
          <a:p>
            <a:pPr marL="900113" lvl="1" indent="-342900"/>
            <a:r>
              <a:rPr lang="sk-SK" sz="2000" b="1" dirty="0"/>
              <a:t>teda celková energia sa rovná nule</a:t>
            </a:r>
          </a:p>
          <a:p>
            <a:endParaRPr lang="sk-SK" dirty="0"/>
          </a:p>
        </p:txBody>
      </p:sp>
      <p:grpSp>
        <p:nvGrpSpPr>
          <p:cNvPr id="21" name="Skupina 20"/>
          <p:cNvGrpSpPr/>
          <p:nvPr/>
        </p:nvGrpSpPr>
        <p:grpSpPr>
          <a:xfrm>
            <a:off x="465082" y="3128246"/>
            <a:ext cx="3234640" cy="1518667"/>
            <a:chOff x="465082" y="3128246"/>
            <a:chExt cx="3234640" cy="1518667"/>
          </a:xfrm>
        </p:grpSpPr>
        <p:grpSp>
          <p:nvGrpSpPr>
            <p:cNvPr id="5" name="Skupina 4"/>
            <p:cNvGrpSpPr/>
            <p:nvPr/>
          </p:nvGrpSpPr>
          <p:grpSpPr>
            <a:xfrm>
              <a:off x="465082" y="3128246"/>
              <a:ext cx="3234640" cy="1518667"/>
              <a:chOff x="465082" y="3128246"/>
              <a:chExt cx="3234640" cy="1518667"/>
            </a:xfrm>
          </p:grpSpPr>
          <p:sp>
            <p:nvSpPr>
              <p:cNvPr id="4" name="Ovál 3"/>
              <p:cNvSpPr/>
              <p:nvPr/>
            </p:nvSpPr>
            <p:spPr>
              <a:xfrm>
                <a:off x="2495477" y="3128246"/>
                <a:ext cx="100811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pic>
            <p:nvPicPr>
              <p:cNvPr id="6" name="Obrázok 5"/>
              <p:cNvPicPr>
                <a:picLocks noChangeAspect="1"/>
              </p:cNvPicPr>
              <p:nvPr/>
            </p:nvPicPr>
            <p:blipFill rotWithShape="1">
              <a:blip r:embed="rId3">
                <a:extLst>
                  <a:ext uri="{28A0092B-C50C-407E-A947-70E740481C1C}">
                    <a14:useLocalDpi xmlns:a14="http://schemas.microsoft.com/office/drawing/2010/main" val="0"/>
                  </a:ext>
                </a:extLst>
              </a:blip>
              <a:srcRect t="14621" r="18053"/>
              <a:stretch/>
            </p:blipFill>
            <p:spPr>
              <a:xfrm>
                <a:off x="465082" y="3750679"/>
                <a:ext cx="3156912" cy="889930"/>
              </a:xfrm>
              <a:prstGeom prst="rect">
                <a:avLst/>
              </a:prstGeom>
            </p:spPr>
          </p:pic>
          <p:cxnSp>
            <p:nvCxnSpPr>
              <p:cNvPr id="8" name="Rovná spojovacia šípka 7"/>
              <p:cNvCxnSpPr/>
              <p:nvPr/>
            </p:nvCxnSpPr>
            <p:spPr>
              <a:xfrm flipV="1">
                <a:off x="3279114" y="4484473"/>
                <a:ext cx="420608" cy="72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Ovál 9"/>
              <p:cNvSpPr/>
              <p:nvPr/>
            </p:nvSpPr>
            <p:spPr>
              <a:xfrm>
                <a:off x="897130" y="4322032"/>
                <a:ext cx="360040" cy="324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grpSp>
        <p:cxnSp>
          <p:nvCxnSpPr>
            <p:cNvPr id="14" name="Rovná spojnica 13"/>
            <p:cNvCxnSpPr/>
            <p:nvPr/>
          </p:nvCxnSpPr>
          <p:spPr>
            <a:xfrm flipH="1">
              <a:off x="1259632" y="3933056"/>
              <a:ext cx="1298606" cy="479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ovná spojovacia šípka 15"/>
            <p:cNvCxnSpPr/>
            <p:nvPr/>
          </p:nvCxnSpPr>
          <p:spPr>
            <a:xfrm flipH="1">
              <a:off x="2195736" y="3933056"/>
              <a:ext cx="36250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Rovná spojovacia šípka 17"/>
            <p:cNvCxnSpPr/>
            <p:nvPr/>
          </p:nvCxnSpPr>
          <p:spPr>
            <a:xfrm flipV="1">
              <a:off x="1259632" y="4172760"/>
              <a:ext cx="648072" cy="2397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3520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obsahu 2"/>
          <p:cNvSpPr txBox="1">
            <a:spLocks/>
          </p:cNvSpPr>
          <p:nvPr/>
        </p:nvSpPr>
        <p:spPr>
          <a:xfrm>
            <a:off x="611560" y="5196644"/>
            <a:ext cx="7920876" cy="968660"/>
          </a:xfrm>
          <a:prstGeom prst="rect">
            <a:avLst/>
          </a:prstGeom>
          <a:solidFill>
            <a:srgbClr val="008000"/>
          </a:solidFill>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2000" b="1"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buClr>
                <a:srgbClr val="DC9E1F"/>
              </a:buClr>
            </a:pPr>
            <a:endParaRPr lang="sk-SK" dirty="0">
              <a:solidFill>
                <a:srgbClr val="FFFFFF"/>
              </a:solidFill>
            </a:endParaRPr>
          </a:p>
        </p:txBody>
      </p:sp>
      <p:sp>
        <p:nvSpPr>
          <p:cNvPr id="2" name="Nadpis 1"/>
          <p:cNvSpPr>
            <a:spLocks noGrp="1"/>
          </p:cNvSpPr>
          <p:nvPr>
            <p:ph type="title"/>
          </p:nvPr>
        </p:nvSpPr>
        <p:spPr/>
        <p:txBody>
          <a:bodyPr/>
          <a:lstStyle/>
          <a:p>
            <a:pPr algn="ctr"/>
            <a:r>
              <a:rPr lang="sk-SK" dirty="0" smtClean="0"/>
              <a:t>Jadrová fúzia – zdroj energie hviezd</a:t>
            </a:r>
            <a:endParaRPr lang="sk-SK" dirty="0"/>
          </a:p>
        </p:txBody>
      </p:sp>
      <p:sp>
        <p:nvSpPr>
          <p:cNvPr id="3" name="Zástupný symbol obsahu 2"/>
          <p:cNvSpPr>
            <a:spLocks noGrp="1"/>
          </p:cNvSpPr>
          <p:nvPr>
            <p:ph sz="quarter" idx="13"/>
          </p:nvPr>
        </p:nvSpPr>
        <p:spPr>
          <a:xfrm>
            <a:off x="609599" y="1618456"/>
            <a:ext cx="2594249" cy="3466728"/>
          </a:xfrm>
        </p:spPr>
        <p:txBody>
          <a:bodyPr>
            <a:normAutofit/>
          </a:bodyPr>
          <a:lstStyle/>
          <a:p>
            <a:r>
              <a:rPr lang="sk-SK" dirty="0" smtClean="0"/>
              <a:t>proces, pri ktorom sa zrazia a spoja dve atómové jadrá a vytvoria jedno ťažšie jadro </a:t>
            </a:r>
            <a:r>
              <a:rPr lang="sk-SK" dirty="0"/>
              <a:t>pričom sa uvoľní </a:t>
            </a:r>
            <a:r>
              <a:rPr lang="sk-SK" dirty="0" smtClean="0"/>
              <a:t>energia vo forme tepla a svetla</a:t>
            </a:r>
            <a:endParaRPr lang="sk-SK" dirty="0"/>
          </a:p>
        </p:txBody>
      </p:sp>
      <p:pic>
        <p:nvPicPr>
          <p:cNvPr id="3074" name="Picture 2" descr="http://t1.gstatic.com/images?q=tbn:ANd9GcRlvFR4BTv1uAFi0bCIoxz05wqsCC89IRkMLLPvY1ldxZ5gXBc3TS1MDctc"/>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5000" contrast="-36000"/>
                    </a14:imgEffect>
                  </a14:imgLayer>
                </a14:imgProps>
              </a:ext>
              <a:ext uri="{28A0092B-C50C-407E-A947-70E740481C1C}">
                <a14:useLocalDpi xmlns:a14="http://schemas.microsoft.com/office/drawing/2010/main" val="0"/>
              </a:ext>
            </a:extLst>
          </a:blip>
          <a:srcRect/>
          <a:stretch>
            <a:fillRect/>
          </a:stretch>
        </p:blipFill>
        <p:spPr bwMode="auto">
          <a:xfrm>
            <a:off x="3347864" y="1628800"/>
            <a:ext cx="5184572" cy="34563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usio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3568" y="5247364"/>
            <a:ext cx="2376264" cy="8910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kf.fpv.ukf.sk/ABC_Nuclear_Science/obrazky/basic/FUSION%20kopie.jpg"/>
          <p:cNvPicPr>
            <a:picLocks noChangeAspect="1" noChangeArrowheads="1"/>
          </p:cNvPicPr>
          <p:nvPr/>
        </p:nvPicPr>
        <p:blipFill rotWithShape="1">
          <a:blip r:embed="rId6">
            <a:extLst>
              <a:ext uri="{28A0092B-C50C-407E-A947-70E740481C1C}">
                <a14:useLocalDpi xmlns:a14="http://schemas.microsoft.com/office/drawing/2010/main" val="0"/>
              </a:ext>
            </a:extLst>
          </a:blip>
          <a:srcRect l="24875" t="10417"/>
          <a:stretch/>
        </p:blipFill>
        <p:spPr bwMode="auto">
          <a:xfrm>
            <a:off x="4499992" y="5237531"/>
            <a:ext cx="3401530" cy="886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82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dĺžnik 20"/>
          <p:cNvSpPr/>
          <p:nvPr/>
        </p:nvSpPr>
        <p:spPr>
          <a:xfrm>
            <a:off x="611560" y="3501008"/>
            <a:ext cx="7920880" cy="27374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rgbClr val="FFFFFF"/>
              </a:solidFill>
            </a:endParaRPr>
          </a:p>
        </p:txBody>
      </p:sp>
      <p:sp>
        <p:nvSpPr>
          <p:cNvPr id="3" name="Zástupný symbol obsahu 2"/>
          <p:cNvSpPr>
            <a:spLocks noGrp="1"/>
          </p:cNvSpPr>
          <p:nvPr>
            <p:ph sz="quarter" idx="13"/>
          </p:nvPr>
        </p:nvSpPr>
        <p:spPr>
          <a:xfrm>
            <a:off x="609600" y="1618084"/>
            <a:ext cx="7922840" cy="1738908"/>
          </a:xfrm>
        </p:spPr>
        <p:txBody>
          <a:bodyPr/>
          <a:lstStyle/>
          <a:p>
            <a:r>
              <a:rPr lang="sk-SK" dirty="0" smtClean="0"/>
              <a:t>majú </a:t>
            </a:r>
            <a:r>
              <a:rPr lang="sk-SK" dirty="0"/>
              <a:t>hmotnosť 0,02 až 100 hmotností </a:t>
            </a:r>
            <a:r>
              <a:rPr lang="sk-SK" dirty="0" smtClean="0"/>
              <a:t>Slnka</a:t>
            </a:r>
          </a:p>
          <a:p>
            <a:r>
              <a:rPr lang="sk-SK" dirty="0" smtClean="0"/>
              <a:t>je v nich sústredená </a:t>
            </a:r>
            <a:r>
              <a:rPr lang="sk-SK" dirty="0"/>
              <a:t>väčšina pozorovateľnej hmoty </a:t>
            </a:r>
            <a:r>
              <a:rPr lang="sk-SK" dirty="0" smtClean="0"/>
              <a:t>vesmíru</a:t>
            </a:r>
          </a:p>
          <a:p>
            <a:r>
              <a:rPr lang="sk-SK" sz="2000" b="1" dirty="0" smtClean="0"/>
              <a:t>prebieha v nich jadrová fúzia/syntéza</a:t>
            </a:r>
            <a:endParaRPr lang="sk-SK" sz="2000" b="1" dirty="0"/>
          </a:p>
        </p:txBody>
      </p:sp>
      <p:sp>
        <p:nvSpPr>
          <p:cNvPr id="2" name="Nadpis 1"/>
          <p:cNvSpPr>
            <a:spLocks noGrp="1"/>
          </p:cNvSpPr>
          <p:nvPr>
            <p:ph type="title"/>
          </p:nvPr>
        </p:nvSpPr>
        <p:spPr/>
        <p:txBody>
          <a:bodyPr/>
          <a:lstStyle/>
          <a:p>
            <a:pPr algn="ctr"/>
            <a:r>
              <a:rPr lang="sk-SK" dirty="0" smtClean="0"/>
              <a:t>Hviezdy – zdroj energie</a:t>
            </a:r>
            <a:endParaRPr lang="sk-SK" dirty="0"/>
          </a:p>
        </p:txBody>
      </p:sp>
      <p:grpSp>
        <p:nvGrpSpPr>
          <p:cNvPr id="7" name="Skupina 6"/>
          <p:cNvGrpSpPr/>
          <p:nvPr/>
        </p:nvGrpSpPr>
        <p:grpSpPr>
          <a:xfrm>
            <a:off x="971600" y="3778017"/>
            <a:ext cx="7200800" cy="2315279"/>
            <a:chOff x="3275856" y="4841509"/>
            <a:chExt cx="5256584" cy="1879442"/>
          </a:xfrm>
        </p:grpSpPr>
        <p:pic>
          <p:nvPicPr>
            <p:cNvPr id="4100" name="Picture 4" descr="http://www.google.com/url?source=imglanding&amp;ct=img&amp;q=http://www.montessori-doma.sk/koz_vych/vesmir/KV-Ves-3-FarbaATeplotaHviezd.jpg&amp;sa=X&amp;ei=ZVn8UJjDFqOq4ATM2oDwBw&amp;ved=0CAkQ8wc&amp;usg=AFQjCNEfMEM6B6InKYZ-cUGOXA-n3Ael-A"/>
            <p:cNvPicPr>
              <a:picLocks noChangeAspect="1" noChangeArrowheads="1"/>
            </p:cNvPicPr>
            <p:nvPr/>
          </p:nvPicPr>
          <p:blipFill rotWithShape="1">
            <a:blip r:embed="rId3">
              <a:extLst>
                <a:ext uri="{28A0092B-C50C-407E-A947-70E740481C1C}">
                  <a14:useLocalDpi xmlns:a14="http://schemas.microsoft.com/office/drawing/2010/main" val="0"/>
                </a:ext>
              </a:extLst>
            </a:blip>
            <a:srcRect t="23884"/>
            <a:stretch/>
          </p:blipFill>
          <p:spPr bwMode="auto">
            <a:xfrm>
              <a:off x="3275856" y="5142722"/>
              <a:ext cx="5256584" cy="1578229"/>
            </a:xfrm>
            <a:prstGeom prst="rect">
              <a:avLst/>
            </a:prstGeom>
            <a:noFill/>
            <a:extLst>
              <a:ext uri="{909E8E84-426E-40DD-AFC4-6F175D3DCCD1}">
                <a14:hiddenFill xmlns:a14="http://schemas.microsoft.com/office/drawing/2010/main">
                  <a:solidFill>
                    <a:srgbClr val="FFFFFF"/>
                  </a:solidFill>
                </a14:hiddenFill>
              </a:ext>
            </a:extLst>
          </p:spPr>
        </p:pic>
        <p:sp>
          <p:nvSpPr>
            <p:cNvPr id="5" name="BlokTextu 4"/>
            <p:cNvSpPr txBox="1"/>
            <p:nvPr/>
          </p:nvSpPr>
          <p:spPr>
            <a:xfrm>
              <a:off x="4714559" y="4841509"/>
              <a:ext cx="3187091" cy="369332"/>
            </a:xfrm>
            <a:prstGeom prst="rect">
              <a:avLst/>
            </a:prstGeom>
            <a:noFill/>
          </p:spPr>
          <p:txBody>
            <a:bodyPr wrap="none" rtlCol="0">
              <a:spAutoFit/>
            </a:bodyPr>
            <a:lstStyle/>
            <a:p>
              <a:r>
                <a:rPr lang="sk-SK" b="1" dirty="0" smtClean="0">
                  <a:solidFill>
                    <a:sysClr val="windowText" lastClr="000000"/>
                  </a:solidFill>
                </a:rPr>
                <a:t>Farba a povrchová teplota hviezd</a:t>
              </a:r>
              <a:endParaRPr lang="sk-SK" b="1" dirty="0">
                <a:solidFill>
                  <a:sysClr val="windowText" lastClr="000000"/>
                </a:solidFill>
              </a:endParaRPr>
            </a:p>
          </p:txBody>
        </p:sp>
        <p:sp>
          <p:nvSpPr>
            <p:cNvPr id="8" name="BlokTextu 7"/>
            <p:cNvSpPr txBox="1"/>
            <p:nvPr/>
          </p:nvSpPr>
          <p:spPr>
            <a:xfrm>
              <a:off x="3336770" y="6074620"/>
              <a:ext cx="1104790" cy="584775"/>
            </a:xfrm>
            <a:prstGeom prst="rect">
              <a:avLst/>
            </a:prstGeom>
            <a:solidFill>
              <a:schemeClr val="tx1"/>
            </a:solidFill>
          </p:spPr>
          <p:txBody>
            <a:bodyPr wrap="none" rtlCol="0">
              <a:spAutoFit/>
            </a:bodyPr>
            <a:lstStyle/>
            <a:p>
              <a:pPr algn="ctr"/>
              <a:r>
                <a:rPr lang="sk-SK" sz="1600" b="1" dirty="0" smtClean="0">
                  <a:solidFill>
                    <a:sysClr val="windowText" lastClr="000000"/>
                  </a:solidFill>
                </a:rPr>
                <a:t>ČERVENÁ</a:t>
              </a:r>
            </a:p>
            <a:p>
              <a:pPr algn="ctr"/>
              <a:r>
                <a:rPr lang="sk-SK" sz="1600" b="1" dirty="0" smtClean="0">
                  <a:solidFill>
                    <a:sysClr val="windowText" lastClr="000000"/>
                  </a:solidFill>
                </a:rPr>
                <a:t>do 3 200 °C</a:t>
              </a:r>
              <a:endParaRPr lang="sk-SK" sz="1600" b="1" dirty="0">
                <a:solidFill>
                  <a:sysClr val="windowText" lastClr="000000"/>
                </a:solidFill>
              </a:endParaRPr>
            </a:p>
          </p:txBody>
        </p:sp>
        <p:sp>
          <p:nvSpPr>
            <p:cNvPr id="9" name="BlokTextu 8"/>
            <p:cNvSpPr txBox="1"/>
            <p:nvPr/>
          </p:nvSpPr>
          <p:spPr>
            <a:xfrm>
              <a:off x="4358430" y="6084585"/>
              <a:ext cx="1149674" cy="584775"/>
            </a:xfrm>
            <a:prstGeom prst="rect">
              <a:avLst/>
            </a:prstGeom>
            <a:solidFill>
              <a:schemeClr val="tx1"/>
            </a:solidFill>
          </p:spPr>
          <p:txBody>
            <a:bodyPr wrap="none" rtlCol="0">
              <a:spAutoFit/>
            </a:bodyPr>
            <a:lstStyle/>
            <a:p>
              <a:pPr algn="ctr"/>
              <a:r>
                <a:rPr lang="sk-SK" sz="1600" b="1" dirty="0" smtClean="0">
                  <a:solidFill>
                    <a:sysClr val="windowText" lastClr="000000"/>
                  </a:solidFill>
                </a:rPr>
                <a:t>ORANŽOVÁ</a:t>
              </a:r>
            </a:p>
            <a:p>
              <a:pPr algn="ctr"/>
              <a:r>
                <a:rPr lang="sk-SK" sz="1600" b="1" dirty="0" smtClean="0">
                  <a:solidFill>
                    <a:sysClr val="windowText" lastClr="000000"/>
                  </a:solidFill>
                </a:rPr>
                <a:t>do 4 900°C</a:t>
              </a:r>
              <a:endParaRPr lang="sk-SK" sz="1600" b="1" dirty="0">
                <a:solidFill>
                  <a:sysClr val="windowText" lastClr="000000"/>
                </a:solidFill>
              </a:endParaRPr>
            </a:p>
          </p:txBody>
        </p:sp>
        <p:sp>
          <p:nvSpPr>
            <p:cNvPr id="10" name="BlokTextu 9"/>
            <p:cNvSpPr txBox="1"/>
            <p:nvPr/>
          </p:nvSpPr>
          <p:spPr>
            <a:xfrm>
              <a:off x="5385906" y="6093296"/>
              <a:ext cx="1058302" cy="584775"/>
            </a:xfrm>
            <a:prstGeom prst="rect">
              <a:avLst/>
            </a:prstGeom>
            <a:solidFill>
              <a:schemeClr val="tx1"/>
            </a:solidFill>
          </p:spPr>
          <p:txBody>
            <a:bodyPr wrap="none" rtlCol="0">
              <a:spAutoFit/>
            </a:bodyPr>
            <a:lstStyle/>
            <a:p>
              <a:pPr algn="ctr"/>
              <a:r>
                <a:rPr lang="sk-SK" sz="1600" b="1" dirty="0" smtClean="0">
                  <a:solidFill>
                    <a:sysClr val="windowText" lastClr="000000"/>
                  </a:solidFill>
                </a:rPr>
                <a:t>ŽLTÁ</a:t>
              </a:r>
            </a:p>
            <a:p>
              <a:pPr algn="ctr"/>
              <a:r>
                <a:rPr lang="sk-SK" sz="1600" b="1" dirty="0" smtClean="0">
                  <a:solidFill>
                    <a:sysClr val="windowText" lastClr="000000"/>
                  </a:solidFill>
                </a:rPr>
                <a:t>do 6 000°C</a:t>
              </a:r>
              <a:endParaRPr lang="sk-SK" sz="1600" b="1" dirty="0">
                <a:solidFill>
                  <a:sysClr val="windowText" lastClr="000000"/>
                </a:solidFill>
              </a:endParaRPr>
            </a:p>
          </p:txBody>
        </p:sp>
        <p:sp>
          <p:nvSpPr>
            <p:cNvPr id="11" name="BlokTextu 10"/>
            <p:cNvSpPr txBox="1"/>
            <p:nvPr/>
          </p:nvSpPr>
          <p:spPr>
            <a:xfrm>
              <a:off x="6347531" y="6093296"/>
              <a:ext cx="1151277" cy="584775"/>
            </a:xfrm>
            <a:prstGeom prst="rect">
              <a:avLst/>
            </a:prstGeom>
            <a:solidFill>
              <a:schemeClr val="tx1"/>
            </a:solidFill>
          </p:spPr>
          <p:txBody>
            <a:bodyPr wrap="none" rtlCol="0">
              <a:spAutoFit/>
            </a:bodyPr>
            <a:lstStyle/>
            <a:p>
              <a:pPr algn="ctr"/>
              <a:r>
                <a:rPr lang="sk-SK" sz="1600" b="1" dirty="0" smtClean="0">
                  <a:solidFill>
                    <a:sysClr val="windowText" lastClr="000000"/>
                  </a:solidFill>
                </a:rPr>
                <a:t>BIELA</a:t>
              </a:r>
            </a:p>
            <a:p>
              <a:pPr algn="ctr"/>
              <a:r>
                <a:rPr lang="sk-SK" sz="1600" b="1" dirty="0" smtClean="0">
                  <a:solidFill>
                    <a:sysClr val="windowText" lastClr="000000"/>
                  </a:solidFill>
                </a:rPr>
                <a:t>do 10 000°C</a:t>
              </a:r>
              <a:endParaRPr lang="sk-SK" sz="1600" b="1" dirty="0">
                <a:solidFill>
                  <a:sysClr val="windowText" lastClr="000000"/>
                </a:solidFill>
              </a:endParaRPr>
            </a:p>
          </p:txBody>
        </p:sp>
        <p:sp>
          <p:nvSpPr>
            <p:cNvPr id="12" name="BlokTextu 11"/>
            <p:cNvSpPr txBox="1"/>
            <p:nvPr/>
          </p:nvSpPr>
          <p:spPr>
            <a:xfrm>
              <a:off x="7381163" y="6093296"/>
              <a:ext cx="1151277" cy="584775"/>
            </a:xfrm>
            <a:prstGeom prst="rect">
              <a:avLst/>
            </a:prstGeom>
            <a:solidFill>
              <a:schemeClr val="tx1"/>
            </a:solidFill>
          </p:spPr>
          <p:txBody>
            <a:bodyPr wrap="none" rtlCol="0">
              <a:spAutoFit/>
            </a:bodyPr>
            <a:lstStyle/>
            <a:p>
              <a:pPr algn="ctr"/>
              <a:r>
                <a:rPr lang="sk-SK" sz="1600" b="1" dirty="0" smtClean="0">
                  <a:solidFill>
                    <a:sysClr val="windowText" lastClr="000000"/>
                  </a:solidFill>
                </a:rPr>
                <a:t>MODRÁ</a:t>
              </a:r>
            </a:p>
            <a:p>
              <a:pPr algn="ctr"/>
              <a:r>
                <a:rPr lang="sk-SK" sz="1600" b="1" dirty="0" smtClean="0">
                  <a:solidFill>
                    <a:sysClr val="windowText" lastClr="000000"/>
                  </a:solidFill>
                </a:rPr>
                <a:t>do 30 000°C</a:t>
              </a:r>
              <a:endParaRPr lang="sk-SK" sz="1600" b="1" dirty="0">
                <a:solidFill>
                  <a:sysClr val="windowText" lastClr="000000"/>
                </a:solidFill>
              </a:endParaRPr>
            </a:p>
          </p:txBody>
        </p:sp>
      </p:grpSp>
    </p:spTree>
    <p:extLst>
      <p:ext uri="{BB962C8B-B14F-4D97-AF65-F5344CB8AC3E}">
        <p14:creationId xmlns:p14="http://schemas.microsoft.com/office/powerpoint/2010/main" val="2758261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pPr algn="ctr"/>
            <a:r>
              <a:rPr lang="sk-SK" dirty="0"/>
              <a:t>Hviezdy – zdroj energie</a:t>
            </a:r>
          </a:p>
        </p:txBody>
      </p:sp>
      <p:sp>
        <p:nvSpPr>
          <p:cNvPr id="5" name="Zástupný symbol obsahu 3"/>
          <p:cNvSpPr>
            <a:spLocks noGrp="1"/>
          </p:cNvSpPr>
          <p:nvPr>
            <p:ph sz="quarter" idx="14"/>
          </p:nvPr>
        </p:nvSpPr>
        <p:spPr>
          <a:xfrm>
            <a:off x="611560" y="1628800"/>
            <a:ext cx="7920880" cy="1368152"/>
          </a:xfrm>
        </p:spPr>
        <p:txBody>
          <a:bodyPr>
            <a:normAutofit/>
          </a:bodyPr>
          <a:lstStyle/>
          <a:p>
            <a:r>
              <a:rPr lang="sk-SK" dirty="0"/>
              <a:t>výsledok kolapsu </a:t>
            </a:r>
            <a:r>
              <a:rPr lang="sk-SK" dirty="0" smtClean="0"/>
              <a:t>hviezd sú:</a:t>
            </a:r>
            <a:endParaRPr lang="sk-SK" dirty="0"/>
          </a:p>
          <a:p>
            <a:pPr marL="447675" lvl="1"/>
            <a:r>
              <a:rPr lang="sk-SK" sz="2000" b="1" dirty="0"/>
              <a:t>hnedý trpaslík</a:t>
            </a:r>
          </a:p>
          <a:p>
            <a:pPr marL="447675" lvl="1"/>
            <a:r>
              <a:rPr lang="sk-SK" sz="2000" b="1" dirty="0"/>
              <a:t>biely </a:t>
            </a:r>
            <a:r>
              <a:rPr lang="sk-SK" sz="2000" b="1" dirty="0" smtClean="0"/>
              <a:t>trpaslík</a:t>
            </a:r>
            <a:endParaRPr lang="sk-SK" sz="2000" b="1" dirty="0"/>
          </a:p>
        </p:txBody>
      </p:sp>
      <p:sp>
        <p:nvSpPr>
          <p:cNvPr id="7" name="Obdĺžnik 6"/>
          <p:cNvSpPr/>
          <p:nvPr/>
        </p:nvSpPr>
        <p:spPr>
          <a:xfrm>
            <a:off x="3419872" y="2012067"/>
            <a:ext cx="4572000" cy="1200329"/>
          </a:xfrm>
          <a:prstGeom prst="rect">
            <a:avLst/>
          </a:prstGeom>
        </p:spPr>
        <p:txBody>
          <a:bodyPr>
            <a:spAutoFit/>
          </a:bodyPr>
          <a:lstStyle/>
          <a:p>
            <a:pPr marL="447675" lvl="1" indent="-285750">
              <a:spcBef>
                <a:spcPct val="20000"/>
              </a:spcBef>
              <a:spcAft>
                <a:spcPts val="600"/>
              </a:spcAft>
              <a:buClr>
                <a:srgbClr val="DC9E1F"/>
              </a:buClr>
              <a:buFont typeface="Arial" pitchFamily="34" charset="0"/>
              <a:buChar char="•"/>
            </a:pPr>
            <a:r>
              <a:rPr lang="sk-SK" sz="2000" b="1" spc="30" dirty="0">
                <a:solidFill>
                  <a:srgbClr val="FFFFFF"/>
                </a:solidFill>
              </a:rPr>
              <a:t>neutrónová hviezda</a:t>
            </a:r>
          </a:p>
          <a:p>
            <a:pPr marL="447675" lvl="1" indent="-285750">
              <a:spcBef>
                <a:spcPct val="20000"/>
              </a:spcBef>
              <a:spcAft>
                <a:spcPts val="600"/>
              </a:spcAft>
              <a:buClr>
                <a:srgbClr val="DC9E1F"/>
              </a:buClr>
              <a:buFont typeface="Arial" pitchFamily="34" charset="0"/>
              <a:buChar char="•"/>
            </a:pPr>
            <a:r>
              <a:rPr lang="sk-SK" sz="2000" b="1" spc="30" dirty="0">
                <a:solidFill>
                  <a:srgbClr val="FFFFFF"/>
                </a:solidFill>
              </a:rPr>
              <a:t>čierna diera</a:t>
            </a:r>
          </a:p>
          <a:p>
            <a:endParaRPr lang="sk-SK" dirty="0">
              <a:solidFill>
                <a:srgbClr val="FFFFFF"/>
              </a:solidFill>
            </a:endParaRPr>
          </a:p>
        </p:txBody>
      </p:sp>
      <p:grpSp>
        <p:nvGrpSpPr>
          <p:cNvPr id="18" name="Skupina 17"/>
          <p:cNvGrpSpPr/>
          <p:nvPr/>
        </p:nvGrpSpPr>
        <p:grpSpPr>
          <a:xfrm>
            <a:off x="467544" y="2996952"/>
            <a:ext cx="8343016" cy="3828583"/>
            <a:chOff x="549464" y="2996952"/>
            <a:chExt cx="8343016" cy="3828583"/>
          </a:xfrm>
        </p:grpSpPr>
        <p:pic>
          <p:nvPicPr>
            <p:cNvPr id="6" name="Picture 2" descr="http://www.google.com/url?source=imglanding&amp;ct=img&amp;q=http://mail.colonial.net/%7Ehkaiter/astronomyimagesB/starlife.jpg&amp;sa=X&amp;ei=g5H9UNQN6orgBL3ZgPgD&amp;ved=0CAoQ8wc&amp;usg=AFQjCNHL7P_aCrWTB3vNLzoPa3aqQZVLhg"/>
            <p:cNvPicPr>
              <a:picLocks noChangeAspect="1" noChangeArrowheads="1"/>
            </p:cNvPicPr>
            <p:nvPr/>
          </p:nvPicPr>
          <p:blipFill rotWithShape="1">
            <a:blip r:embed="rId3">
              <a:extLst>
                <a:ext uri="{28A0092B-C50C-407E-A947-70E740481C1C}">
                  <a14:useLocalDpi xmlns:a14="http://schemas.microsoft.com/office/drawing/2010/main" val="0"/>
                </a:ext>
              </a:extLst>
            </a:blip>
            <a:srcRect t="11423"/>
            <a:stretch/>
          </p:blipFill>
          <p:spPr bwMode="auto">
            <a:xfrm>
              <a:off x="611559" y="2996952"/>
              <a:ext cx="7931101" cy="3600400"/>
            </a:xfrm>
            <a:prstGeom prst="rect">
              <a:avLst/>
            </a:prstGeom>
            <a:noFill/>
            <a:extLst>
              <a:ext uri="{909E8E84-426E-40DD-AFC4-6F175D3DCCD1}">
                <a14:hiddenFill xmlns:a14="http://schemas.microsoft.com/office/drawing/2010/main">
                  <a:solidFill>
                    <a:srgbClr val="FFFFFF"/>
                  </a:solidFill>
                </a14:hiddenFill>
              </a:ext>
            </a:extLst>
          </p:spPr>
        </p:pic>
        <p:sp>
          <p:nvSpPr>
            <p:cNvPr id="8" name="BlokTextu 7"/>
            <p:cNvSpPr txBox="1"/>
            <p:nvPr/>
          </p:nvSpPr>
          <p:spPr>
            <a:xfrm>
              <a:off x="7174200" y="3861048"/>
              <a:ext cx="1491114" cy="400110"/>
            </a:xfrm>
            <a:prstGeom prst="rect">
              <a:avLst/>
            </a:prstGeom>
            <a:solidFill>
              <a:schemeClr val="bg1"/>
            </a:solidFill>
          </p:spPr>
          <p:txBody>
            <a:bodyPr wrap="none" rtlCol="0">
              <a:spAutoFit/>
            </a:bodyPr>
            <a:lstStyle/>
            <a:p>
              <a:pPr algn="ctr"/>
              <a:r>
                <a:rPr lang="sk-SK" sz="2000" b="1" dirty="0" smtClean="0">
                  <a:solidFill>
                    <a:srgbClr val="FFFFFF"/>
                  </a:solidFill>
                </a:rPr>
                <a:t>Biely trpaslík</a:t>
              </a:r>
              <a:endParaRPr lang="sk-SK" sz="2000" b="1" dirty="0">
                <a:solidFill>
                  <a:srgbClr val="FFFFFF"/>
                </a:solidFill>
              </a:endParaRPr>
            </a:p>
          </p:txBody>
        </p:sp>
        <p:sp>
          <p:nvSpPr>
            <p:cNvPr id="9" name="BlokTextu 8"/>
            <p:cNvSpPr txBox="1"/>
            <p:nvPr/>
          </p:nvSpPr>
          <p:spPr>
            <a:xfrm>
              <a:off x="7390224" y="4941168"/>
              <a:ext cx="1502256" cy="707886"/>
            </a:xfrm>
            <a:prstGeom prst="rect">
              <a:avLst/>
            </a:prstGeom>
            <a:solidFill>
              <a:schemeClr val="bg1"/>
            </a:solidFill>
          </p:spPr>
          <p:txBody>
            <a:bodyPr wrap="square" rtlCol="0">
              <a:spAutoFit/>
            </a:bodyPr>
            <a:lstStyle/>
            <a:p>
              <a:pPr algn="ctr"/>
              <a:r>
                <a:rPr lang="sk-SK" sz="2000" b="1" dirty="0" smtClean="0">
                  <a:solidFill>
                    <a:srgbClr val="FFFFFF"/>
                  </a:solidFill>
                </a:rPr>
                <a:t>Neutrónová hviezda</a:t>
              </a:r>
              <a:endParaRPr lang="sk-SK" sz="2000" b="1" dirty="0">
                <a:solidFill>
                  <a:srgbClr val="FFFFFF"/>
                </a:solidFill>
              </a:endParaRPr>
            </a:p>
          </p:txBody>
        </p:sp>
        <p:sp>
          <p:nvSpPr>
            <p:cNvPr id="10" name="BlokTextu 9"/>
            <p:cNvSpPr txBox="1"/>
            <p:nvPr/>
          </p:nvSpPr>
          <p:spPr>
            <a:xfrm>
              <a:off x="7215939" y="6237312"/>
              <a:ext cx="1502256" cy="400110"/>
            </a:xfrm>
            <a:prstGeom prst="rect">
              <a:avLst/>
            </a:prstGeom>
            <a:solidFill>
              <a:schemeClr val="bg1"/>
            </a:solidFill>
          </p:spPr>
          <p:txBody>
            <a:bodyPr wrap="square" rtlCol="0">
              <a:spAutoFit/>
            </a:bodyPr>
            <a:lstStyle/>
            <a:p>
              <a:pPr algn="ctr"/>
              <a:r>
                <a:rPr lang="sk-SK" sz="2000" b="1" dirty="0" smtClean="0">
                  <a:solidFill>
                    <a:srgbClr val="FFFFFF"/>
                  </a:solidFill>
                </a:rPr>
                <a:t>Čierna diera</a:t>
              </a:r>
              <a:endParaRPr lang="sk-SK" sz="2000" b="1" dirty="0">
                <a:solidFill>
                  <a:srgbClr val="FFFFFF"/>
                </a:solidFill>
              </a:endParaRPr>
            </a:p>
          </p:txBody>
        </p:sp>
        <p:sp>
          <p:nvSpPr>
            <p:cNvPr id="11" name="BlokTextu 10"/>
            <p:cNvSpPr txBox="1"/>
            <p:nvPr/>
          </p:nvSpPr>
          <p:spPr>
            <a:xfrm>
              <a:off x="5518016" y="6165304"/>
              <a:ext cx="1502256" cy="400110"/>
            </a:xfrm>
            <a:prstGeom prst="rect">
              <a:avLst/>
            </a:prstGeom>
            <a:solidFill>
              <a:schemeClr val="bg1"/>
            </a:solidFill>
          </p:spPr>
          <p:txBody>
            <a:bodyPr wrap="square" rtlCol="0">
              <a:spAutoFit/>
            </a:bodyPr>
            <a:lstStyle/>
            <a:p>
              <a:pPr algn="ctr"/>
              <a:r>
                <a:rPr lang="sk-SK" sz="2000" b="1" dirty="0" err="1" smtClean="0">
                  <a:solidFill>
                    <a:srgbClr val="FFFFFF"/>
                  </a:solidFill>
                </a:rPr>
                <a:t>Supernova</a:t>
              </a:r>
              <a:endParaRPr lang="sk-SK" sz="2000" b="1" dirty="0">
                <a:solidFill>
                  <a:srgbClr val="FFFFFF"/>
                </a:solidFill>
              </a:endParaRPr>
            </a:p>
          </p:txBody>
        </p:sp>
        <p:sp>
          <p:nvSpPr>
            <p:cNvPr id="12" name="BlokTextu 11"/>
            <p:cNvSpPr txBox="1"/>
            <p:nvPr/>
          </p:nvSpPr>
          <p:spPr>
            <a:xfrm>
              <a:off x="3707904" y="6117649"/>
              <a:ext cx="1502256" cy="707886"/>
            </a:xfrm>
            <a:prstGeom prst="rect">
              <a:avLst/>
            </a:prstGeom>
            <a:solidFill>
              <a:schemeClr val="bg1"/>
            </a:solidFill>
          </p:spPr>
          <p:txBody>
            <a:bodyPr wrap="square" rtlCol="0">
              <a:spAutoFit/>
            </a:bodyPr>
            <a:lstStyle/>
            <a:p>
              <a:pPr algn="ctr"/>
              <a:r>
                <a:rPr lang="sk-SK" sz="2000" b="1" dirty="0" smtClean="0">
                  <a:solidFill>
                    <a:srgbClr val="FFFFFF"/>
                  </a:solidFill>
                </a:rPr>
                <a:t>Červený </a:t>
              </a:r>
              <a:r>
                <a:rPr lang="sk-SK" sz="2000" b="1" dirty="0" err="1" smtClean="0">
                  <a:solidFill>
                    <a:srgbClr val="FFFFFF"/>
                  </a:solidFill>
                </a:rPr>
                <a:t>supergigant</a:t>
              </a:r>
              <a:endParaRPr lang="sk-SK" sz="2000" b="1" dirty="0">
                <a:solidFill>
                  <a:srgbClr val="FFFFFF"/>
                </a:solidFill>
              </a:endParaRPr>
            </a:p>
          </p:txBody>
        </p:sp>
        <p:sp>
          <p:nvSpPr>
            <p:cNvPr id="13" name="BlokTextu 12"/>
            <p:cNvSpPr txBox="1"/>
            <p:nvPr/>
          </p:nvSpPr>
          <p:spPr>
            <a:xfrm>
              <a:off x="3635896" y="4253026"/>
              <a:ext cx="1790288" cy="400110"/>
            </a:xfrm>
            <a:prstGeom prst="rect">
              <a:avLst/>
            </a:prstGeom>
            <a:solidFill>
              <a:schemeClr val="bg1"/>
            </a:solidFill>
          </p:spPr>
          <p:txBody>
            <a:bodyPr wrap="square" rtlCol="0">
              <a:spAutoFit/>
            </a:bodyPr>
            <a:lstStyle/>
            <a:p>
              <a:pPr algn="ctr"/>
              <a:r>
                <a:rPr lang="sk-SK" sz="2000" b="1" dirty="0" smtClean="0">
                  <a:solidFill>
                    <a:srgbClr val="FFFFFF"/>
                  </a:solidFill>
                </a:rPr>
                <a:t>Červený gigant</a:t>
              </a:r>
              <a:endParaRPr lang="sk-SK" sz="2000" b="1" dirty="0">
                <a:solidFill>
                  <a:srgbClr val="FFFFFF"/>
                </a:solidFill>
              </a:endParaRPr>
            </a:p>
          </p:txBody>
        </p:sp>
        <p:sp>
          <p:nvSpPr>
            <p:cNvPr id="14" name="BlokTextu 13"/>
            <p:cNvSpPr txBox="1"/>
            <p:nvPr/>
          </p:nvSpPr>
          <p:spPr>
            <a:xfrm>
              <a:off x="549464" y="5417665"/>
              <a:ext cx="1790288" cy="707886"/>
            </a:xfrm>
            <a:prstGeom prst="rect">
              <a:avLst/>
            </a:prstGeom>
            <a:solidFill>
              <a:schemeClr val="bg1"/>
            </a:solidFill>
          </p:spPr>
          <p:txBody>
            <a:bodyPr wrap="square" rtlCol="0">
              <a:spAutoFit/>
            </a:bodyPr>
            <a:lstStyle/>
            <a:p>
              <a:pPr algn="ctr"/>
              <a:r>
                <a:rPr lang="sk-SK" sz="2000" b="1" dirty="0" smtClean="0">
                  <a:solidFill>
                    <a:srgbClr val="FFFFFF"/>
                  </a:solidFill>
                </a:rPr>
                <a:t>Protostelárny oblak prachu</a:t>
              </a:r>
              <a:endParaRPr lang="sk-SK" sz="2000" b="1" dirty="0">
                <a:solidFill>
                  <a:srgbClr val="FFFFFF"/>
                </a:solidFill>
              </a:endParaRPr>
            </a:p>
          </p:txBody>
        </p:sp>
        <p:sp>
          <p:nvSpPr>
            <p:cNvPr id="15" name="BlokTextu 14"/>
            <p:cNvSpPr txBox="1"/>
            <p:nvPr/>
          </p:nvSpPr>
          <p:spPr>
            <a:xfrm>
              <a:off x="5336247" y="4149080"/>
              <a:ext cx="1837953" cy="707886"/>
            </a:xfrm>
            <a:prstGeom prst="rect">
              <a:avLst/>
            </a:prstGeom>
            <a:solidFill>
              <a:schemeClr val="bg1"/>
            </a:solidFill>
          </p:spPr>
          <p:txBody>
            <a:bodyPr wrap="square" rtlCol="0">
              <a:spAutoFit/>
            </a:bodyPr>
            <a:lstStyle/>
            <a:p>
              <a:pPr algn="ctr"/>
              <a:r>
                <a:rPr lang="sk-SK" sz="2000" b="1" dirty="0" smtClean="0">
                  <a:solidFill>
                    <a:srgbClr val="FFFFFF"/>
                  </a:solidFill>
                </a:rPr>
                <a:t>Planetárna hmlovina</a:t>
              </a:r>
              <a:endParaRPr lang="sk-SK" sz="2000" b="1" dirty="0">
                <a:solidFill>
                  <a:srgbClr val="FFFFFF"/>
                </a:solidFill>
              </a:endParaRPr>
            </a:p>
          </p:txBody>
        </p:sp>
        <p:sp>
          <p:nvSpPr>
            <p:cNvPr id="16" name="BlokTextu 15"/>
            <p:cNvSpPr txBox="1"/>
            <p:nvPr/>
          </p:nvSpPr>
          <p:spPr>
            <a:xfrm>
              <a:off x="2267744" y="5823088"/>
              <a:ext cx="1368152" cy="400110"/>
            </a:xfrm>
            <a:prstGeom prst="rect">
              <a:avLst/>
            </a:prstGeom>
            <a:solidFill>
              <a:schemeClr val="bg1"/>
            </a:solidFill>
          </p:spPr>
          <p:txBody>
            <a:bodyPr wrap="square" rtlCol="0">
              <a:spAutoFit/>
            </a:bodyPr>
            <a:lstStyle/>
            <a:p>
              <a:pPr algn="ctr"/>
              <a:endParaRPr lang="sk-SK" sz="2000" b="1" dirty="0">
                <a:solidFill>
                  <a:srgbClr val="FFFFFF"/>
                </a:solidFill>
              </a:endParaRPr>
            </a:p>
          </p:txBody>
        </p:sp>
        <p:sp>
          <p:nvSpPr>
            <p:cNvPr id="17" name="BlokTextu 16"/>
            <p:cNvSpPr txBox="1"/>
            <p:nvPr/>
          </p:nvSpPr>
          <p:spPr>
            <a:xfrm>
              <a:off x="2428925" y="3949025"/>
              <a:ext cx="1368152" cy="400110"/>
            </a:xfrm>
            <a:prstGeom prst="rect">
              <a:avLst/>
            </a:prstGeom>
            <a:solidFill>
              <a:schemeClr val="bg1"/>
            </a:solidFill>
          </p:spPr>
          <p:txBody>
            <a:bodyPr wrap="square" rtlCol="0">
              <a:spAutoFit/>
            </a:bodyPr>
            <a:lstStyle/>
            <a:p>
              <a:pPr algn="ctr"/>
              <a:endParaRPr lang="sk-SK" sz="2000" b="1" dirty="0">
                <a:solidFill>
                  <a:srgbClr val="FFFFFF"/>
                </a:solidFill>
              </a:endParaRPr>
            </a:p>
          </p:txBody>
        </p:sp>
      </p:grpSp>
    </p:spTree>
    <p:extLst>
      <p:ext uri="{BB962C8B-B14F-4D97-AF65-F5344CB8AC3E}">
        <p14:creationId xmlns:p14="http://schemas.microsoft.com/office/powerpoint/2010/main" val="1030246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rizont">
  <a:themeElements>
    <a:clrScheme name="Vlastná 1">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DC9E1F"/>
      </a:hlink>
      <a:folHlink>
        <a:srgbClr val="FFFFFF"/>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1758</Words>
  <Application>Microsoft Office PowerPoint</Application>
  <PresentationFormat>Prezentácia na obrazovke (4:3)</PresentationFormat>
  <Paragraphs>127</Paragraphs>
  <Slides>12</Slides>
  <Notes>11</Notes>
  <HiddenSlides>0</HiddenSlides>
  <MMClips>0</MMClips>
  <ScaleCrop>false</ScaleCrop>
  <HeadingPairs>
    <vt:vector size="4" baseType="variant">
      <vt:variant>
        <vt:lpstr>Motív</vt:lpstr>
      </vt:variant>
      <vt:variant>
        <vt:i4>2</vt:i4>
      </vt:variant>
      <vt:variant>
        <vt:lpstr>Nadpisy snímok</vt:lpstr>
      </vt:variant>
      <vt:variant>
        <vt:i4>12</vt:i4>
      </vt:variant>
    </vt:vector>
  </HeadingPairs>
  <TitlesOfParts>
    <vt:vector size="14" baseType="lpstr">
      <vt:lpstr>Motív Office</vt:lpstr>
      <vt:lpstr>Horizont</vt:lpstr>
      <vt:lpstr>Energia vo vesmíre</vt:lpstr>
      <vt:lpstr>Veľký tresk</vt:lpstr>
      <vt:lpstr>Zákon zachovania energie</vt:lpstr>
      <vt:lpstr>Zákon zachovania energie</vt:lpstr>
      <vt:lpstr>Celková energia vesmíru</vt:lpstr>
      <vt:lpstr>Celková energia vesmíru</vt:lpstr>
      <vt:lpstr>Jadrová fúzia – zdroj energie hviezd</vt:lpstr>
      <vt:lpstr>Hviezdy – zdroj energie</vt:lpstr>
      <vt:lpstr>Hviezdy – zdroj energie</vt:lpstr>
      <vt:lpstr>Slnko</vt:lpstr>
      <vt:lpstr>Supernova</vt:lpstr>
      <vt:lpstr>Zdroje informácií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Energia vo vesmíre</dc:title>
  <dc:creator>Robko</dc:creator>
  <cp:lastModifiedBy>Róbert Klučár</cp:lastModifiedBy>
  <cp:revision>4</cp:revision>
  <dcterms:created xsi:type="dcterms:W3CDTF">2012-10-28T21:13:45Z</dcterms:created>
  <dcterms:modified xsi:type="dcterms:W3CDTF">2013-02-26T21:49:21Z</dcterms:modified>
</cp:coreProperties>
</file>