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7"/>
  </p:notesMasterIdLst>
  <p:sldIdLst>
    <p:sldId id="256" r:id="rId2"/>
    <p:sldId id="275" r:id="rId3"/>
    <p:sldId id="276" r:id="rId4"/>
    <p:sldId id="277" r:id="rId5"/>
    <p:sldId id="283" r:id="rId6"/>
    <p:sldId id="284" r:id="rId7"/>
    <p:sldId id="278" r:id="rId8"/>
    <p:sldId id="279" r:id="rId9"/>
    <p:sldId id="280" r:id="rId10"/>
    <p:sldId id="285" r:id="rId11"/>
    <p:sldId id="286" r:id="rId12"/>
    <p:sldId id="281" r:id="rId13"/>
    <p:sldId id="282" r:id="rId14"/>
    <p:sldId id="287" r:id="rId15"/>
    <p:sldId id="273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6" autoAdjust="0"/>
    <p:restoredTop sz="94624" autoAdjust="0"/>
  </p:normalViewPr>
  <p:slideViewPr>
    <p:cSldViewPr>
      <p:cViewPr>
        <p:scale>
          <a:sx n="75" d="100"/>
          <a:sy n="75" d="100"/>
        </p:scale>
        <p:origin x="36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16533-6F08-4039-A7E3-AFB0B8B116FD}" type="datetimeFigureOut">
              <a:rPr lang="sk-SK" smtClean="0"/>
              <a:t>3. 6. 2014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3EFFF-DD5E-4915-B130-63130BC773C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8345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3EFFF-DD5E-4915-B130-63130BC773C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44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35EBEFB-A5BB-4648-B842-FCD59D52A0E4}" type="datetimeFigureOut">
              <a:rPr lang="sk-SK" smtClean="0"/>
              <a:pPr/>
              <a:t>3. 6. 2014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93470C-AD3C-4A57-BCA1-C6B08B1B0F7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fC-BXeycFjM&amp;index=1&amp;list=PLJa1f8897Axy-JEY7ybaEHMEHdNRDovF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C-BXeycFjM&amp;index=1&amp;list=PLJa1f8897Axy-JEY7ybaEHMEHdNRDovFl" TargetMode="External"/><Relationship Id="rId2" Type="http://schemas.openxmlformats.org/officeDocument/2006/relationships/hyperlink" Target="http://www.youtube.com/watch?v=mOLyT9ztsU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mOLyT9ztsU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c3kPvzJovo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848872" cy="1628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sz="4000" b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Prešov Region</a:t>
            </a:r>
            <a:endParaRPr lang="sk-SK" sz="40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pic>
        <p:nvPicPr>
          <p:cNvPr id="9218" name="Picture 2" descr="http://upload.wikimedia.org/wikipedia/commons/thumb/2/21/Okres_presov.png/800px-Okres_presov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7"/>
            <a:ext cx="7620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4644008" y="4653136"/>
            <a:ext cx="72008" cy="720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4224287" y="471585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Prešov</a:t>
            </a:r>
            <a:endParaRPr lang="sk-SK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43664" cy="8640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Kežmarok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83568" y="5013176"/>
            <a:ext cx="7848872" cy="142780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lies in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town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centre</a:t>
            </a:r>
          </a:p>
          <a:p>
            <a:pPr>
              <a:buClr>
                <a:schemeClr val="bg1"/>
              </a:buClr>
            </a:pP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construction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started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in 1462 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Since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1931 - City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Museum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4102" name="Picture 6" descr="http://static.panoramio.com/photos/large/58882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4" y="1340768"/>
            <a:ext cx="8246810" cy="36724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018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8689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Čičava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7920880" cy="133164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built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during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years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1309-1316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past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–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important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trade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route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1711 –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imperial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army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blow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up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5122" name="Picture 2" descr="http://img.topky.sk/cestovky/big/1099482.jpg/zaujimavosti-den-Slovensko-Europ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 b="21343"/>
          <a:stretch/>
        </p:blipFill>
        <p:spPr bwMode="auto">
          <a:xfrm>
            <a:off x="395536" y="1340768"/>
            <a:ext cx="8208912" cy="3826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018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en-US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Lipany</a:t>
            </a:r>
            <a:r>
              <a:rPr lang="en-US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, Church of St. Martin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20072" y="1556792"/>
            <a:ext cx="3456384" cy="475252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uilt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in the 13th century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founder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was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Rikolfa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II.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he altar is from the workshop of Master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Pavol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oldest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part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of the interior is decorated with wood carving 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y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6146" name="Picture 2" descr="http://upload.wikimedia.org/wikipedia/commons/1/1c/Kostol-Lipan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1"/>
          <a:stretch/>
        </p:blipFill>
        <p:spPr bwMode="auto">
          <a:xfrm>
            <a:off x="323527" y="1412776"/>
            <a:ext cx="4711355" cy="5040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Hraničné,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Wooden</a:t>
            </a:r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Church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20072" y="1628800"/>
            <a:ext cx="3456384" cy="475252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ooden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church of Immaculate Conception of the Virgin Mary from 1785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was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built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in 1727</a:t>
            </a:r>
          </a:p>
          <a:p>
            <a:pPr>
              <a:buClr>
                <a:schemeClr val="bg1"/>
              </a:buClr>
            </a:pP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dedicated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to St.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Luke the Evangelist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as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three parts, three spaces, one tower and two crosses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8194" name="Picture 2" descr="http://static.panoramio.com/photos/large/4981229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10495"/>
          <a:stretch/>
        </p:blipFill>
        <p:spPr bwMode="auto">
          <a:xfrm>
            <a:off x="371599" y="1524000"/>
            <a:ext cx="4704457" cy="4991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5976"/>
            <a:ext cx="1954560" cy="22909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Spiš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2627784" y="332656"/>
            <a:ext cx="6120680" cy="2304256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largest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castle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central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Europe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UNESCO 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13th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centrury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–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castle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was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expanded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1780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-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castle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was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burnt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down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7170" name="Picture 2" descr="http://upload.wikimedia.org/wikipedia/commons/3/33/Spissky_Hrad-LV-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9253"/>
            <a:ext cx="8640959" cy="37005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59469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Sources</a:t>
            </a:r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: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 fontScale="62500" lnSpcReduction="20000"/>
          </a:bodyPr>
          <a:lstStyle/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http://en.wikipedia.org/wiki/Kamenica,_Sabinov_District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http://sarisskaspacirka.sk/portal/index.php?lng=en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https://encrypted-tbn0.gstatic.com/images?q=tbn:ANd9GcQmAuHlLHIuYm3iGewA9oRJFBztTjfXAuRvGnZ7A1am6cIlKz4y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http://mw2.google.com/mw-panoramio/photos/medium/31125327.jpg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http://2.bp.blogspot.com/-tl4FZ1qIE9k/UKgcwMNXgfI/AAAAAAAACLs/2qTmsn4NwzM/s1600/Blansko%252C%2BStratena%252C%2BSlovensky%2BRaj%252C%2Betc%2B251.JPG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http://www.drevenechramy.sk/media/big/galery_image_341.jpg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http://www.staralubovna.sk/resources/App/200612022011190.osvetleny_hrad_01.jpg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http://www.slovenskyportal.sk/images/kamenica.jpg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http://www.infoglobe.cz/res/data/154/017639.jpg?seek=1233336676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http://sarisskaspacirka.sk/portal/img/9.jpg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http://ipravda.sk/res/2008/02/23/thumbs/25000-hrad-kamenica-clanok.jpg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http://hiking.sk/dev/gallery/photos/048f4d5569d8126705cc8b580e3b9ca7.jpg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http://www.hrady-zriceniny.cz/img/foto/2004/Pict1392.jpg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http://</a:t>
            </a:r>
            <a:r>
              <a:rPr lang="sk-SK" sz="2600" b="1" dirty="0" smtClean="0">
                <a:solidFill>
                  <a:schemeClr val="lt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upload.wikimedia.org/wikipedia/commons/thumb/a/a4/Hrani%C4%8Dn%C3%A9.Holzkirche.JPG/220px-Hrani%C4%8Dn%C3%A9.Holzkirche.JPG</a:t>
            </a: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hlinkClick r:id="rId2"/>
              </a:rPr>
              <a:t>http://</a:t>
            </a:r>
            <a:r>
              <a:rPr lang="sk-SK" sz="2600" b="1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  <a:hlinkClick r:id="rId2"/>
              </a:rPr>
              <a:t>www.youtube.com/watch?v=mOLyT9ztsUM</a:t>
            </a:r>
            <a:endParaRPr lang="sk-SK" sz="2600" b="1" dirty="0" smtClean="0">
              <a:solidFill>
                <a:schemeClr val="l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1800" dirty="0">
                <a:hlinkClick r:id="rId2"/>
              </a:rPr>
              <a:t>http://</a:t>
            </a:r>
            <a:r>
              <a:rPr lang="sk-SK" sz="1800" dirty="0" smtClean="0">
                <a:hlinkClick r:id="rId2"/>
              </a:rPr>
              <a:t>www.youtube.com/watch?v=mOLyT9ztsUM</a:t>
            </a:r>
            <a:endParaRPr lang="sk-SK" sz="1800" dirty="0" smtClean="0"/>
          </a:p>
          <a:p>
            <a:pPr>
              <a:buClr>
                <a:schemeClr val="bg1"/>
              </a:buClr>
            </a:pPr>
            <a:r>
              <a:rPr lang="sk-SK" sz="1800" dirty="0">
                <a:hlinkClick r:id="rId3"/>
              </a:rPr>
              <a:t>http://</a:t>
            </a:r>
            <a:r>
              <a:rPr lang="sk-SK" sz="1800" dirty="0" smtClean="0">
                <a:hlinkClick r:id="rId3"/>
              </a:rPr>
              <a:t>www.youtube.com/watch?v=fC-BXeycFjM&amp;index=1&amp;list=PLJa1f8897Axy-JEY7ybaEHMEHdNRDovFl</a:t>
            </a:r>
            <a:endParaRPr lang="sk-SK" sz="2600" b="1" dirty="0">
              <a:solidFill>
                <a:schemeClr val="l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endParaRPr lang="sk-SK" sz="2600" b="1" dirty="0">
              <a:solidFill>
                <a:schemeClr val="l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endParaRPr lang="sk-SK" sz="2600" b="1" dirty="0">
              <a:solidFill>
                <a:schemeClr val="l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endParaRPr lang="sk-SK" sz="2600" b="1" dirty="0">
              <a:solidFill>
                <a:schemeClr val="lt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Haniska</a:t>
            </a:r>
            <a:r>
              <a:rPr lang="en-US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  <a:latin typeface="+mn-lt"/>
              </a:rPr>
              <a:t>, Memorial to the Peasants’ Uprising</a:t>
            </a:r>
            <a:endParaRPr lang="sk-SK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5" name="Picture 2" descr="http://www.sarisskaspacirka.sk/portal/img/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72408" cy="495023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427984" y="1700808"/>
            <a:ext cx="4305672" cy="460851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sk-SK" sz="2600" dirty="0" smtClean="0"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National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Historic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Landmark</a:t>
            </a:r>
            <a:endParaRPr lang="sk-SK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outh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of the county town of 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Presov</a:t>
            </a:r>
            <a:endParaRPr lang="sk-SK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 monument was erected in 1938</a:t>
            </a:r>
            <a:endParaRPr lang="sk-SK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 commemoration of the East peasant uprising that broke out in 1831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15212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Stará Ľubovňa,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9551" y="4581128"/>
            <a:ext cx="3960441" cy="169168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built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14.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century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</a:t>
            </a: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he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oldest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part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is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a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circular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tower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1026" name="Picture 2" descr="http://konkolphotography.com/wp-content/flagallery/slovakia/lubovna_3096d300-pano2-18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2199"/>
          <a:stretch/>
        </p:blipFill>
        <p:spPr bwMode="auto">
          <a:xfrm>
            <a:off x="368300" y="1593199"/>
            <a:ext cx="8524180" cy="291592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obsahu 3"/>
          <p:cNvSpPr>
            <a:spLocks noGrp="1"/>
          </p:cNvSpPr>
          <p:nvPr>
            <p:ph sz="half" idx="2"/>
          </p:nvPr>
        </p:nvSpPr>
        <p:spPr>
          <a:xfrm>
            <a:off x="4635005" y="4581128"/>
            <a:ext cx="4095455" cy="169168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astle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the north of Slovakia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r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econstructed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castle on the limestone hill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2890664" cy="59046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en-US" b="1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Sabinov</a:t>
            </a:r>
            <a:r>
              <a:rPr lang="sk-SK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/>
            </a:r>
            <a:br>
              <a:rPr lang="sk-SK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</a:br>
            <a:r>
              <a:rPr lang="sk-SK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/>
            </a:r>
            <a:br>
              <a:rPr lang="sk-SK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</a:br>
            <a:r>
              <a:rPr lang="en-US" sz="28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Church </a:t>
            </a:r>
            <a:r>
              <a:rPr lang="en-U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of the Martyrdom of St. </a:t>
            </a:r>
            <a:r>
              <a:rPr lang="en-US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John, the Baptist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pic>
        <p:nvPicPr>
          <p:cNvPr id="5" name="Picture 4" descr="http://mw2.google.com/mw-panoramio/photos/medium/148560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2656"/>
            <a:ext cx="551412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563888" y="4149080"/>
            <a:ext cx="5256584" cy="208823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burned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down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in 1461</a:t>
            </a: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riginal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main altar made by Master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Pavol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national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Museum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in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Budapest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.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Plaveč,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pic>
        <p:nvPicPr>
          <p:cNvPr id="5" name="Picture 4" descr="http://hiking.sk/dev/gallery/photos/048f4d5569d8126705cc8b580e3b9ca7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1" r="23312"/>
          <a:stretch/>
        </p:blipFill>
        <p:spPr bwMode="auto">
          <a:xfrm>
            <a:off x="3491755" y="1556792"/>
            <a:ext cx="5279695" cy="400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2808312" cy="381642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dorn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 top of the hill towering above the wide valley of the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Poprad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river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name derives of the tribe of 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Plavci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sp>
        <p:nvSpPr>
          <p:cNvPr id="6" name="Zástupný symbol obsahu 3"/>
          <p:cNvSpPr txBox="1">
            <a:spLocks/>
          </p:cNvSpPr>
          <p:nvPr/>
        </p:nvSpPr>
        <p:spPr>
          <a:xfrm>
            <a:off x="539552" y="5652864"/>
            <a:ext cx="8136904" cy="80047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urnt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in 1856 and is in ruins since then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968"/>
            <a:ext cx="8229600" cy="1066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Veľký Šariš,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 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pic>
        <p:nvPicPr>
          <p:cNvPr id="5" name="Picture 6" descr="http://www.turnanadbodvou.ocu.sk/sk/Image/hrad2v.jpg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l="14250"/>
          <a:stretch/>
        </p:blipFill>
        <p:spPr bwMode="auto">
          <a:xfrm>
            <a:off x="438321" y="1700808"/>
            <a:ext cx="427769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788024" y="1772816"/>
            <a:ext cx="3888432" cy="367240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situated north-westwards of the town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Ve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ľký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Š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ari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š</a:t>
            </a: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as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inhabited in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Palaeolithic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era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s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ituated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on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Torysa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trade road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ast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yeoman owner 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-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 family 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Rakoci</a:t>
            </a:r>
            <a:endParaRPr lang="en-US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sp>
        <p:nvSpPr>
          <p:cNvPr id="6" name="Zástupný symbol obsahu 3"/>
          <p:cNvSpPr txBox="1">
            <a:spLocks/>
          </p:cNvSpPr>
          <p:nvPr/>
        </p:nvSpPr>
        <p:spPr>
          <a:xfrm>
            <a:off x="467544" y="5949280"/>
            <a:ext cx="8208912" cy="56768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now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-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 property of the city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endParaRPr lang="sk-SK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sp>
        <p:nvSpPr>
          <p:cNvPr id="7" name="Obdĺžnik 6">
            <a:hlinkClick r:id="rId4"/>
          </p:cNvPr>
          <p:cNvSpPr/>
          <p:nvPr/>
        </p:nvSpPr>
        <p:spPr>
          <a:xfrm>
            <a:off x="6804248" y="6093296"/>
            <a:ext cx="1656184" cy="288032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Kamenica,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pic>
        <p:nvPicPr>
          <p:cNvPr id="5" name="Picture 4" descr="http://www.skg.sk/images/culture/highres/68/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-50" t="8498" r="-333" b="18747"/>
          <a:stretch/>
        </p:blipFill>
        <p:spPr bwMode="auto">
          <a:xfrm>
            <a:off x="971600" y="1549401"/>
            <a:ext cx="7034377" cy="382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9552" y="5373216"/>
            <a:ext cx="8122096" cy="100811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astle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ruins above the village of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Kamenica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w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as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the center of social and historical 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events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93610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Brežany,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Wooden</a:t>
            </a:r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Church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96855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endParaRPr lang="sk-SK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he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Greek Catholic wooden church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built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1727</a:t>
            </a: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l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ocated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the historic cemetery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ne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of the oldest wooden churches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t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he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main altar from 1782 is in the Baroque style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2050" name="Picture 2" descr="http://upload.wikimedia.org/wikipedia/commons/a/a1/Slovakia_folk_art_Brezany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1217"/>
            <a:ext cx="3984377" cy="501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99648" cy="8689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rmAutofit/>
          </a:bodyPr>
          <a:lstStyle/>
          <a:p>
            <a:pPr algn="ctr"/>
            <a:r>
              <a:rPr lang="sk-SK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Kapušany </a:t>
            </a:r>
            <a:r>
              <a:rPr lang="sk-SK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/>
                </a:solidFill>
              </a:rPr>
              <a:t>Castle</a:t>
            </a:r>
            <a:endParaRPr lang="sk-SK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/>
              </a:solidFill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1560" y="1412776"/>
            <a:ext cx="3096344" cy="4860032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>
              <a:buClr>
                <a:schemeClr val="bg1"/>
              </a:buClr>
            </a:pPr>
            <a:endParaRPr lang="sk-SK" sz="2600" b="1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e</a:t>
            </a:r>
            <a:r>
              <a:rPr lang="en-US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xtends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on a rock protuberance of hill </a:t>
            </a:r>
            <a:r>
              <a:rPr lang="en-US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Zámčisko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built</a:t>
            </a: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</a:t>
            </a:r>
            <a:r>
              <a:rPr lang="sk-SK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in 13th </a:t>
            </a:r>
            <a:r>
              <a:rPr lang="sk-SK" sz="2600" b="1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century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r>
              <a:rPr lang="sk-SK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i</a:t>
            </a:r>
            <a:r>
              <a:rPr lang="en-US" sz="26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n </a:t>
            </a:r>
            <a:r>
              <a:rPr lang="en-US" sz="26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16th century the Castle was reconstructed and fortified</a:t>
            </a: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>
              <a:buClr>
                <a:schemeClr val="bg1"/>
              </a:buClr>
            </a:pPr>
            <a:endParaRPr lang="sk-SK" sz="26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pic>
        <p:nvPicPr>
          <p:cNvPr id="3074" name="Picture 2" descr="http://www.vlaky.net/upload/images/reports/004674/text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r="18192"/>
          <a:stretch/>
        </p:blipFill>
        <p:spPr bwMode="auto">
          <a:xfrm>
            <a:off x="3787438" y="1340768"/>
            <a:ext cx="4777139" cy="50405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Mests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sts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Mestský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445</Words>
  <Application>Microsoft Office PowerPoint</Application>
  <PresentationFormat>Prezentácia na obrazovke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Mestský</vt:lpstr>
      <vt:lpstr>Prešov Region</vt:lpstr>
      <vt:lpstr>Haniska, Memorial to the Peasants’ Uprising</vt:lpstr>
      <vt:lpstr>Stará Ľubovňa, Castle</vt:lpstr>
      <vt:lpstr>Sabinov  Church of the Martyrdom of St. John, the Baptist</vt:lpstr>
      <vt:lpstr>Plaveč, Castle</vt:lpstr>
      <vt:lpstr>Veľký Šariš, Castle </vt:lpstr>
      <vt:lpstr>Kamenica, Castle</vt:lpstr>
      <vt:lpstr>Brežany, Wooden Church</vt:lpstr>
      <vt:lpstr>Kapušany Castle</vt:lpstr>
      <vt:lpstr>Kežmarok Castle</vt:lpstr>
      <vt:lpstr>Čičava Castle</vt:lpstr>
      <vt:lpstr>Lipany, Church of St. Martin</vt:lpstr>
      <vt:lpstr>Hraničné, Wooden Church</vt:lpstr>
      <vt:lpstr>Spiš castle</vt:lpstr>
      <vt:lpstr>Sources: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 Region</dc:title>
  <cp:lastModifiedBy>Róbert Klučár</cp:lastModifiedBy>
  <cp:revision>63</cp:revision>
  <dcterms:created xsi:type="dcterms:W3CDTF">2010-06-12T14:12:05Z</dcterms:created>
  <dcterms:modified xsi:type="dcterms:W3CDTF">2014-06-03T21:00:33Z</dcterms:modified>
</cp:coreProperties>
</file>