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8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605AC-382E-4C83-9163-51EA680D1401}" type="datetimeFigureOut">
              <a:rPr lang="sk-SK" smtClean="0"/>
              <a:t>18. 4. 2016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7D61-DD8C-4C45-9A72-530E67A06E6C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605AC-382E-4C83-9163-51EA680D1401}" type="datetimeFigureOut">
              <a:rPr lang="sk-SK" smtClean="0"/>
              <a:t>18. 4. 2016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7D61-DD8C-4C45-9A72-530E67A06E6C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605AC-382E-4C83-9163-51EA680D1401}" type="datetimeFigureOut">
              <a:rPr lang="sk-SK" smtClean="0"/>
              <a:t>18. 4. 2016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7D61-DD8C-4C45-9A72-530E67A06E6C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605AC-382E-4C83-9163-51EA680D1401}" type="datetimeFigureOut">
              <a:rPr lang="sk-SK" smtClean="0"/>
              <a:t>18. 4. 2016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7D61-DD8C-4C45-9A72-530E67A06E6C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605AC-382E-4C83-9163-51EA680D1401}" type="datetimeFigureOut">
              <a:rPr lang="sk-SK" smtClean="0"/>
              <a:t>18. 4. 2016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7D61-DD8C-4C45-9A72-530E67A06E6C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605AC-382E-4C83-9163-51EA680D1401}" type="datetimeFigureOut">
              <a:rPr lang="sk-SK" smtClean="0"/>
              <a:t>18. 4. 2016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7D61-DD8C-4C45-9A72-530E67A06E6C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605AC-382E-4C83-9163-51EA680D1401}" type="datetimeFigureOut">
              <a:rPr lang="sk-SK" smtClean="0"/>
              <a:t>18. 4. 2016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7D61-DD8C-4C45-9A72-530E67A06E6C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605AC-382E-4C83-9163-51EA680D1401}" type="datetimeFigureOut">
              <a:rPr lang="sk-SK" smtClean="0"/>
              <a:t>18. 4. 2016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7D61-DD8C-4C45-9A72-530E67A06E6C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605AC-382E-4C83-9163-51EA680D1401}" type="datetimeFigureOut">
              <a:rPr lang="sk-SK" smtClean="0"/>
              <a:t>18. 4. 2016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7D61-DD8C-4C45-9A72-530E67A06E6C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605AC-382E-4C83-9163-51EA680D1401}" type="datetimeFigureOut">
              <a:rPr lang="sk-SK" smtClean="0"/>
              <a:t>18. 4. 2016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7D61-DD8C-4C45-9A72-530E67A06E6C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605AC-382E-4C83-9163-51EA680D1401}" type="datetimeFigureOut">
              <a:rPr lang="sk-SK" smtClean="0"/>
              <a:t>18. 4. 2016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7D61-DD8C-4C45-9A72-530E67A06E6C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605AC-382E-4C83-9163-51EA680D1401}" type="datetimeFigureOut">
              <a:rPr lang="sk-SK" smtClean="0"/>
              <a:t>18. 4. 2016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77D61-DD8C-4C45-9A72-530E67A06E6C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youtube.com/watch?v=YmoTUZ3It_o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5676880"/>
            <a:ext cx="4857752" cy="1181120"/>
          </a:xfrm>
        </p:spPr>
        <p:txBody>
          <a:bodyPr/>
          <a:lstStyle/>
          <a:p>
            <a:pPr algn="l"/>
            <a:r>
              <a:rPr lang="sk-SK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Samuel Karabinoš </a:t>
            </a:r>
          </a:p>
          <a:p>
            <a:pPr algn="l"/>
            <a:r>
              <a:rPr lang="sk-SK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3.B GJAR</a:t>
            </a:r>
          </a:p>
        </p:txBody>
      </p:sp>
      <p:pic>
        <p:nvPicPr>
          <p:cNvPr id="1026" name="Picture 2" descr="C:\Users\Používateľ\Desktop\forest_logo_web_mai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857232"/>
            <a:ext cx="6971620" cy="83184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b="1" dirty="0" smtClean="0">
                <a:solidFill>
                  <a:schemeClr val="bg1"/>
                </a:solidFill>
                <a:latin typeface="+mn-lt"/>
              </a:rPr>
              <a:t>Content</a:t>
            </a:r>
            <a:endParaRPr lang="sk-SK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sk-SK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Story</a:t>
            </a:r>
            <a:r>
              <a:rPr lang="sk-SK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 </a:t>
            </a:r>
          </a:p>
          <a:p>
            <a:pPr>
              <a:buFont typeface="Wingdings" pitchFamily="2" charset="2"/>
              <a:buChar char="v"/>
            </a:pPr>
            <a:r>
              <a:rPr lang="sk-SK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Skis</a:t>
            </a:r>
            <a:endParaRPr lang="sk-SK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sk-SK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Technologies </a:t>
            </a:r>
          </a:p>
          <a:p>
            <a:pPr>
              <a:buFont typeface="Wingdings" pitchFamily="2" charset="2"/>
              <a:buChar char="v"/>
            </a:pPr>
            <a:r>
              <a:rPr lang="sk-SK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sk-SK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Materials</a:t>
            </a:r>
            <a:r>
              <a:rPr lang="sk-SK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sk-SK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Construction</a:t>
            </a:r>
            <a:endParaRPr lang="sk-SK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endParaRPr lang="sk-SK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 err="1" smtClean="0">
                <a:solidFill>
                  <a:schemeClr val="bg1"/>
                </a:solidFill>
              </a:rPr>
              <a:t>Story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k-SK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The</a:t>
            </a:r>
            <a:r>
              <a:rPr lang="sk-SK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sk-SK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only</a:t>
            </a:r>
            <a:r>
              <a:rPr lang="sk-SK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sk-SK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one</a:t>
            </a:r>
            <a:r>
              <a:rPr lang="sk-SK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sk-SK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company</a:t>
            </a:r>
            <a:r>
              <a:rPr lang="sk-SK" sz="28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sk-SK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in SK </a:t>
            </a:r>
            <a:r>
              <a:rPr lang="sk-SK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producing</a:t>
            </a:r>
            <a:r>
              <a:rPr lang="sk-SK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sk-SK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Skis</a:t>
            </a:r>
            <a:endParaRPr lang="sk-SK" sz="280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sk-SK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Company</a:t>
            </a:r>
            <a:r>
              <a:rPr lang="sk-SK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sk-SK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about</a:t>
            </a:r>
            <a:r>
              <a:rPr lang="sk-SK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sk-SK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two</a:t>
            </a:r>
            <a:r>
              <a:rPr lang="sk-SK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sk-SK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brothers</a:t>
            </a:r>
            <a:r>
              <a:rPr lang="sk-SK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: Jakub and Viktor </a:t>
            </a:r>
            <a:r>
              <a:rPr lang="sk-SK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Devečka</a:t>
            </a:r>
            <a:r>
              <a:rPr lang="sk-SK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sk-SK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Freeskiers</a:t>
            </a:r>
            <a:r>
              <a:rPr lang="sk-SK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sk-SK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who</a:t>
            </a:r>
            <a:r>
              <a:rPr lang="sk-SK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study in </a:t>
            </a:r>
            <a:r>
              <a:rPr lang="sk-SK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Tech</a:t>
            </a:r>
            <a:r>
              <a:rPr lang="sk-SK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sk-SK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Universities</a:t>
            </a:r>
            <a:endParaRPr lang="sk-SK" sz="280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sk-SK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Informations</a:t>
            </a:r>
            <a:r>
              <a:rPr lang="sk-SK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sk-SK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from</a:t>
            </a:r>
            <a:r>
              <a:rPr lang="sk-SK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sk-SK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schools</a:t>
            </a:r>
            <a:r>
              <a:rPr lang="sk-SK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are </a:t>
            </a:r>
            <a:r>
              <a:rPr lang="sk-SK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used</a:t>
            </a:r>
            <a:r>
              <a:rPr lang="sk-SK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in </a:t>
            </a:r>
            <a:r>
              <a:rPr lang="sk-SK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production</a:t>
            </a:r>
            <a:endParaRPr lang="sk-SK" sz="280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endParaRPr lang="sk-SK" sz="280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endParaRPr lang="sk-SK" sz="2800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Používateľ\Desktop\FOREST\10498094_1472482079672279_635096352640400996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643050"/>
            <a:ext cx="7572428" cy="5050809"/>
          </a:xfrm>
          <a:prstGeom prst="rect">
            <a:avLst/>
          </a:prstGeom>
          <a:noFill/>
        </p:spPr>
      </p:pic>
      <p:pic>
        <p:nvPicPr>
          <p:cNvPr id="2051" name="Picture 3" descr="C:\Users\Používateľ\Desktop\FOREST\MG_7032-1200x8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500174"/>
            <a:ext cx="7358114" cy="490540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 err="1" smtClean="0">
                <a:solidFill>
                  <a:schemeClr val="bg1"/>
                </a:solidFill>
              </a:rPr>
              <a:t>Skis</a:t>
            </a:r>
            <a:r>
              <a:rPr lang="sk-SK" dirty="0" smtClean="0">
                <a:solidFill>
                  <a:schemeClr val="bg1"/>
                </a:solidFill>
              </a:rPr>
              <a:t>                                             </a:t>
            </a:r>
            <a:r>
              <a:rPr lang="sk-SK" sz="4000" dirty="0" smtClean="0">
                <a:solidFill>
                  <a:schemeClr val="bg1"/>
                </a:solidFill>
                <a:hlinkClick r:id="rId2"/>
              </a:rPr>
              <a:t>video</a:t>
            </a:r>
            <a:endParaRPr lang="sk-SK" sz="4000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158" y="6143644"/>
            <a:ext cx="8229600" cy="596873"/>
          </a:xfrm>
        </p:spPr>
        <p:txBody>
          <a:bodyPr/>
          <a:lstStyle/>
          <a:p>
            <a:pPr>
              <a:buNone/>
            </a:pPr>
            <a:r>
              <a:rPr lang="sk-SK" dirty="0" smtClean="0">
                <a:solidFill>
                  <a:schemeClr val="bg1"/>
                </a:solidFill>
              </a:rPr>
              <a:t>   </a:t>
            </a:r>
            <a:r>
              <a:rPr lang="sk-SK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ORKAN       PERUN          FROST              LOTOR</a:t>
            </a:r>
            <a:endParaRPr lang="sk-SK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3074" name="Picture 2" descr="C:\Users\Používateľ\Desktop\FOREST\nahlad_allmountain_semitwin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2803577" y="2982845"/>
            <a:ext cx="4524385" cy="1273291"/>
          </a:xfrm>
          <a:prstGeom prst="rect">
            <a:avLst/>
          </a:prstGeom>
          <a:noFill/>
        </p:spPr>
      </p:pic>
      <p:pic>
        <p:nvPicPr>
          <p:cNvPr id="3075" name="Picture 3" descr="C:\Users\Používateľ\Desktop\FOREST\nahlad_bigmountain_walnut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-1015051" y="3015258"/>
            <a:ext cx="4500594" cy="1184673"/>
          </a:xfrm>
          <a:prstGeom prst="rect">
            <a:avLst/>
          </a:prstGeom>
          <a:noFill/>
        </p:spPr>
      </p:pic>
      <p:pic>
        <p:nvPicPr>
          <p:cNvPr id="3076" name="Picture 4" descr="C:\Users\Používateľ\Desktop\FOREST\nahlad_freeride_cherry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926587" y="3002447"/>
            <a:ext cx="4500593" cy="1210295"/>
          </a:xfrm>
          <a:prstGeom prst="rect">
            <a:avLst/>
          </a:prstGeom>
          <a:noFill/>
        </p:spPr>
      </p:pic>
      <p:pic>
        <p:nvPicPr>
          <p:cNvPr id="3077" name="Picture 5" descr="C:\Users\Používateľ\Desktop\FOREST\nahlad_lotor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5178280" y="2467462"/>
            <a:ext cx="4501482" cy="228115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 smtClean="0">
                <a:solidFill>
                  <a:schemeClr val="bg1"/>
                </a:solidFill>
              </a:rPr>
              <a:t>Technologies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sk-SK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Classic</a:t>
            </a:r>
            <a:r>
              <a:rPr lang="sk-SK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sk-SK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but</a:t>
            </a:r>
            <a:r>
              <a:rPr lang="sk-SK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sk-SK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also</a:t>
            </a:r>
            <a:r>
              <a:rPr lang="sk-SK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sk-SK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difficult</a:t>
            </a:r>
            <a:r>
              <a:rPr lang="sk-SK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sk-SK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process</a:t>
            </a:r>
            <a:r>
              <a:rPr lang="sk-SK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– </a:t>
            </a:r>
            <a:r>
              <a:rPr lang="sk-SK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wet</a:t>
            </a:r>
            <a:r>
              <a:rPr lang="sk-SK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sk-SK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lamination</a:t>
            </a:r>
            <a:endParaRPr lang="sk-SK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sk-SK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Simplicity</a:t>
            </a:r>
            <a:r>
              <a:rPr lang="sk-SK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sk-SK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Ecology</a:t>
            </a:r>
            <a:r>
              <a:rPr lang="sk-SK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sk-SK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Kevlar</a:t>
            </a:r>
            <a:r>
              <a:rPr lang="sk-SK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, </a:t>
            </a:r>
            <a:r>
              <a:rPr lang="sk-SK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glass</a:t>
            </a:r>
            <a:r>
              <a:rPr lang="sk-SK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sk-SK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fibers</a:t>
            </a:r>
            <a:r>
              <a:rPr lang="sk-SK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sk-SK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Dyneema</a:t>
            </a:r>
            <a:endParaRPr lang="sk-SK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endParaRPr lang="sk-SK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4098" name="Picture 2" descr="C:\Users\Používateľ\Desktop\FOREST\1484309_1486653348255152_2482684493080124178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2357430"/>
            <a:ext cx="3179772" cy="4239696"/>
          </a:xfrm>
          <a:prstGeom prst="rect">
            <a:avLst/>
          </a:prstGeom>
          <a:noFill/>
        </p:spPr>
      </p:pic>
      <p:pic>
        <p:nvPicPr>
          <p:cNvPr id="4099" name="Picture 3" descr="C:\Users\Používateľ\Desktop\FOREST\1972455_1420412168212604_13804646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571480"/>
            <a:ext cx="3906335" cy="586867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 err="1" smtClean="0">
                <a:solidFill>
                  <a:schemeClr val="bg1"/>
                </a:solidFill>
              </a:rPr>
              <a:t>Materials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k-SK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Dyneema</a:t>
            </a:r>
            <a:endParaRPr lang="sk-SK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sk-SK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Carbon</a:t>
            </a:r>
            <a:r>
              <a:rPr lang="sk-SK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sk-SK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fiber</a:t>
            </a:r>
            <a:endParaRPr lang="sk-SK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sk-SK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Kevlar</a:t>
            </a:r>
            <a:r>
              <a:rPr lang="sk-SK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sk-SK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fiber</a:t>
            </a:r>
            <a:endParaRPr lang="sk-SK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sk-SK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Aspen</a:t>
            </a:r>
            <a:r>
              <a:rPr lang="sk-SK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sk-SK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wood</a:t>
            </a:r>
            <a:r>
              <a:rPr lang="sk-SK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sk-SK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core</a:t>
            </a:r>
            <a:endParaRPr lang="sk-SK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sk-SK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Glass</a:t>
            </a:r>
            <a:r>
              <a:rPr lang="sk-SK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sk-SK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fiber</a:t>
            </a:r>
            <a:endParaRPr lang="sk-SK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5122" name="Picture 2" descr="C:\Users\Používateľ\Desktop\FOREST\12186833_1651657885088030_865706441292353869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285728"/>
            <a:ext cx="3219928" cy="2148336"/>
          </a:xfrm>
          <a:prstGeom prst="rect">
            <a:avLst/>
          </a:prstGeom>
          <a:noFill/>
        </p:spPr>
      </p:pic>
      <p:pic>
        <p:nvPicPr>
          <p:cNvPr id="5123" name="Picture 3" descr="C:\Users\Používateľ\Desktop\FOREST\Carbon-Fiber-samsu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857364"/>
            <a:ext cx="3388902" cy="2181221"/>
          </a:xfrm>
          <a:prstGeom prst="rect">
            <a:avLst/>
          </a:prstGeom>
          <a:noFill/>
        </p:spPr>
      </p:pic>
      <p:pic>
        <p:nvPicPr>
          <p:cNvPr id="5124" name="Picture 4" descr="C:\Users\Používateľ\Desktop\FOREST\carbon-kevla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3286124"/>
            <a:ext cx="2719402" cy="2038194"/>
          </a:xfrm>
          <a:prstGeom prst="rect">
            <a:avLst/>
          </a:prstGeom>
          <a:noFill/>
        </p:spPr>
      </p:pic>
      <p:pic>
        <p:nvPicPr>
          <p:cNvPr id="5125" name="Picture 5" descr="C:\Users\Používateľ\Desktop\FOREST\423_451_larg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4714884"/>
            <a:ext cx="2630475" cy="198753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 err="1" smtClean="0">
                <a:solidFill>
                  <a:schemeClr val="bg1"/>
                </a:solidFill>
              </a:rPr>
              <a:t>Construction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sk-SK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Shapes</a:t>
            </a:r>
            <a:r>
              <a:rPr lang="sk-SK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sk-SK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play</a:t>
            </a:r>
            <a:r>
              <a:rPr lang="sk-SK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a </a:t>
            </a:r>
            <a:r>
              <a:rPr lang="sk-SK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huge</a:t>
            </a:r>
            <a:r>
              <a:rPr lang="sk-SK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role </a:t>
            </a:r>
          </a:p>
          <a:p>
            <a:pPr>
              <a:lnSpc>
                <a:spcPct val="150000"/>
              </a:lnSpc>
            </a:pPr>
            <a:r>
              <a:rPr lang="sk-SK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You</a:t>
            </a:r>
            <a:r>
              <a:rPr lang="sk-SK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sk-SK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can</a:t>
            </a:r>
            <a:r>
              <a:rPr lang="sk-SK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sk-SK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choose</a:t>
            </a:r>
            <a:r>
              <a:rPr lang="sk-SK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sk-SK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your</a:t>
            </a:r>
            <a:r>
              <a:rPr lang="sk-SK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sk-SK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own</a:t>
            </a:r>
            <a:r>
              <a:rPr lang="sk-SK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sk-SK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style</a:t>
            </a:r>
            <a:endParaRPr lang="sk-SK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sk-SK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Different</a:t>
            </a:r>
            <a:r>
              <a:rPr lang="sk-SK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sk-SK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types</a:t>
            </a:r>
            <a:r>
              <a:rPr lang="sk-SK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sk-SK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of</a:t>
            </a:r>
            <a:r>
              <a:rPr lang="sk-SK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sk-SK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tails</a:t>
            </a:r>
            <a:r>
              <a:rPr lang="sk-SK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endParaRPr lang="sk-SK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sk-SK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sk-SK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   </a:t>
            </a:r>
            <a:r>
              <a:rPr lang="sk-SK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Twin</a:t>
            </a:r>
            <a:r>
              <a:rPr lang="sk-SK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tip          </a:t>
            </a:r>
            <a:r>
              <a:rPr lang="sk-SK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Alpine</a:t>
            </a:r>
            <a:r>
              <a:rPr lang="sk-SK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sk-SK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sk-SK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        </a:t>
            </a:r>
            <a:r>
              <a:rPr lang="sk-SK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Swallowtail</a:t>
            </a:r>
            <a:r>
              <a:rPr lang="sk-SK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            BC </a:t>
            </a:r>
          </a:p>
          <a:p>
            <a:pPr>
              <a:lnSpc>
                <a:spcPct val="150000"/>
              </a:lnSpc>
            </a:pPr>
            <a:endParaRPr lang="sk-SK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endParaRPr lang="sk-SK" dirty="0"/>
          </a:p>
        </p:txBody>
      </p:sp>
      <p:pic>
        <p:nvPicPr>
          <p:cNvPr id="6147" name="Picture 3" descr="C:\Users\Používateľ\Desktop\FOREST\alpine_button_n-rollover_2x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4286256"/>
            <a:ext cx="952500" cy="1114425"/>
          </a:xfrm>
          <a:prstGeom prst="rect">
            <a:avLst/>
          </a:prstGeom>
          <a:noFill/>
        </p:spPr>
      </p:pic>
      <p:pic>
        <p:nvPicPr>
          <p:cNvPr id="6148" name="Picture 4" descr="C:\Users\Používateľ\Desktop\FOREST\fullrocker_button_n-rollover_2x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58" y="4286256"/>
            <a:ext cx="952500" cy="1143000"/>
          </a:xfrm>
          <a:prstGeom prst="rect">
            <a:avLst/>
          </a:prstGeom>
          <a:noFill/>
        </p:spPr>
      </p:pic>
      <p:pic>
        <p:nvPicPr>
          <p:cNvPr id="6149" name="Picture 5" descr="C:\Users\Používateľ\Desktop\FOREST\swallowtail_button_n-rollover_2x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4286256"/>
            <a:ext cx="942975" cy="1133475"/>
          </a:xfrm>
          <a:prstGeom prst="rect">
            <a:avLst/>
          </a:prstGeom>
          <a:noFill/>
        </p:spPr>
      </p:pic>
      <p:pic>
        <p:nvPicPr>
          <p:cNvPr id="6150" name="Picture 6" descr="C:\Users\Používateľ\Desktop\FOREST\twintip_button_n-rollover_2x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4286256"/>
            <a:ext cx="942975" cy="11334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THANK YOU FOR YOUR ATTENTION </a:t>
            </a:r>
            <a:endParaRPr lang="sk-SK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104</Words>
  <Application>Microsoft Office PowerPoint</Application>
  <PresentationFormat>Prezentácia na obrazovke (4:3)</PresentationFormat>
  <Paragraphs>36</Paragraphs>
  <Slides>8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9" baseType="lpstr">
      <vt:lpstr>Motív Office</vt:lpstr>
      <vt:lpstr>Snímka 1</vt:lpstr>
      <vt:lpstr>Content</vt:lpstr>
      <vt:lpstr>Story</vt:lpstr>
      <vt:lpstr>Skis                                             video</vt:lpstr>
      <vt:lpstr>Technologies </vt:lpstr>
      <vt:lpstr>Materials</vt:lpstr>
      <vt:lpstr>Construction</vt:lpstr>
      <vt:lpstr>THANK YOU FOR YOUR ATTENTION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Používateľ</dc:creator>
  <cp:lastModifiedBy>Používateľ</cp:lastModifiedBy>
  <cp:revision>16</cp:revision>
  <dcterms:created xsi:type="dcterms:W3CDTF">2016-04-18T20:10:07Z</dcterms:created>
  <dcterms:modified xsi:type="dcterms:W3CDTF">2016-04-18T21:58:47Z</dcterms:modified>
</cp:coreProperties>
</file>