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0EFBE-D2E0-4D8A-8833-4F51032B0AE6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BC085-147C-439B-9596-0855CD9810A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BC085-147C-439B-9596-0855CD9810AE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sk-SK" b="0" i="0" u="none" dirty="0">
              <a:solidFill>
                <a:schemeClr val="bg1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BC085-147C-439B-9596-0855CD9810AE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BC085-147C-439B-9596-0855CD9810AE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 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BC085-147C-439B-9596-0855CD9810AE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BC085-147C-439B-9596-0855CD9810AE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BC085-147C-439B-9596-0855CD9810AE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ĺž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ĺž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uho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C997B8-D408-4782-A194-03A4BCD8C23C}" type="datetimeFigureOut">
              <a:rPr lang="sk-SK" smtClean="0"/>
              <a:pPr/>
              <a:t>7. 6. 2015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EDECE8-5CEF-4CCC-AEF2-167A65C2C57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Rovná spojnic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ovná spojnic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uho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goo.gl/1fWzJC" TargetMode="External"/><Relationship Id="rId3" Type="http://schemas.openxmlformats.org/officeDocument/2006/relationships/hyperlink" Target="http://windows.microsoft.com/sk-sk/windows/understanding-security-safe-computing" TargetMode="External"/><Relationship Id="rId7" Type="http://schemas.openxmlformats.org/officeDocument/2006/relationships/hyperlink" Target="http://goo.gl/Lqp40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o.gl/5EOcEp" TargetMode="External"/><Relationship Id="rId11" Type="http://schemas.openxmlformats.org/officeDocument/2006/relationships/hyperlink" Target="http://goo.gl/7WIuWE" TargetMode="External"/><Relationship Id="rId5" Type="http://schemas.openxmlformats.org/officeDocument/2006/relationships/hyperlink" Target="http://upload.wikimedia.org/wikipedia/commons/5/5b/Firewall.png" TargetMode="External"/><Relationship Id="rId10" Type="http://schemas.openxmlformats.org/officeDocument/2006/relationships/hyperlink" Target="http://goo.gl/DXoUQa" TargetMode="External"/><Relationship Id="rId4" Type="http://schemas.openxmlformats.org/officeDocument/2006/relationships/hyperlink" Target="http://www.ipmegapixel.com.br/blog/wp-content/uploads/2012/08/firewall.png" TargetMode="External"/><Relationship Id="rId9" Type="http://schemas.openxmlformats.org/officeDocument/2006/relationships/hyperlink" Target="http://goo.gl/LJSOx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RIZIKÁ IFNORMAČNÝCH TECHNOLÓGIÍ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5143512"/>
            <a:ext cx="7143800" cy="571504"/>
          </a:xfrm>
        </p:spPr>
        <p:txBody>
          <a:bodyPr>
            <a:normAutofit/>
          </a:bodyPr>
          <a:lstStyle/>
          <a:p>
            <a:pPr algn="r"/>
            <a:r>
              <a:rPr lang="sk-SK" dirty="0" smtClean="0"/>
              <a:t>Samuel </a:t>
            </a:r>
            <a:r>
              <a:rPr lang="sk-SK" dirty="0" err="1" smtClean="0"/>
              <a:t>Karabinoš</a:t>
            </a:r>
            <a:endParaRPr lang="sk-SK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oužívateľ\Desktop\TAeF.the_copyright_alert_system_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-214338"/>
            <a:ext cx="4037502" cy="2279689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Počítačová kriminalita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29600" cy="5210196"/>
          </a:xfrm>
        </p:spPr>
        <p:txBody>
          <a:bodyPr>
            <a:normAutofit lnSpcReduction="10000"/>
          </a:bodyPr>
          <a:lstStyle/>
          <a:p>
            <a:r>
              <a:rPr lang="sk-SK" i="1" dirty="0" smtClean="0"/>
              <a:t>útok na počítač, program, údaje, komunikačné zariadenie</a:t>
            </a:r>
            <a:endParaRPr lang="sk-SK" dirty="0" smtClean="0"/>
          </a:p>
          <a:p>
            <a:r>
              <a:rPr lang="sk-SK" i="1" dirty="0" smtClean="0"/>
              <a:t>neoprávnené užívanie počítača alebo komunikačného zariadenia</a:t>
            </a:r>
            <a:endParaRPr lang="sk-SK" dirty="0" smtClean="0"/>
          </a:p>
          <a:p>
            <a:r>
              <a:rPr lang="sk-SK" i="1" dirty="0" smtClean="0"/>
              <a:t>neoprávnený prístup k údajom, získanie utajovaných informácií (počítačová špionáž) alebo iných informácií o osobách, činnosti a pod.</a:t>
            </a:r>
            <a:endParaRPr lang="sk-SK" dirty="0" smtClean="0"/>
          </a:p>
          <a:p>
            <a:r>
              <a:rPr lang="sk-SK" i="1" dirty="0" smtClean="0"/>
              <a:t>krádež počítača, programu, údajov, komunikačného zariadenia</a:t>
            </a:r>
            <a:endParaRPr lang="sk-SK" dirty="0" smtClean="0"/>
          </a:p>
          <a:p>
            <a:r>
              <a:rPr lang="sk-SK" i="1" dirty="0" smtClean="0"/>
              <a:t>zmena v programoch a </a:t>
            </a:r>
            <a:r>
              <a:rPr lang="sk-SK" i="1" dirty="0" smtClean="0"/>
              <a:t>údajoch</a:t>
            </a:r>
            <a:endParaRPr lang="sk-SK" dirty="0" smtClean="0"/>
          </a:p>
          <a:p>
            <a:r>
              <a:rPr lang="sk-SK" dirty="0" smtClean="0"/>
              <a:t> </a:t>
            </a:r>
            <a:r>
              <a:rPr lang="sk-SK" i="1" dirty="0" smtClean="0"/>
              <a:t>zneužívanie počítačových prostriedkov k páchaniu inej trestnej činnosti</a:t>
            </a:r>
            <a:endParaRPr lang="sk-SK" dirty="0" smtClean="0"/>
          </a:p>
          <a:p>
            <a:r>
              <a:rPr lang="sk-SK" i="1" dirty="0" smtClean="0"/>
              <a:t>podvody páchané v súvislosti s výpočtovou technikou</a:t>
            </a:r>
            <a:endParaRPr lang="sk-SK" dirty="0" smtClean="0"/>
          </a:p>
          <a:p>
            <a:r>
              <a:rPr lang="sk-SK" i="1" dirty="0" smtClean="0"/>
              <a:t>šírenie poplašných správ</a:t>
            </a:r>
            <a:endParaRPr lang="sk-SK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oužívateľ\Desktop\ZLcT.computer_access_jpg.jpg"/>
          <p:cNvPicPr>
            <a:picLocks noChangeAspect="1" noChangeArrowheads="1"/>
          </p:cNvPicPr>
          <p:nvPr/>
        </p:nvPicPr>
        <p:blipFill>
          <a:blip r:embed="rId2">
            <a:lum contrast="-40000"/>
          </a:blip>
          <a:srcRect/>
          <a:stretch>
            <a:fillRect/>
          </a:stretch>
        </p:blipFill>
        <p:spPr bwMode="auto">
          <a:xfrm>
            <a:off x="3286116" y="3929066"/>
            <a:ext cx="6153828" cy="321468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3 kroky počítačovej bezpečnosti : 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sk-SK" sz="3600" b="1" dirty="0" smtClean="0"/>
              <a:t>prevencia</a:t>
            </a:r>
            <a:r>
              <a:rPr lang="sk-SK" dirty="0" smtClean="0"/>
              <a:t> - ochrana pred hrozbami</a:t>
            </a:r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r>
              <a:rPr lang="sk-SK" sz="3600" b="1" dirty="0" smtClean="0"/>
              <a:t>detekcia</a:t>
            </a:r>
            <a:r>
              <a:rPr lang="sk-SK" dirty="0" smtClean="0"/>
              <a:t> - odhalenie neoprávnenej činnosti a slabého miesta v systéme</a:t>
            </a:r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r>
              <a:rPr lang="sk-SK" sz="3600" b="1" dirty="0" smtClean="0"/>
              <a:t>náprava</a:t>
            </a:r>
            <a:r>
              <a:rPr lang="sk-SK" dirty="0" smtClean="0"/>
              <a:t> - odstránenie slabého miesta v systéme</a:t>
            </a:r>
          </a:p>
          <a:p>
            <a:endParaRPr lang="sk-SK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Bezpečnostný projekt	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49377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sk-SK" sz="4100" dirty="0" smtClean="0"/>
              <a:t>zabezpečenie počítačového systému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sk-SK" sz="4100" dirty="0" smtClean="0"/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sk-SK" sz="4100" dirty="0" smtClean="0"/>
              <a:t>zabezpečenie fyzického prístupu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sk-SK" sz="4100" dirty="0" smtClean="0"/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sk-SK" sz="4100" dirty="0" smtClean="0"/>
              <a:t>zabezpečenie informácií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sk-SK" sz="4100" dirty="0" smtClean="0"/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sk-SK" sz="4100" dirty="0" smtClean="0"/>
              <a:t>ekonomické a právne zabezpečenie</a:t>
            </a:r>
          </a:p>
          <a:p>
            <a:endParaRPr lang="sk-SK" dirty="0"/>
          </a:p>
        </p:txBody>
      </p:sp>
      <p:pic>
        <p:nvPicPr>
          <p:cNvPr id="9218" name="Picture 2" descr="http://www.incantonline.it/IMGRC/lucchett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14290"/>
            <a:ext cx="2438400" cy="243840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Spôsoby ochrany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273600">
              <a:spcBef>
                <a:spcPts val="1800"/>
              </a:spcBef>
            </a:pPr>
            <a:r>
              <a:rPr lang="sk-SK" sz="3200" dirty="0" smtClean="0"/>
              <a:t>Prístupové práva</a:t>
            </a:r>
          </a:p>
          <a:p>
            <a:pPr marL="273600">
              <a:spcBef>
                <a:spcPts val="1800"/>
              </a:spcBef>
              <a:buNone/>
            </a:pPr>
            <a:endParaRPr lang="sk-SK" sz="3200" dirty="0" smtClean="0"/>
          </a:p>
          <a:p>
            <a:pPr marL="273600">
              <a:spcBef>
                <a:spcPts val="1800"/>
              </a:spcBef>
            </a:pPr>
            <a:r>
              <a:rPr lang="sk-SK" sz="3200" dirty="0" smtClean="0"/>
              <a:t>Elektronický podpis</a:t>
            </a:r>
          </a:p>
          <a:p>
            <a:pPr marL="273600">
              <a:spcBef>
                <a:spcPts val="1800"/>
              </a:spcBef>
            </a:pPr>
            <a:endParaRPr lang="sk-SK" sz="3200" dirty="0" smtClean="0"/>
          </a:p>
          <a:p>
            <a:pPr marL="273600">
              <a:spcBef>
                <a:spcPts val="1800"/>
              </a:spcBef>
            </a:pPr>
            <a:r>
              <a:rPr lang="sk-SK" sz="3200" dirty="0" smtClean="0"/>
              <a:t>Šifrovanie</a:t>
            </a:r>
            <a:endParaRPr lang="sk-SK" sz="3200" dirty="0" smtClean="0"/>
          </a:p>
          <a:p>
            <a:pPr marL="273600">
              <a:spcBef>
                <a:spcPts val="1800"/>
              </a:spcBef>
              <a:buNone/>
            </a:pPr>
            <a:endParaRPr lang="sk-SK" sz="3200" dirty="0" smtClean="0"/>
          </a:p>
          <a:p>
            <a:pPr marL="273600">
              <a:spcBef>
                <a:spcPts val="1800"/>
              </a:spcBef>
            </a:pPr>
            <a:r>
              <a:rPr lang="sk-SK" sz="3200" dirty="0" err="1" smtClean="0"/>
              <a:t>Firewall</a:t>
            </a:r>
            <a:endParaRPr lang="sk-SK" sz="3200" dirty="0"/>
          </a:p>
        </p:txBody>
      </p:sp>
      <p:pic>
        <p:nvPicPr>
          <p:cNvPr id="4" name="Picture 5" descr="C:\Users\Používateľ\Desktop\firewall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8339" y="4857760"/>
            <a:ext cx="3495661" cy="2174943"/>
          </a:xfrm>
          <a:prstGeom prst="rect">
            <a:avLst/>
          </a:prstGeom>
          <a:noFill/>
        </p:spPr>
      </p:pic>
      <p:pic>
        <p:nvPicPr>
          <p:cNvPr id="5122" name="Picture 2" descr="C:\Users\Používateľ\Desktop\Pic_el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428868"/>
            <a:ext cx="3428992" cy="2696507"/>
          </a:xfrm>
          <a:prstGeom prst="rect">
            <a:avLst/>
          </a:prstGeom>
          <a:noFill/>
        </p:spPr>
      </p:pic>
      <p:pic>
        <p:nvPicPr>
          <p:cNvPr id="5123" name="Picture 3" descr="C:\Users\Používateľ\Desktop\qWjU.sila_hesla_612_jp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-285776"/>
            <a:ext cx="4571999" cy="305027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Slovník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sk-SK" sz="3200" dirty="0" err="1" smtClean="0"/>
              <a:t>Dialer</a:t>
            </a:r>
            <a:endParaRPr lang="sk-SK" sz="3200" dirty="0" smtClean="0"/>
          </a:p>
          <a:p>
            <a:pPr>
              <a:spcBef>
                <a:spcPts val="1800"/>
              </a:spcBef>
            </a:pPr>
            <a:endParaRPr lang="sk-SK" sz="3200" dirty="0" smtClean="0"/>
          </a:p>
          <a:p>
            <a:pPr>
              <a:spcBef>
                <a:spcPts val="1800"/>
              </a:spcBef>
            </a:pPr>
            <a:r>
              <a:rPr lang="sk-SK" sz="3200" dirty="0" err="1" smtClean="0"/>
              <a:t>Warez</a:t>
            </a:r>
            <a:endParaRPr lang="sk-SK" sz="3200" dirty="0" smtClean="0"/>
          </a:p>
          <a:p>
            <a:pPr>
              <a:spcBef>
                <a:spcPts val="1800"/>
              </a:spcBef>
            </a:pPr>
            <a:endParaRPr lang="sk-SK" sz="3200" dirty="0" smtClean="0"/>
          </a:p>
          <a:p>
            <a:pPr>
              <a:spcBef>
                <a:spcPts val="1800"/>
              </a:spcBef>
            </a:pPr>
            <a:r>
              <a:rPr lang="sk-SK" sz="3200" dirty="0" err="1" smtClean="0"/>
              <a:t>Phishing</a:t>
            </a:r>
            <a:endParaRPr lang="sk-SK" sz="3200" dirty="0" smtClean="0"/>
          </a:p>
          <a:p>
            <a:pPr>
              <a:spcBef>
                <a:spcPts val="1800"/>
              </a:spcBef>
            </a:pPr>
            <a:endParaRPr lang="sk-SK" sz="3200" dirty="0" smtClean="0"/>
          </a:p>
          <a:p>
            <a:pPr>
              <a:spcBef>
                <a:spcPts val="1800"/>
              </a:spcBef>
            </a:pPr>
            <a:r>
              <a:rPr lang="sk-SK" sz="3200" dirty="0" err="1" smtClean="0"/>
              <a:t>Pharming</a:t>
            </a:r>
            <a:endParaRPr lang="sk-SK" sz="3200" dirty="0" smtClean="0"/>
          </a:p>
          <a:p>
            <a:endParaRPr lang="sk-SK" sz="3200" dirty="0" smtClean="0"/>
          </a:p>
          <a:p>
            <a:endParaRPr lang="sk-SK" sz="3200" dirty="0" smtClean="0"/>
          </a:p>
        </p:txBody>
      </p:sp>
      <p:pic>
        <p:nvPicPr>
          <p:cNvPr id="1026" name="Picture 2" descr="C:\Users\Používateľ\Desktop\pharming0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0856" y="3643314"/>
            <a:ext cx="5753143" cy="3214686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softEdge rad="63500"/>
          </a:effectLst>
        </p:spPr>
      </p:pic>
      <p:pic>
        <p:nvPicPr>
          <p:cNvPr id="1027" name="Picture 3" descr="C:\Users\Používateľ\Desktop\phishing-cat-p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7909" y="0"/>
            <a:ext cx="5586092" cy="37147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oužívateľ\Desktop\Firew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73961">
            <a:off x="3197705" y="2162915"/>
            <a:ext cx="5247850" cy="3929066"/>
          </a:xfrm>
          <a:prstGeom prst="rect">
            <a:avLst/>
          </a:prstGeom>
          <a:noFill/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Zdroje : </a:t>
            </a:r>
            <a:endParaRPr lang="sk-SK" sz="3600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sk-SK" sz="2400" dirty="0" smtClean="0">
                <a:hlinkClick r:id="rId3"/>
              </a:rPr>
              <a:t>http://goo.gl/2V6i7h</a:t>
            </a:r>
          </a:p>
          <a:p>
            <a:r>
              <a:rPr lang="sk-SK" sz="2400" dirty="0" smtClean="0">
                <a:hlinkClick r:id="rId3"/>
              </a:rPr>
              <a:t>http://goo.gl/sBUh1u</a:t>
            </a:r>
          </a:p>
          <a:p>
            <a:r>
              <a:rPr lang="sk-SK" sz="2400" dirty="0" smtClean="0">
                <a:hlinkClick r:id="rId4"/>
              </a:rPr>
              <a:t>http://goo.gl/uCPyjR</a:t>
            </a:r>
          </a:p>
          <a:p>
            <a:r>
              <a:rPr lang="sk-SK" sz="2400" dirty="0" smtClean="0">
                <a:hlinkClick r:id="rId5"/>
              </a:rPr>
              <a:t>http://goo.gl/6PW8It</a:t>
            </a:r>
          </a:p>
          <a:p>
            <a:r>
              <a:rPr lang="sk-SK" sz="2400" dirty="0" smtClean="0">
                <a:hlinkClick r:id="rId5"/>
              </a:rPr>
              <a:t>http://goo.gl/0HVIFT</a:t>
            </a:r>
          </a:p>
          <a:p>
            <a:r>
              <a:rPr lang="sk-SK" sz="2400" dirty="0" smtClean="0">
                <a:hlinkClick r:id="rId6"/>
              </a:rPr>
              <a:t>http://goo.gl/5EOcEp</a:t>
            </a:r>
            <a:endParaRPr lang="sk-SK" sz="2400" dirty="0" smtClean="0"/>
          </a:p>
          <a:p>
            <a:r>
              <a:rPr lang="sk-SK" sz="2400" dirty="0" smtClean="0">
                <a:hlinkClick r:id="rId7"/>
              </a:rPr>
              <a:t>http://goo.gl/Lqp40S</a:t>
            </a:r>
            <a:endParaRPr lang="sk-SK" sz="2400" dirty="0" smtClean="0"/>
          </a:p>
          <a:p>
            <a:r>
              <a:rPr lang="sk-SK" dirty="0" smtClean="0">
                <a:hlinkClick r:id="rId8"/>
              </a:rPr>
              <a:t>http://goo.gl/1fWzJC</a:t>
            </a:r>
            <a:endParaRPr lang="sk-SK" dirty="0" smtClean="0"/>
          </a:p>
          <a:p>
            <a:r>
              <a:rPr lang="sk-SK" dirty="0" smtClean="0">
                <a:hlinkClick r:id="rId9"/>
              </a:rPr>
              <a:t>http://goo.gl/LJSOxM</a:t>
            </a:r>
            <a:endParaRPr lang="sk-SK" dirty="0" smtClean="0"/>
          </a:p>
          <a:p>
            <a:r>
              <a:rPr lang="sk-SK" dirty="0" smtClean="0">
                <a:hlinkClick r:id="rId10"/>
              </a:rPr>
              <a:t>http://goo.gl/DXoUQa</a:t>
            </a:r>
            <a:endParaRPr lang="sk-SK" dirty="0" smtClean="0"/>
          </a:p>
          <a:p>
            <a:r>
              <a:rPr lang="sk-SK" dirty="0" smtClean="0">
                <a:hlinkClick r:id="rId11"/>
              </a:rPr>
              <a:t>http://goo.gl/7WIuWE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58204" cy="5013976"/>
          </a:xfrm>
        </p:spPr>
        <p:txBody>
          <a:bodyPr/>
          <a:lstStyle/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sz="6600" dirty="0" smtClean="0"/>
          </a:p>
          <a:p>
            <a:pPr algn="ctr">
              <a:buNone/>
            </a:pPr>
            <a:r>
              <a:rPr lang="sk-SK" sz="4800" dirty="0" smtClean="0"/>
              <a:t>ĎAKUJEM ZA POZORNOSŤ </a:t>
            </a:r>
            <a:endParaRPr lang="sk-SK" sz="48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čiatok">
  <a:themeElements>
    <a:clrScheme name="Počiato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čiato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čiato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419</TotalTime>
  <Words>155</Words>
  <Application>Microsoft Office PowerPoint</Application>
  <PresentationFormat>Prezentácia na obrazovke (4:3)</PresentationFormat>
  <Paragraphs>68</Paragraphs>
  <Slides>8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Počiatok</vt:lpstr>
      <vt:lpstr>RIZIKÁ IFNORMAČNÝCH TECHNOLÓGIÍ</vt:lpstr>
      <vt:lpstr>Počítačová kriminalita </vt:lpstr>
      <vt:lpstr>3 kroky počítačovej bezpečnosti : </vt:lpstr>
      <vt:lpstr>Bezpečnostný projekt </vt:lpstr>
      <vt:lpstr>Spôsoby ochrany</vt:lpstr>
      <vt:lpstr>Slovník </vt:lpstr>
      <vt:lpstr>Zdroje : 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RIZIKÁ IFNORMAČNÝCH TECHNOLÓGII</dc:title>
  <dc:creator>Používateľ</dc:creator>
  <cp:lastModifiedBy>Používateľ</cp:lastModifiedBy>
  <cp:revision>45</cp:revision>
  <dcterms:created xsi:type="dcterms:W3CDTF">2015-05-21T19:03:09Z</dcterms:created>
  <dcterms:modified xsi:type="dcterms:W3CDTF">2015-06-07T21:34:40Z</dcterms:modified>
</cp:coreProperties>
</file>