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0" r:id="rId3"/>
    <p:sldId id="259" r:id="rId4"/>
    <p:sldId id="261" r:id="rId5"/>
    <p:sldId id="257" r:id="rId6"/>
    <p:sldId id="262" r:id="rId7"/>
    <p:sldId id="263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6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072" autoAdjust="0"/>
  </p:normalViewPr>
  <p:slideViewPr>
    <p:cSldViewPr>
      <p:cViewPr>
        <p:scale>
          <a:sx n="98" d="100"/>
          <a:sy n="98" d="100"/>
        </p:scale>
        <p:origin x="-2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racovn__h_rok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plotArea>
      <c:layout>
        <c:manualLayout>
          <c:layoutTarget val="inner"/>
          <c:xMode val="edge"/>
          <c:yMode val="edge"/>
          <c:x val="5.0538837070228035E-2"/>
          <c:y val="0.1559773583571179"/>
          <c:w val="0.50966239669478386"/>
          <c:h val="0.81814226837846882"/>
        </c:manualLayout>
      </c:layout>
      <c:pieChart>
        <c:varyColors val="1"/>
        <c:ser>
          <c:idx val="3"/>
          <c:order val="3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7.5</c:v>
                </c:pt>
                <c:pt idx="1">
                  <c:v>36.9</c:v>
                </c:pt>
                <c:pt idx="2">
                  <c:v>43.6</c:v>
                </c:pt>
                <c:pt idx="3">
                  <c:v>12</c:v>
                </c:pt>
              </c:numCache>
            </c:numRef>
          </c:val>
        </c:ser>
        <c:ser>
          <c:idx val="4"/>
          <c:order val="4"/>
          <c:tx>
            <c:strRef>
              <c:f>Hárok1!$C$1</c:f>
              <c:strCache>
                <c:ptCount val="1"/>
                <c:pt idx="0">
                  <c:v>Stĺpec1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5"/>
          <c:tx>
            <c:strRef>
              <c:f>Hárok1!$D$1</c:f>
              <c:strCache>
                <c:ptCount val="1"/>
                <c:pt idx="0">
                  <c:v>Stĺpec2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</c:numCache>
            </c:numRef>
          </c:val>
        </c:ser>
        <c:ser>
          <c:idx val="0"/>
          <c:order val="0"/>
          <c:tx>
            <c:strRef>
              <c:f>Hárok1!$B$1</c:f>
              <c:strCache>
                <c:ptCount val="1"/>
                <c:pt idx="0">
                  <c:v>%</c:v>
                </c:pt>
              </c:strCache>
            </c:strRef>
          </c:tx>
          <c:dLbls>
            <c:showVal val="1"/>
            <c:showLeaderLines val="1"/>
          </c:dLbls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7.5</c:v>
                </c:pt>
                <c:pt idx="1">
                  <c:v>36.9</c:v>
                </c:pt>
                <c:pt idx="2">
                  <c:v>43.6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Stĺpec1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Stĺpec2</c:v>
                </c:pt>
              </c:strCache>
            </c:strRef>
          </c:tx>
          <c:cat>
            <c:strRef>
              <c:f>Hárok1!$A$2:$A$5</c:f>
              <c:strCache>
                <c:ptCount val="4"/>
                <c:pt idx="0">
                  <c:v>základné a bez vzdelania</c:v>
                </c:pt>
                <c:pt idx="1">
                  <c:v>učňovské</c:v>
                </c:pt>
                <c:pt idx="2">
                  <c:v>stredné</c:v>
                </c:pt>
                <c:pt idx="3">
                  <c:v>vysokoškolské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sk-SK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sk-SK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sk-SK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sk-SK"/>
          </a:p>
        </c:txPr>
      </c:legendEntry>
      <c:layout>
        <c:manualLayout>
          <c:xMode val="edge"/>
          <c:yMode val="edge"/>
          <c:x val="0.58722592880034896"/>
          <c:y val="0.10911964883793238"/>
          <c:w val="0.29729754153464422"/>
          <c:h val="0.82805855654113592"/>
        </c:manualLayout>
      </c:layout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k-SK"/>
  <c:chart>
    <c:autoTitleDeleted val="1"/>
    <c:plotArea>
      <c:layout>
        <c:manualLayout>
          <c:layoutTarget val="inner"/>
          <c:xMode val="edge"/>
          <c:yMode val="edge"/>
          <c:x val="0"/>
          <c:y val="0.15188206922510569"/>
          <c:w val="0.54333571913669854"/>
          <c:h val="0.86008463418558723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Lbls>
            <c:showVal val="1"/>
            <c:showLeaderLines val="1"/>
          </c:dLbls>
          <c:cat>
            <c:strRef>
              <c:f>Hárok1!$A$2:$A$5</c:f>
              <c:strCache>
                <c:ptCount val="4"/>
                <c:pt idx="0">
                  <c:v>slovenská</c:v>
                </c:pt>
                <c:pt idx="1">
                  <c:v>česká</c:v>
                </c:pt>
                <c:pt idx="2">
                  <c:v>rómska</c:v>
                </c:pt>
                <c:pt idx="3">
                  <c:v>iná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96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400"/>
          </a:pPr>
          <a:endParaRPr lang="sk-SK"/>
        </a:p>
      </c:txPr>
    </c:legend>
    <c:plotVisOnly val="1"/>
  </c:chart>
  <c:txPr>
    <a:bodyPr/>
    <a:lstStyle/>
    <a:p>
      <a:pPr>
        <a:defRPr sz="1800"/>
      </a:pPr>
      <a:endParaRPr lang="sk-SK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2FF39-05D6-4454-B020-42FBF14B0225}" type="datetimeFigureOut">
              <a:rPr lang="sk-SK" smtClean="0"/>
              <a:t>7. 4. 2016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2F3AE-04D5-4708-88CB-FAB68AE0B95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2F3AE-04D5-4708-88CB-FAB68AE0B953}" type="slidenum">
              <a:rPr lang="sk-SK" smtClean="0"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FD2741-7FE4-4039-A454-FA051BCE3073}" type="datetimeFigureOut">
              <a:rPr lang="sk-SK" smtClean="0"/>
              <a:pPr/>
              <a:t>7. 4. 2016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0C580A-AED5-4F6A-B7C9-FB04A0CBDF7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enica" TargetMode="External"/><Relationship Id="rId2" Type="http://schemas.openxmlformats.org/officeDocument/2006/relationships/hyperlink" Target="http://www.senica.s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ms.sk/nova/strediska/kunovska_priehrada" TargetMode="External"/><Relationship Id="rId5" Type="http://schemas.openxmlformats.org/officeDocument/2006/relationships/hyperlink" Target="http://www.penatigolfresort.sk/" TargetMode="External"/><Relationship Id="rId4" Type="http://schemas.openxmlformats.org/officeDocument/2006/relationships/hyperlink" Target="http://park.senica.s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msks.senica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00694" y="5643578"/>
            <a:ext cx="3643306" cy="1357298"/>
          </a:xfrm>
        </p:spPr>
        <p:txBody>
          <a:bodyPr>
            <a:normAutofit/>
          </a:bodyPr>
          <a:lstStyle/>
          <a:p>
            <a:pPr algn="r"/>
            <a:r>
              <a:rPr lang="sk-SK" b="1" dirty="0" smtClean="0">
                <a:solidFill>
                  <a:srgbClr val="315683"/>
                </a:solidFill>
              </a:rPr>
              <a:t>Samuel Karabinoš </a:t>
            </a:r>
          </a:p>
          <a:p>
            <a:pPr algn="r"/>
            <a:r>
              <a:rPr lang="sk-SK" b="1" dirty="0" smtClean="0">
                <a:solidFill>
                  <a:srgbClr val="315683"/>
                </a:solidFill>
              </a:rPr>
              <a:t>3.B GJAR</a:t>
            </a:r>
          </a:p>
          <a:p>
            <a:pPr algn="r"/>
            <a:r>
              <a:rPr lang="sk-SK" b="1" dirty="0" smtClean="0">
                <a:solidFill>
                  <a:srgbClr val="315683"/>
                </a:solidFill>
              </a:rPr>
              <a:t>Šk. rok : 2015/16</a:t>
            </a:r>
            <a:endParaRPr lang="sk-SK" b="1" dirty="0">
              <a:solidFill>
                <a:srgbClr val="315683"/>
              </a:solidFill>
            </a:endParaRPr>
          </a:p>
        </p:txBody>
      </p:sp>
      <p:pic>
        <p:nvPicPr>
          <p:cNvPr id="1026" name="Picture 2" descr="C:\Users\Používateľ\Desktop\SENICA\Logo-Senica-po-šír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7429552" cy="4117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DOPRAVA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MHD 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SAD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Letisko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Železničná stanica</a:t>
            </a:r>
            <a:endParaRPr lang="sk-SK" dirty="0"/>
          </a:p>
        </p:txBody>
      </p:sp>
      <p:pic>
        <p:nvPicPr>
          <p:cNvPr id="9218" name="Picture 2" descr="C:\Users\Používateľ\Desktop\SENICA\lz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6357982" cy="3279212"/>
          </a:xfrm>
          <a:prstGeom prst="rect">
            <a:avLst/>
          </a:prstGeom>
          <a:noFill/>
        </p:spPr>
      </p:pic>
      <p:pic>
        <p:nvPicPr>
          <p:cNvPr id="9219" name="Picture 3" descr="C:\Users\Používateľ\Desktop\SENICA\0008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16987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</a:t>
            </a:r>
            <a:r>
              <a:rPr lang="sk-SK" dirty="0" err="1" smtClean="0"/>
              <a:t>zA</a:t>
            </a:r>
            <a:r>
              <a:rPr lang="sk-SK" dirty="0" smtClean="0"/>
              <a:t> POZORNOSŤ!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www.senica.sk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sk.wikipedia.org/wiki/Senica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http://park.senica.sk</a:t>
            </a:r>
            <a:r>
              <a:rPr lang="sk-SK" dirty="0" smtClean="0">
                <a:hlinkClick r:id="rId4"/>
              </a:rPr>
              <a:t>/</a:t>
            </a:r>
            <a:endParaRPr lang="sk-SK" dirty="0" smtClean="0"/>
          </a:p>
          <a:p>
            <a:r>
              <a:rPr lang="sk-SK" dirty="0" err="1" smtClean="0">
                <a:hlinkClick r:id="rId5"/>
              </a:rPr>
              <a:t>www.penati</a:t>
            </a:r>
            <a:r>
              <a:rPr lang="sk-SK" b="1" dirty="0" err="1" smtClean="0">
                <a:hlinkClick r:id="rId5"/>
              </a:rPr>
              <a:t>golf</a:t>
            </a:r>
            <a:r>
              <a:rPr lang="sk-SK" dirty="0" err="1" smtClean="0">
                <a:hlinkClick r:id="rId5"/>
              </a:rPr>
              <a:t>resort.sk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rsms.sk/nova/strediska/kunovska_priehrada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oužívateľ\Desktop\SENICA\Bez názv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5894385" cy="570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Základné údaje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00634"/>
          </a:xfrm>
        </p:spPr>
        <p:txBody>
          <a:bodyPr/>
          <a:lstStyle/>
          <a:p>
            <a:r>
              <a:rPr lang="sk-SK" sz="2400" dirty="0" smtClean="0"/>
              <a:t>počet obyvateľov : 20 782 </a:t>
            </a:r>
          </a:p>
          <a:p>
            <a:r>
              <a:rPr lang="sk-SK" sz="2400" dirty="0" smtClean="0"/>
              <a:t>hustota zaľudnenia : 404,6 obyv./km2</a:t>
            </a:r>
          </a:p>
          <a:p>
            <a:r>
              <a:rPr lang="sk-SK" sz="2400" dirty="0" smtClean="0"/>
              <a:t>priemerná nad. výška : 208 </a:t>
            </a:r>
            <a:r>
              <a:rPr lang="sk-SK" sz="2400" dirty="0" err="1" smtClean="0"/>
              <a:t>m.n.m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starosta : Mgr. Branislav </a:t>
            </a:r>
            <a:r>
              <a:rPr lang="sk-SK" sz="2400" dirty="0" err="1" smtClean="0"/>
              <a:t>Grimm</a:t>
            </a:r>
            <a:r>
              <a:rPr lang="sk-SK" sz="2400" dirty="0" smtClean="0"/>
              <a:t>             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2400" dirty="0" smtClean="0"/>
              <a:t>                    vzdelanie                                          národ. štruktúra</a:t>
            </a:r>
            <a:endParaRPr lang="sk-SK" sz="24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6" name="Graf 5"/>
          <p:cNvGraphicFramePr/>
          <p:nvPr/>
        </p:nvGraphicFramePr>
        <p:xfrm>
          <a:off x="285720" y="3857628"/>
          <a:ext cx="435771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obsahu 3"/>
          <p:cNvGraphicFramePr>
            <a:graphicFrameLocks/>
          </p:cNvGraphicFramePr>
          <p:nvPr/>
        </p:nvGraphicFramePr>
        <p:xfrm>
          <a:off x="4643438" y="3857628"/>
          <a:ext cx="4043362" cy="284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SYMBOLY MESTA</a:t>
            </a:r>
            <a:endParaRPr lang="sk-SK" dirty="0"/>
          </a:p>
        </p:txBody>
      </p:sp>
      <p:pic>
        <p:nvPicPr>
          <p:cNvPr id="4098" name="Picture 2" descr="C:\Users\Používateľ\Desktop\SENICA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357298"/>
            <a:ext cx="2143140" cy="207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Používateľ\Desktop\SENICA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500174"/>
            <a:ext cx="1905000" cy="1895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Používateľ\Desktop\SENICA\pec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736"/>
            <a:ext cx="2071702" cy="1907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Používateľ\Desktop\SENICA\vlajka1.jpg"/>
          <p:cNvPicPr>
            <a:picLocks noChangeAspect="1" noChangeArrowheads="1"/>
          </p:cNvPicPr>
          <p:nvPr/>
        </p:nvPicPr>
        <p:blipFill>
          <a:blip r:embed="rId5"/>
          <a:srcRect t="4327" b="16345"/>
          <a:stretch>
            <a:fillRect/>
          </a:stretch>
        </p:blipFill>
        <p:spPr bwMode="auto">
          <a:xfrm>
            <a:off x="5143504" y="4000504"/>
            <a:ext cx="2806722" cy="1852449"/>
          </a:xfrm>
          <a:prstGeom prst="rect">
            <a:avLst/>
          </a:prstGeom>
          <a:noFill/>
        </p:spPr>
      </p:pic>
      <p:pic>
        <p:nvPicPr>
          <p:cNvPr id="4103" name="Picture 7" descr="C:\Users\Používateľ\Desktop\SENICA\erb_mes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870331" y="3915959"/>
            <a:ext cx="2824163" cy="2278873"/>
          </a:xfrm>
          <a:prstGeom prst="flowChartDelay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dirty="0" smtClean="0"/>
              <a:t>História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/>
              <a:t>územie obývané lovcami spred 250 000 rokov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dôkazy o </a:t>
            </a:r>
            <a:r>
              <a:rPr lang="sk-SK" sz="2400" dirty="0" err="1" smtClean="0"/>
              <a:t>Homo</a:t>
            </a:r>
            <a:r>
              <a:rPr lang="sk-SK" sz="2400" dirty="0" smtClean="0"/>
              <a:t> </a:t>
            </a:r>
            <a:r>
              <a:rPr lang="sk-SK" sz="2400" dirty="0" err="1" smtClean="0"/>
              <a:t>Sapiens</a:t>
            </a:r>
            <a:r>
              <a:rPr lang="sk-SK" sz="2400" dirty="0" smtClean="0"/>
              <a:t> 32 000 </a:t>
            </a:r>
            <a:r>
              <a:rPr lang="sk-SK" sz="2400" dirty="0" err="1" smtClean="0"/>
              <a:t>p.n.l</a:t>
            </a:r>
            <a:r>
              <a:rPr lang="sk-SK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dôležitá obchodná cesta z Uhorska do Čiech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dominanta hrad Branč (1251-61)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prvá písomná zmienka v 1256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zisk privilégií mesta v 1396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elektrina zavedená v 1921</a:t>
            </a:r>
          </a:p>
          <a:p>
            <a:pPr>
              <a:lnSpc>
                <a:spcPct val="150000"/>
              </a:lnSpc>
            </a:pPr>
            <a:r>
              <a:rPr lang="sk-SK" sz="2400" dirty="0" smtClean="0"/>
              <a:t>štatút okresného mesta nadobudla v 1960</a:t>
            </a:r>
          </a:p>
          <a:p>
            <a:pPr>
              <a:lnSpc>
                <a:spcPct val="150000"/>
              </a:lnSpc>
            </a:pPr>
            <a:endParaRPr lang="sk-SK" sz="2400" dirty="0"/>
          </a:p>
        </p:txBody>
      </p:sp>
      <p:pic>
        <p:nvPicPr>
          <p:cNvPr id="3078" name="Picture 6" descr="C:\Users\Používateľ\Desktop\SENICA\PICT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03654"/>
            <a:ext cx="7119933" cy="5339950"/>
          </a:xfrm>
          <a:prstGeom prst="rect">
            <a:avLst/>
          </a:prstGeom>
          <a:noFill/>
        </p:spPr>
      </p:pic>
      <p:pic>
        <p:nvPicPr>
          <p:cNvPr id="3074" name="Picture 2" descr="C:\Users\Používateľ\Desktop\SENICA\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6929486" cy="4227165"/>
          </a:xfrm>
          <a:prstGeom prst="rect">
            <a:avLst/>
          </a:prstGeom>
          <a:noFill/>
        </p:spPr>
      </p:pic>
      <p:pic>
        <p:nvPicPr>
          <p:cNvPr id="3075" name="Picture 3" descr="C:\Users\Používateľ\Desktop\SENICA\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285860"/>
            <a:ext cx="6589734" cy="3955557"/>
          </a:xfrm>
          <a:prstGeom prst="rect">
            <a:avLst/>
          </a:prstGeom>
          <a:noFill/>
        </p:spPr>
      </p:pic>
      <p:pic>
        <p:nvPicPr>
          <p:cNvPr id="3076" name="Picture 4" descr="C:\Users\Používateľ\Desktop\SENICA\86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000240"/>
            <a:ext cx="6415333" cy="3859224"/>
          </a:xfrm>
          <a:prstGeom prst="rect">
            <a:avLst/>
          </a:prstGeom>
          <a:noFill/>
        </p:spPr>
      </p:pic>
      <p:pic>
        <p:nvPicPr>
          <p:cNvPr id="3077" name="Picture 5" descr="C:\Users\Používateľ\Desktop\SENICA\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357430"/>
            <a:ext cx="6858048" cy="4259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INŠTITÚCIE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1 MŠ, 4 ZŠ, 5SŠ, 2CVČ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zdravotnícke zariadenia 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úrady a inštitúcie : poliklinika</a:t>
            </a:r>
          </a:p>
          <a:p>
            <a:pPr>
              <a:lnSpc>
                <a:spcPct val="150000"/>
              </a:lnSpc>
              <a:buNone/>
            </a:pPr>
            <a:r>
              <a:rPr lang="sk-SK" dirty="0" smtClean="0"/>
              <a:t>                                   polícia</a:t>
            </a:r>
          </a:p>
          <a:p>
            <a:pPr>
              <a:lnSpc>
                <a:spcPct val="150000"/>
              </a:lnSpc>
              <a:buNone/>
            </a:pPr>
            <a:r>
              <a:rPr lang="sk-SK" dirty="0" smtClean="0"/>
              <a:t>                                   okresný súd...</a:t>
            </a:r>
          </a:p>
          <a:p>
            <a:pPr>
              <a:lnSpc>
                <a:spcPct val="150000"/>
              </a:lnSpc>
            </a:pPr>
            <a:endParaRPr lang="sk-SK" dirty="0"/>
          </a:p>
        </p:txBody>
      </p:sp>
      <p:pic>
        <p:nvPicPr>
          <p:cNvPr id="5122" name="Picture 2" descr="C:\Users\Používateľ\Desktop\SENICA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7682994" cy="3441708"/>
          </a:xfrm>
          <a:prstGeom prst="rect">
            <a:avLst/>
          </a:prstGeom>
          <a:noFill/>
        </p:spPr>
      </p:pic>
      <p:pic>
        <p:nvPicPr>
          <p:cNvPr id="5123" name="Picture 3" descr="C:\Users\Používateľ\Desktop\SENICA\4974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7902327" cy="4446590"/>
          </a:xfrm>
          <a:prstGeom prst="rect">
            <a:avLst/>
          </a:prstGeom>
          <a:noFill/>
        </p:spPr>
      </p:pic>
      <p:pic>
        <p:nvPicPr>
          <p:cNvPr id="5124" name="Picture 4" descr="C:\Users\Používateľ\Desktop\SENICA\poliklin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71546"/>
            <a:ext cx="6689751" cy="501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Kultúra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>
                <a:hlinkClick r:id="rId2"/>
              </a:rPr>
              <a:t>dom kultúry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err="1" smtClean="0"/>
              <a:t>K</a:t>
            </a:r>
            <a:r>
              <a:rPr lang="sk-SK" dirty="0" err="1" smtClean="0"/>
              <a:t>unovská</a:t>
            </a:r>
            <a:r>
              <a:rPr lang="sk-SK" dirty="0" smtClean="0"/>
              <a:t> priehrada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plaváreň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kúpalisko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kino</a:t>
            </a:r>
            <a:endParaRPr lang="sk-SK" dirty="0"/>
          </a:p>
        </p:txBody>
      </p:sp>
      <p:pic>
        <p:nvPicPr>
          <p:cNvPr id="6146" name="Picture 2" descr="C:\Users\Používateľ\Desktop\SENICA\s.18cc93d2e274d629b5dbb56f3b6ce3cf-crop-0-0-2404x1503-resize-1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8549592" cy="4909090"/>
          </a:xfrm>
          <a:prstGeom prst="rect">
            <a:avLst/>
          </a:prstGeom>
          <a:noFill/>
        </p:spPr>
      </p:pic>
      <p:pic>
        <p:nvPicPr>
          <p:cNvPr id="6147" name="Picture 3" descr="C:\Users\Používateľ\Desktop\SENICA\plav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6357982" cy="4257964"/>
          </a:xfrm>
          <a:prstGeom prst="rect">
            <a:avLst/>
          </a:prstGeom>
          <a:noFill/>
        </p:spPr>
      </p:pic>
      <p:pic>
        <p:nvPicPr>
          <p:cNvPr id="6148" name="Picture 4" descr="C:\Users\Používateľ\Desktop\SENICA\letne-kupalisko-seni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928802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Šport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futbal – vznik v roku 1921 </a:t>
            </a:r>
          </a:p>
          <a:p>
            <a:pPr>
              <a:buNone/>
            </a:pPr>
            <a:r>
              <a:rPr lang="sk-SK" dirty="0" smtClean="0"/>
              <a:t>                  štadión od roku 1962</a:t>
            </a:r>
          </a:p>
          <a:p>
            <a:r>
              <a:rPr lang="sk-SK" dirty="0" smtClean="0"/>
              <a:t>basketbal</a:t>
            </a:r>
          </a:p>
          <a:p>
            <a:r>
              <a:rPr lang="sk-SK" dirty="0" err="1" smtClean="0"/>
              <a:t>futsal</a:t>
            </a:r>
            <a:endParaRPr lang="sk-SK" dirty="0" smtClean="0"/>
          </a:p>
          <a:p>
            <a:r>
              <a:rPr lang="sk-SK" dirty="0" smtClean="0"/>
              <a:t>hokej</a:t>
            </a:r>
          </a:p>
          <a:p>
            <a:r>
              <a:rPr lang="sk-SK" dirty="0" smtClean="0"/>
              <a:t>volejbal </a:t>
            </a:r>
          </a:p>
          <a:p>
            <a:r>
              <a:rPr lang="sk-SK" dirty="0" smtClean="0"/>
              <a:t>stolný tenis</a:t>
            </a:r>
          </a:p>
          <a:p>
            <a:r>
              <a:rPr lang="sk-SK" dirty="0" smtClean="0"/>
              <a:t>golf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170" name="Picture 2" descr="C:\Users\Používateľ\Desktop\SENICA\basket_lo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72074"/>
            <a:ext cx="1643074" cy="1643074"/>
          </a:xfrm>
          <a:prstGeom prst="rect">
            <a:avLst/>
          </a:prstGeom>
          <a:noFill/>
        </p:spPr>
      </p:pic>
      <p:pic>
        <p:nvPicPr>
          <p:cNvPr id="7171" name="Picture 3" descr="C:\Users\Používateľ\Desktop\SENICA\fk_senica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72074"/>
            <a:ext cx="1636137" cy="1664592"/>
          </a:xfrm>
          <a:prstGeom prst="rect">
            <a:avLst/>
          </a:prstGeom>
          <a:noFill/>
        </p:spPr>
      </p:pic>
      <p:pic>
        <p:nvPicPr>
          <p:cNvPr id="7172" name="Picture 4" descr="C:\Users\Používateľ\Desktop\SENICA\legend_course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4488"/>
            <a:ext cx="4431915" cy="3225797"/>
          </a:xfrm>
          <a:prstGeom prst="rect">
            <a:avLst/>
          </a:prstGeom>
          <a:noFill/>
        </p:spPr>
      </p:pic>
      <p:pic>
        <p:nvPicPr>
          <p:cNvPr id="7173" name="Picture 5" descr="C:\Users\Používateľ\Desktop\SENICA\FK_Senica_-_MŠK_Žilina_(10.5.20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285860"/>
            <a:ext cx="7272363" cy="4519332"/>
          </a:xfrm>
          <a:prstGeom prst="rect">
            <a:avLst/>
          </a:prstGeom>
          <a:noFill/>
        </p:spPr>
      </p:pic>
      <p:pic>
        <p:nvPicPr>
          <p:cNvPr id="7174" name="Picture 6" descr="C:\Users\Používateľ\Desktop\SENICA\e-8164_905f3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928802"/>
            <a:ext cx="7009583" cy="4229115"/>
          </a:xfrm>
          <a:prstGeom prst="rect">
            <a:avLst/>
          </a:prstGeom>
          <a:noFill/>
        </p:spPr>
      </p:pic>
      <p:pic>
        <p:nvPicPr>
          <p:cNvPr id="7175" name="Picture 7" descr="C:\Users\Používateľ\Desktop\SENICA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135335"/>
            <a:ext cx="7643866" cy="4484401"/>
          </a:xfrm>
          <a:prstGeom prst="rect">
            <a:avLst/>
          </a:prstGeom>
          <a:noFill/>
        </p:spPr>
      </p:pic>
      <p:pic>
        <p:nvPicPr>
          <p:cNvPr id="7176" name="Picture 8" descr="C:\Users\Používateľ\Desktop\SENICA\penati_golf_resort_1385734956_senica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3682" y="1214422"/>
            <a:ext cx="8191881" cy="5457841"/>
          </a:xfrm>
          <a:prstGeom prst="rect">
            <a:avLst/>
          </a:prstGeom>
          <a:noFill/>
        </p:spPr>
      </p:pic>
      <p:pic>
        <p:nvPicPr>
          <p:cNvPr id="7177" name="Picture 9" descr="C:\Users\Používateľ\Desktop\SENICA\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285860"/>
            <a:ext cx="79276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PRIEmysel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dirty="0" smtClean="0"/>
              <a:t>priemyselná zóna : </a:t>
            </a:r>
            <a:r>
              <a:rPr lang="sk-SK" dirty="0" err="1" smtClean="0"/>
              <a:t>Arcelor</a:t>
            </a:r>
            <a:r>
              <a:rPr lang="sk-SK" dirty="0" smtClean="0"/>
              <a:t> </a:t>
            </a:r>
            <a:r>
              <a:rPr lang="sk-SK" dirty="0" err="1" smtClean="0"/>
              <a:t>Mittal</a:t>
            </a:r>
            <a:r>
              <a:rPr lang="sk-SK" dirty="0" smtClean="0"/>
              <a:t> </a:t>
            </a:r>
            <a:endParaRPr lang="sk-SK" dirty="0" smtClean="0"/>
          </a:p>
          <a:p>
            <a:pPr>
              <a:lnSpc>
                <a:spcPct val="150000"/>
              </a:lnSpc>
              <a:buNone/>
            </a:pPr>
            <a:r>
              <a:rPr lang="sk-SK" dirty="0" smtClean="0"/>
              <a:t>                                    </a:t>
            </a:r>
            <a:r>
              <a:rPr lang="sk-SK" dirty="0" smtClean="0"/>
              <a:t>IKO Slovakia 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SLOVENSKÝ HODVÁB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DELPHI Slovensko</a:t>
            </a:r>
          </a:p>
          <a:p>
            <a:endParaRPr lang="sk-SK" dirty="0" smtClean="0"/>
          </a:p>
        </p:txBody>
      </p:sp>
      <p:pic>
        <p:nvPicPr>
          <p:cNvPr id="8194" name="Picture 2" descr="C:\Users\Používateľ\Desktop\SENICA\02-arcelormittal-big-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6905648" cy="5179236"/>
          </a:xfrm>
          <a:prstGeom prst="rect">
            <a:avLst/>
          </a:prstGeom>
          <a:noFill/>
        </p:spPr>
      </p:pic>
      <p:pic>
        <p:nvPicPr>
          <p:cNvPr id="8195" name="Picture 3" descr="C:\Users\Používateľ\Desktop\SENICA\i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428736"/>
            <a:ext cx="6715172" cy="4596119"/>
          </a:xfrm>
          <a:prstGeom prst="rect">
            <a:avLst/>
          </a:prstGeom>
          <a:noFill/>
        </p:spPr>
      </p:pic>
      <p:pic>
        <p:nvPicPr>
          <p:cNvPr id="8196" name="Picture 4" descr="C:\Users\Používateľ\Desktop\SENICA\bronfeeld1-24012012110735559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503729"/>
            <a:ext cx="6429420" cy="4822065"/>
          </a:xfrm>
          <a:prstGeom prst="rect">
            <a:avLst/>
          </a:prstGeom>
          <a:noFill/>
        </p:spPr>
      </p:pic>
      <p:pic>
        <p:nvPicPr>
          <p:cNvPr id="8197" name="Picture 5" descr="C:\Users\Používateľ\Desktop\SENICA\3-aeb6ba8384e22b16b4a0bce491731657d9e7e9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571612"/>
            <a:ext cx="7627962" cy="431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763</TotalTime>
  <Words>181</Words>
  <Application>Microsoft Office PowerPoint</Application>
  <PresentationFormat>Prezentácia na obrazovke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Cestovanie</vt:lpstr>
      <vt:lpstr>Snímka 1</vt:lpstr>
      <vt:lpstr>Snímka 2</vt:lpstr>
      <vt:lpstr>Základné údaje</vt:lpstr>
      <vt:lpstr>SYMBOLY MESTA</vt:lpstr>
      <vt:lpstr>História</vt:lpstr>
      <vt:lpstr>INŠTITÚCIE</vt:lpstr>
      <vt:lpstr>Kultúra</vt:lpstr>
      <vt:lpstr>Šport</vt:lpstr>
      <vt:lpstr>PRIEmysel</vt:lpstr>
      <vt:lpstr>DOPRAVA</vt:lpstr>
      <vt:lpstr>ĎAKUJEM zA POZORNOSŤ!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Používateľ</dc:creator>
  <cp:lastModifiedBy>Používateľ</cp:lastModifiedBy>
  <cp:revision>61</cp:revision>
  <dcterms:created xsi:type="dcterms:W3CDTF">2016-04-04T20:13:13Z</dcterms:created>
  <dcterms:modified xsi:type="dcterms:W3CDTF">2016-04-07T20:20:42Z</dcterms:modified>
</cp:coreProperties>
</file>