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362" autoAdjust="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607F9-CEB9-4D05-BD75-2BCA82CDB2C4}" type="datetimeFigureOut">
              <a:rPr lang="sk-SK" smtClean="0"/>
              <a:t>24. 4. 2016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792F-D741-4992-92BC-017FDDA934FF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792F-D741-4992-92BC-017FDDA934FF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BDE7F9-B5B0-4360-B7D5-663A88B679D5}" type="datetimeFigureOut">
              <a:rPr lang="sk-SK" smtClean="0"/>
              <a:pPr/>
              <a:t>24. 4. 2016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AE2F41-E4C7-44BC-B6C9-EA459B49CD66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youtube.com/watch?v=4GbWfNHtH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Stephen</a:t>
            </a:r>
            <a:r>
              <a:rPr lang="sk-SK" dirty="0" smtClean="0"/>
              <a:t> </a:t>
            </a:r>
            <a:r>
              <a:rPr lang="sk-SK" dirty="0" err="1" smtClean="0"/>
              <a:t>Hawking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Samuel Karabinoš </a:t>
            </a:r>
          </a:p>
          <a:p>
            <a:r>
              <a:rPr lang="sk-SK" dirty="0" smtClean="0"/>
              <a:t>Gymnázium </a:t>
            </a:r>
            <a:r>
              <a:rPr lang="sk-SK" dirty="0" err="1" smtClean="0"/>
              <a:t>J.A.Raymana</a:t>
            </a:r>
            <a:r>
              <a:rPr lang="sk-SK" dirty="0" smtClean="0"/>
              <a:t> </a:t>
            </a:r>
          </a:p>
          <a:p>
            <a:r>
              <a:rPr lang="sk-SK" dirty="0" smtClean="0"/>
              <a:t>3.B</a:t>
            </a:r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sk-SK" dirty="0" smtClean="0">
                <a:hlinkClick r:id="rId2" action="ppaction://hlinksldjump"/>
              </a:rPr>
              <a:t>Život</a:t>
            </a:r>
            <a:endParaRPr lang="sk-SK" dirty="0" smtClean="0"/>
          </a:p>
          <a:p>
            <a:pPr>
              <a:lnSpc>
                <a:spcPct val="170000"/>
              </a:lnSpc>
            </a:pPr>
            <a:r>
              <a:rPr lang="sk-SK" dirty="0" smtClean="0">
                <a:hlinkClick r:id="rId3" action="ppaction://hlinksldjump"/>
              </a:rPr>
              <a:t>Vzdelanie a zameranie</a:t>
            </a:r>
            <a:endParaRPr lang="sk-SK" dirty="0" smtClean="0"/>
          </a:p>
          <a:p>
            <a:pPr>
              <a:lnSpc>
                <a:spcPct val="170000"/>
              </a:lnSpc>
            </a:pPr>
            <a:r>
              <a:rPr lang="sk-SK" dirty="0" smtClean="0">
                <a:hlinkClick r:id="rId4" action="ppaction://hlinksldjump"/>
              </a:rPr>
              <a:t>Teória strún </a:t>
            </a:r>
          </a:p>
          <a:p>
            <a:pPr>
              <a:lnSpc>
                <a:spcPct val="170000"/>
              </a:lnSpc>
            </a:pPr>
            <a:r>
              <a:rPr lang="sk-SK" dirty="0" smtClean="0">
                <a:hlinkClick r:id="rId4" action="ppaction://hlinksldjump"/>
              </a:rPr>
              <a:t>Objavy a teórie</a:t>
            </a:r>
            <a:endParaRPr lang="sk-SK" dirty="0" smtClean="0"/>
          </a:p>
          <a:p>
            <a:pPr>
              <a:lnSpc>
                <a:spcPct val="170000"/>
              </a:lnSpc>
            </a:pPr>
            <a:r>
              <a:rPr lang="sk-SK" dirty="0" smtClean="0">
                <a:hlinkClick r:id="rId5" action="ppaction://hlinksldjump"/>
              </a:rPr>
              <a:t>Diela</a:t>
            </a:r>
          </a:p>
          <a:p>
            <a:pPr>
              <a:lnSpc>
                <a:spcPct val="170000"/>
              </a:lnSpc>
            </a:pPr>
            <a:r>
              <a:rPr lang="sk-SK" dirty="0" smtClean="0">
                <a:hlinkClick r:id="rId6" action="ppaction://hlinksldjump"/>
              </a:rPr>
              <a:t>Ohlas v kultúre</a:t>
            </a:r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endParaRPr lang="sk-SK" sz="2800" dirty="0" smtClean="0"/>
          </a:p>
          <a:p>
            <a:pPr>
              <a:lnSpc>
                <a:spcPct val="150000"/>
              </a:lnSpc>
            </a:pPr>
            <a:endParaRPr lang="sk-SK" sz="2800" dirty="0" smtClean="0"/>
          </a:p>
          <a:p>
            <a:pPr>
              <a:lnSpc>
                <a:spcPct val="200000"/>
              </a:lnSpc>
            </a:pPr>
            <a:r>
              <a:rPr lang="sk-SK" sz="2800" dirty="0" smtClean="0"/>
              <a:t>74 </a:t>
            </a:r>
            <a:r>
              <a:rPr lang="sk-SK" sz="2800" dirty="0" smtClean="0"/>
              <a:t>rokov</a:t>
            </a:r>
          </a:p>
          <a:p>
            <a:pPr>
              <a:lnSpc>
                <a:spcPct val="200000"/>
              </a:lnSpc>
            </a:pPr>
            <a:r>
              <a:rPr lang="sk-SK" sz="2800" dirty="0" smtClean="0"/>
              <a:t>Popredný teoretický fyzik </a:t>
            </a:r>
          </a:p>
          <a:p>
            <a:pPr>
              <a:lnSpc>
                <a:spcPct val="200000"/>
              </a:lnSpc>
            </a:pPr>
            <a:r>
              <a:rPr lang="sk-SK" sz="2800" dirty="0" smtClean="0"/>
              <a:t>Emeritný profesor na Cambridge</a:t>
            </a:r>
          </a:p>
          <a:p>
            <a:pPr>
              <a:lnSpc>
                <a:spcPct val="200000"/>
              </a:lnSpc>
            </a:pPr>
            <a:r>
              <a:rPr lang="sk-SK" sz="2800" dirty="0" err="1" smtClean="0"/>
              <a:t>Amyotrofická</a:t>
            </a:r>
            <a:r>
              <a:rPr lang="sk-SK" sz="2800" dirty="0" smtClean="0"/>
              <a:t> </a:t>
            </a:r>
            <a:r>
              <a:rPr lang="sk-SK" sz="2800" dirty="0" smtClean="0"/>
              <a:t>laterálna skleróza</a:t>
            </a:r>
          </a:p>
          <a:p>
            <a:pPr>
              <a:lnSpc>
                <a:spcPct val="200000"/>
              </a:lnSpc>
            </a:pPr>
            <a:endParaRPr lang="sk-SK" dirty="0"/>
          </a:p>
        </p:txBody>
      </p:sp>
      <p:pic>
        <p:nvPicPr>
          <p:cNvPr id="1026" name="Picture 2" descr="C:\Users\Používateľ\Desktop\SH\OBRAZKY\stephen-haw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28604"/>
            <a:ext cx="4552907" cy="3414680"/>
          </a:xfrm>
          <a:prstGeom prst="rect">
            <a:avLst/>
          </a:prstGeom>
          <a:noFill/>
        </p:spPr>
      </p:pic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Vzdelanie a zameranie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sk-SK" sz="3400" dirty="0" smtClean="0"/>
              <a:t>Titul v prírodných vedách na </a:t>
            </a:r>
            <a:r>
              <a:rPr lang="sk-SK" sz="3400" dirty="0" err="1" smtClean="0"/>
              <a:t>Oxforde</a:t>
            </a:r>
            <a:r>
              <a:rPr lang="sk-SK" sz="34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sk-SK" sz="3400" dirty="0" smtClean="0"/>
              <a:t>Doktorát v kozmológii na </a:t>
            </a:r>
            <a:r>
              <a:rPr lang="sk-SK" sz="3400" dirty="0" err="1" smtClean="0"/>
              <a:t>Cambridgei</a:t>
            </a:r>
            <a:r>
              <a:rPr lang="sk-SK" sz="34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sk-SK" sz="3400" dirty="0" smtClean="0"/>
              <a:t>Kozmológia skúma pôvod, začiatok a osud vesmíru</a:t>
            </a:r>
          </a:p>
          <a:p>
            <a:pPr>
              <a:lnSpc>
                <a:spcPct val="200000"/>
              </a:lnSpc>
            </a:pPr>
            <a:r>
              <a:rPr lang="sk-SK" sz="3400" dirty="0" smtClean="0"/>
              <a:t>Kvantová gravitácia spája kvantovú mechaniku a gravitáciu</a:t>
            </a:r>
          </a:p>
          <a:p>
            <a:endParaRPr lang="sk-SK" dirty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Teória strún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901146" cy="4572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sz="2600" dirty="0" smtClean="0"/>
              <a:t>Všetko sa skladá zo strún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Sú menšie než atómy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Gravitačné vlny zachytené </a:t>
            </a:r>
          </a:p>
          <a:p>
            <a:pPr>
              <a:lnSpc>
                <a:spcPct val="200000"/>
              </a:lnSpc>
            </a:pPr>
            <a:r>
              <a:rPr lang="sk-SK" sz="2600" dirty="0" smtClean="0">
                <a:hlinkClick r:id="rId2"/>
              </a:rPr>
              <a:t>Gravitačné vlny </a:t>
            </a:r>
            <a:r>
              <a:rPr lang="sk-SK" sz="2600" dirty="0" smtClean="0"/>
              <a:t>nepodliehajú žiadnemu rušeniu</a:t>
            </a:r>
            <a:endParaRPr lang="sk-SK" sz="2600" dirty="0"/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 descr="C:\Users\Používateľ\Desktop\SH\OBRAZKY\cernstr1_7-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290"/>
            <a:ext cx="3646480" cy="2783480"/>
          </a:xfrm>
          <a:prstGeom prst="rect">
            <a:avLst/>
          </a:prstGeom>
          <a:noFill/>
        </p:spPr>
      </p:pic>
      <p:pic>
        <p:nvPicPr>
          <p:cNvPr id="2051" name="Picture 3" descr="C:\Users\Používateľ\Desktop\SH\OBRAZKY\021116_GW_Black-holes-860x4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928802"/>
            <a:ext cx="8191500" cy="4381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sz="2600" dirty="0" smtClean="0"/>
              <a:t>Matematická podpora teórie Veľkého tresku 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Čierna diera sa môže len zväčšovať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Čierna diera sa nemôže rozdeliť na dve samostatné časti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Čierne diery vyčerpávajú energiu a explodujú</a:t>
            </a:r>
            <a:endParaRPr lang="sk-SK" sz="2600" dirty="0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Diela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sz="2600" dirty="0" smtClean="0"/>
              <a:t>Budúcnosť časopriestoru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Stručné dejiny času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Ešte stručnejšie dejiny času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Vesmír v orechovej škrupinke </a:t>
            </a:r>
          </a:p>
          <a:p>
            <a:pPr>
              <a:lnSpc>
                <a:spcPct val="200000"/>
              </a:lnSpc>
            </a:pPr>
            <a:r>
              <a:rPr lang="sk-SK" sz="2600" dirty="0" smtClean="0"/>
              <a:t>Ilustrovaná teória všetkého</a:t>
            </a:r>
          </a:p>
          <a:p>
            <a:endParaRPr lang="sk-SK" dirty="0"/>
          </a:p>
        </p:txBody>
      </p:sp>
      <p:sp>
        <p:nvSpPr>
          <p:cNvPr id="4" name="Tlačidlo akcie: Domov 3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4" name="Picture 2" descr="C:\Users\Používateľ\Desktop\SH\OBRAZKY\l433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85728"/>
            <a:ext cx="2164181" cy="3424215"/>
          </a:xfrm>
          <a:prstGeom prst="rect">
            <a:avLst/>
          </a:prstGeom>
          <a:noFill/>
        </p:spPr>
      </p:pic>
      <p:pic>
        <p:nvPicPr>
          <p:cNvPr id="3075" name="Picture 3" descr="C:\Users\Používateľ\Desktop\SH\OBRAZKY\SK49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857496"/>
            <a:ext cx="2071702" cy="29737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Ohlas v kultúre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600" dirty="0" smtClean="0"/>
              <a:t>Účinkovanie v seriáloch </a:t>
            </a:r>
            <a:r>
              <a:rPr lang="sk-SK" sz="2600" dirty="0" err="1" smtClean="0"/>
              <a:t>Star</a:t>
            </a:r>
            <a:r>
              <a:rPr lang="sk-SK" sz="2600" dirty="0" smtClean="0"/>
              <a:t> </a:t>
            </a:r>
            <a:r>
              <a:rPr lang="sk-SK" sz="2600" dirty="0" err="1" smtClean="0"/>
              <a:t>Trek</a:t>
            </a:r>
            <a:r>
              <a:rPr lang="sk-SK" sz="2600" dirty="0" smtClean="0"/>
              <a:t>, </a:t>
            </a:r>
            <a:r>
              <a:rPr lang="sk-SK" sz="2600" dirty="0" err="1" smtClean="0"/>
              <a:t>Simpsonovci</a:t>
            </a:r>
            <a:r>
              <a:rPr lang="sk-SK" sz="2600" dirty="0" smtClean="0"/>
              <a:t>, </a:t>
            </a:r>
            <a:r>
              <a:rPr lang="sk-SK" sz="2600" dirty="0" err="1" smtClean="0"/>
              <a:t>Futurama</a:t>
            </a:r>
            <a:r>
              <a:rPr lang="sk-SK" sz="2600" dirty="0" smtClean="0"/>
              <a:t> ... </a:t>
            </a:r>
          </a:p>
          <a:p>
            <a:pPr>
              <a:lnSpc>
                <a:spcPct val="150000"/>
              </a:lnSpc>
            </a:pPr>
            <a:r>
              <a:rPr lang="sk-SK" sz="2600" dirty="0" smtClean="0"/>
              <a:t>Životopisný film s názvom Teória všetkého v roku 2014</a:t>
            </a:r>
            <a:endParaRPr lang="sk-SK" sz="2600" dirty="0"/>
          </a:p>
        </p:txBody>
      </p:sp>
      <p:pic>
        <p:nvPicPr>
          <p:cNvPr id="4098" name="Picture 2" descr="C:\Users\Používateľ\Desktop\SH\OBRAZKY\the-theory-of-everything-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929066"/>
            <a:ext cx="4769215" cy="268268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714612" y="3857628"/>
            <a:ext cx="8229600" cy="1399032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164</TotalTime>
  <Words>152</Words>
  <Application>Microsoft Office PowerPoint</Application>
  <PresentationFormat>Prezentácia na obrazovke (4:3)</PresentationFormat>
  <Paragraphs>44</Paragraphs>
  <Slides>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Nadšenie</vt:lpstr>
      <vt:lpstr>Stephen Hawking </vt:lpstr>
      <vt:lpstr>Obsah</vt:lpstr>
      <vt:lpstr>Život</vt:lpstr>
      <vt:lpstr>Vzdelanie a zameranie</vt:lpstr>
      <vt:lpstr>Teória strún</vt:lpstr>
      <vt:lpstr>Objavy </vt:lpstr>
      <vt:lpstr>Diela</vt:lpstr>
      <vt:lpstr>Ohlas v kultúre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Používateľ</dc:creator>
  <cp:lastModifiedBy>Používateľ</cp:lastModifiedBy>
  <cp:revision>26</cp:revision>
  <dcterms:created xsi:type="dcterms:W3CDTF">2016-04-24T19:31:02Z</dcterms:created>
  <dcterms:modified xsi:type="dcterms:W3CDTF">2016-04-24T22:17:41Z</dcterms:modified>
</cp:coreProperties>
</file>