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61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68" autoAdjust="0"/>
  </p:normalViewPr>
  <p:slideViewPr>
    <p:cSldViewPr>
      <p:cViewPr>
        <p:scale>
          <a:sx n="87" d="100"/>
          <a:sy n="87" d="100"/>
        </p:scale>
        <p:origin x="-79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8196-0E41-4668-90C6-944D59DF55EB}" type="datetimeFigureOut">
              <a:rPr lang="sk-SK" smtClean="0"/>
              <a:t>17. 4. 2016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24D5-90C9-40F6-BD20-6F7FCFBFD57C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8196-0E41-4668-90C6-944D59DF55EB}" type="datetimeFigureOut">
              <a:rPr lang="sk-SK" smtClean="0"/>
              <a:t>17. 4. 2016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24D5-90C9-40F6-BD20-6F7FCFBFD57C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8196-0E41-4668-90C6-944D59DF55EB}" type="datetimeFigureOut">
              <a:rPr lang="sk-SK" smtClean="0"/>
              <a:t>17. 4. 2016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24D5-90C9-40F6-BD20-6F7FCFBFD57C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8196-0E41-4668-90C6-944D59DF55EB}" type="datetimeFigureOut">
              <a:rPr lang="sk-SK" smtClean="0"/>
              <a:t>17. 4. 2016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24D5-90C9-40F6-BD20-6F7FCFBFD57C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8196-0E41-4668-90C6-944D59DF55EB}" type="datetimeFigureOut">
              <a:rPr lang="sk-SK" smtClean="0"/>
              <a:t>17. 4. 2016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24D5-90C9-40F6-BD20-6F7FCFBFD57C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8196-0E41-4668-90C6-944D59DF55EB}" type="datetimeFigureOut">
              <a:rPr lang="sk-SK" smtClean="0"/>
              <a:t>17. 4. 2016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24D5-90C9-40F6-BD20-6F7FCFBFD57C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8196-0E41-4668-90C6-944D59DF55EB}" type="datetimeFigureOut">
              <a:rPr lang="sk-SK" smtClean="0"/>
              <a:t>17. 4. 2016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24D5-90C9-40F6-BD20-6F7FCFBFD57C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8196-0E41-4668-90C6-944D59DF55EB}" type="datetimeFigureOut">
              <a:rPr lang="sk-SK" smtClean="0"/>
              <a:t>17. 4. 2016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24D5-90C9-40F6-BD20-6F7FCFBFD57C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8196-0E41-4668-90C6-944D59DF55EB}" type="datetimeFigureOut">
              <a:rPr lang="sk-SK" smtClean="0"/>
              <a:t>17. 4. 2016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24D5-90C9-40F6-BD20-6F7FCFBFD57C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8196-0E41-4668-90C6-944D59DF55EB}" type="datetimeFigureOut">
              <a:rPr lang="sk-SK" smtClean="0"/>
              <a:t>17. 4. 2016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224D5-90C9-40F6-BD20-6F7FCFBFD57C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E2C8196-0E41-4668-90C6-944D59DF55EB}" type="datetimeFigureOut">
              <a:rPr lang="sk-SK" smtClean="0"/>
              <a:t>17. 4. 2016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7E224D5-90C9-40F6-BD20-6F7FCFBFD57C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E2C8196-0E41-4668-90C6-944D59DF55EB}" type="datetimeFigureOut">
              <a:rPr lang="sk-SK" smtClean="0"/>
              <a:t>17. 4. 2016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7E224D5-90C9-40F6-BD20-6F7FCFBFD57C}" type="slidenum">
              <a:rPr lang="sk-SK" smtClean="0"/>
              <a:t>‹#›</a:t>
            </a:fld>
            <a:endParaRPr lang="sk-SK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efresher.sk/32471-Tesla-Model-3-za-35tisic-je-realitou-a-s-nou-aj-viac-nez-115tisic-predobjednavok" TargetMode="External"/><Relationship Id="rId2" Type="http://schemas.openxmlformats.org/officeDocument/2006/relationships/hyperlink" Target="https://www.teslamotors.com/en_GB/mode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sk.wikipedia.org/wiki/Tesla_Model_X" TargetMode="External"/><Relationship Id="rId4" Type="http://schemas.openxmlformats.org/officeDocument/2006/relationships/hyperlink" Target="https://sk.wikipedia.org/wiki/Tesla_Model_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z2FMfv-CSc" TargetMode="External"/><Relationship Id="rId7" Type="http://schemas.openxmlformats.org/officeDocument/2006/relationships/slide" Target="slide2.xml"/><Relationship Id="rId2" Type="http://schemas.openxmlformats.org/officeDocument/2006/relationships/hyperlink" Target="https://www.youtube.com/watch?v=DbPqIHwSH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slide" Target="slide2.xml"/><Relationship Id="rId2" Type="http://schemas.openxmlformats.org/officeDocument/2006/relationships/hyperlink" Target="https://www.youtube.com/watch?v=3iWWkVWUxi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" Target="slide2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ou&#382;&#237;vate&#318;\Desktop\TESLA\obr&#225;zky\M3_Website_412016.mp4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57150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sk-SK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SAMUEL KARABINOŠ</a:t>
            </a:r>
            <a:br>
              <a:rPr lang="sk-SK" sz="2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3.B </a:t>
            </a:r>
            <a:r>
              <a:rPr lang="sk-SK" sz="2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GJAR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9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Používateľ\Desktop\TESLA\tesla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453457" cy="5072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sk-SK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Záver</a:t>
            </a:r>
            <a:endParaRPr lang="sk-SK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err="1" smtClean="0"/>
              <a:t>PowerWall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dirty="0" err="1" smtClean="0"/>
              <a:t>Gigafactory</a:t>
            </a:r>
            <a:r>
              <a:rPr lang="sk-SK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sk-SK" dirty="0" err="1" smtClean="0"/>
              <a:t>Tesla</a:t>
            </a:r>
            <a:r>
              <a:rPr lang="sk-SK" dirty="0" smtClean="0"/>
              <a:t> v dlhoch </a:t>
            </a:r>
          </a:p>
          <a:p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429652" y="6286520"/>
            <a:ext cx="571504" cy="428628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2" descr="C:\Users\Používateľ\Desktop\TESLA\obrázky\Tesla-Motors-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285728"/>
            <a:ext cx="1567184" cy="1114442"/>
          </a:xfrm>
          <a:prstGeom prst="rect">
            <a:avLst/>
          </a:prstGeom>
          <a:noFill/>
        </p:spPr>
      </p:pic>
      <p:pic>
        <p:nvPicPr>
          <p:cNvPr id="9218" name="Picture 2" descr="C:\Users\Používateľ\Desktop\TESLA\obrázky\models-powerwall@2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071942"/>
            <a:ext cx="5532513" cy="2571744"/>
          </a:xfrm>
          <a:prstGeom prst="rect">
            <a:avLst/>
          </a:prstGeom>
          <a:noFill/>
        </p:spPr>
      </p:pic>
      <p:pic>
        <p:nvPicPr>
          <p:cNvPr id="9219" name="Picture 3" descr="C:\Users\Používateľ\Desktop\TESLA\obrázky\tesla-gigafacto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42852"/>
            <a:ext cx="5000660" cy="3497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928662" y="2428868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sk-SK" sz="5400" dirty="0" smtClean="0">
                <a:latin typeface="Calibri" pitchFamily="34" charset="0"/>
                <a:cs typeface="Calibri" pitchFamily="34" charset="0"/>
              </a:rPr>
              <a:t>ĎAKUJEM ZA POZORNOSŤ</a:t>
            </a:r>
            <a:endParaRPr lang="sk-SK" sz="5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</a:t>
            </a:r>
            <a:r>
              <a:rPr lang="sk-SK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Zdroje</a:t>
            </a:r>
            <a:endParaRPr lang="sk-SK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hlinkClick r:id="rId2"/>
              </a:rPr>
              <a:t>https://</a:t>
            </a:r>
            <a:r>
              <a:rPr lang="sk-SK" sz="2400" dirty="0" smtClean="0">
                <a:hlinkClick r:id="rId2"/>
              </a:rPr>
              <a:t>www.teslamotors.com/en_GB/models</a:t>
            </a:r>
            <a:endParaRPr lang="sk-SK" sz="2400" dirty="0" smtClean="0"/>
          </a:p>
          <a:p>
            <a:r>
              <a:rPr lang="sk-SK" sz="2400" dirty="0" smtClean="0">
                <a:hlinkClick r:id="rId3"/>
              </a:rPr>
              <a:t>http://</a:t>
            </a:r>
            <a:r>
              <a:rPr lang="sk-SK" sz="2400" dirty="0" smtClean="0">
                <a:hlinkClick r:id="rId3"/>
              </a:rPr>
              <a:t>refresher.sk/32471-Tesla-Model-3-za-35tisic-je-realitou-a-s-nou-aj-viac-nez-115tisic-predobjednavok</a:t>
            </a:r>
            <a:endParaRPr lang="sk-SK" sz="2400" dirty="0" smtClean="0"/>
          </a:p>
          <a:p>
            <a:r>
              <a:rPr lang="sk-SK" sz="2400" dirty="0" smtClean="0">
                <a:hlinkClick r:id="rId4"/>
              </a:rPr>
              <a:t>https://</a:t>
            </a:r>
            <a:r>
              <a:rPr lang="sk-SK" sz="2400" dirty="0" smtClean="0">
                <a:hlinkClick r:id="rId4"/>
              </a:rPr>
              <a:t>sk.wikipedia.org/wiki/Tesla_Model_S</a:t>
            </a:r>
            <a:endParaRPr lang="sk-SK" sz="2400" dirty="0" smtClean="0"/>
          </a:p>
          <a:p>
            <a:r>
              <a:rPr lang="sk-SK" sz="2400" dirty="0" smtClean="0">
                <a:hlinkClick r:id="rId5"/>
              </a:rPr>
              <a:t>https://</a:t>
            </a:r>
            <a:r>
              <a:rPr lang="sk-SK" sz="2400" dirty="0" smtClean="0">
                <a:hlinkClick r:id="rId5"/>
              </a:rPr>
              <a:t>sk.wikipedia.org/wiki/Tesla_Model_X</a:t>
            </a:r>
            <a:endParaRPr lang="sk-SK" sz="2400" dirty="0" smtClean="0"/>
          </a:p>
          <a:p>
            <a:endParaRPr lang="sk-SK" sz="2400" dirty="0"/>
          </a:p>
        </p:txBody>
      </p:sp>
      <p:pic>
        <p:nvPicPr>
          <p:cNvPr id="4" name="Picture 2" descr="C:\Users\Používateľ\Desktop\TESLA\obrázky\Tesla-Motors-logo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0034" y="285728"/>
            <a:ext cx="1567184" cy="11144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     </a:t>
            </a:r>
            <a:r>
              <a:rPr lang="sk-SK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Obsah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500175"/>
            <a:ext cx="4038600" cy="5072098"/>
          </a:xfrm>
          <a:noFill/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  <a:hlinkClick r:id="rId2" action="ppaction://hlinksldjump"/>
              </a:rPr>
              <a:t>Základné údaje</a:t>
            </a:r>
            <a:endParaRPr lang="sk-SK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sk-SK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sk-SK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250000"/>
              </a:lnSpc>
              <a:buNone/>
            </a:pPr>
            <a:endParaRPr lang="sk-SK" dirty="0" smtClean="0">
              <a:latin typeface="Calibri" pitchFamily="34" charset="0"/>
              <a:cs typeface="Calibri" pitchFamily="34" charset="0"/>
              <a:hlinkClick r:id="rId3" action="ppaction://hlinksldjump"/>
            </a:endParaRP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  <a:hlinkClick r:id="rId3" action="ppaction://hlinksldjump"/>
              </a:rPr>
              <a:t>Záver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500430" y="2285992"/>
            <a:ext cx="3357586" cy="4240211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sk-SK" dirty="0" smtClean="0"/>
          </a:p>
          <a:p>
            <a:pPr lvl="1"/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500034" y="2214554"/>
          <a:ext cx="7429551" cy="2831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17"/>
                <a:gridCol w="2476517"/>
                <a:gridCol w="2476517"/>
              </a:tblGrid>
              <a:tr h="7000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sk-SK" sz="2800" b="0" dirty="0" smtClean="0">
                          <a:latin typeface="Calibri" pitchFamily="34" charset="0"/>
                          <a:cs typeface="Calibri" pitchFamily="34" charset="0"/>
                        </a:rPr>
                        <a:t>   </a:t>
                      </a:r>
                      <a:r>
                        <a:rPr lang="sk-SK" sz="2800" b="0" dirty="0" smtClean="0">
                          <a:latin typeface="Calibri" pitchFamily="34" charset="0"/>
                          <a:cs typeface="Calibri" pitchFamily="34" charset="0"/>
                          <a:hlinkClick r:id="rId4" action="ppaction://hlinksldjump"/>
                        </a:rPr>
                        <a:t>MODEL S</a:t>
                      </a:r>
                      <a:endParaRPr lang="sk-SK" sz="2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sk-SK" sz="2800" b="0" dirty="0" smtClean="0">
                          <a:latin typeface="Calibri" pitchFamily="34" charset="0"/>
                          <a:cs typeface="Calibri" pitchFamily="34" charset="0"/>
                        </a:rPr>
                        <a:t>   </a:t>
                      </a:r>
                      <a:r>
                        <a:rPr lang="sk-SK" sz="2800" b="0" dirty="0" smtClean="0">
                          <a:latin typeface="Calibri" pitchFamily="34" charset="0"/>
                          <a:cs typeface="Calibri" pitchFamily="34" charset="0"/>
                          <a:hlinkClick r:id="rId5" action="ppaction://hlinksldjump"/>
                        </a:rPr>
                        <a:t>MODEL X</a:t>
                      </a:r>
                      <a:endParaRPr lang="sk-SK" sz="2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sk-SK" sz="2800" b="0" dirty="0" smtClean="0">
                          <a:latin typeface="Calibri" pitchFamily="34" charset="0"/>
                          <a:cs typeface="Calibri" pitchFamily="34" charset="0"/>
                        </a:rPr>
                        <a:t>   </a:t>
                      </a:r>
                      <a:r>
                        <a:rPr lang="sk-SK" sz="2800" b="0" dirty="0" smtClean="0">
                          <a:latin typeface="Calibri" pitchFamily="34" charset="0"/>
                          <a:cs typeface="Calibri" pitchFamily="34" charset="0"/>
                          <a:hlinkClick r:id="rId6" action="ppaction://hlinksldjump"/>
                        </a:rPr>
                        <a:t>MODEL 3</a:t>
                      </a:r>
                      <a:endParaRPr lang="sk-SK" sz="2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0092">
                <a:tc>
                  <a:txBody>
                    <a:bodyPr/>
                    <a:lstStyle/>
                    <a:p>
                      <a:pPr algn="l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r>
                        <a:rPr lang="sk-SK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Špecifikácia</a:t>
                      </a:r>
                      <a:endParaRPr lang="sk-SK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r>
                        <a:rPr lang="sk-SK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Špecifikácia</a:t>
                      </a:r>
                      <a:endParaRPr lang="sk-SK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r>
                        <a:rPr lang="sk-SK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Špecifikácia</a:t>
                      </a:r>
                      <a:endParaRPr lang="sk-SK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0092">
                <a:tc>
                  <a:txBody>
                    <a:bodyPr/>
                    <a:lstStyle/>
                    <a:p>
                      <a:pPr algn="l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r>
                        <a:rPr lang="sk-SK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Interiér</a:t>
                      </a:r>
                      <a:endParaRPr lang="sk-SK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r>
                        <a:rPr lang="sk-SK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Interiér</a:t>
                      </a:r>
                      <a:endParaRPr lang="sk-SK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endParaRPr lang="sk-SK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0092">
                <a:tc>
                  <a:txBody>
                    <a:bodyPr/>
                    <a:lstStyle/>
                    <a:p>
                      <a:pPr algn="l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r>
                        <a:rPr lang="sk-SK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Technológie</a:t>
                      </a:r>
                      <a:endParaRPr lang="sk-SK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endParaRPr lang="sk-SK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endParaRPr lang="sk-SK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C:\Users\Používateľ\Desktop\TESLA\obrázky\Tesla-Motors-logo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00034" y="285728"/>
            <a:ext cx="1567184" cy="11144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Základné údaje</a:t>
            </a:r>
            <a:endParaRPr lang="sk-SK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600" dirty="0" smtClean="0">
                <a:latin typeface="Calibri" pitchFamily="34" charset="0"/>
                <a:cs typeface="Calibri" pitchFamily="34" charset="0"/>
              </a:rPr>
              <a:t>Americká automobilka vytvárajúca elektromobily</a:t>
            </a:r>
          </a:p>
          <a:p>
            <a:pPr>
              <a:lnSpc>
                <a:spcPct val="150000"/>
              </a:lnSpc>
            </a:pPr>
            <a:r>
              <a:rPr lang="sk-SK" sz="2600" dirty="0" smtClean="0">
                <a:latin typeface="Calibri" pitchFamily="34" charset="0"/>
                <a:cs typeface="Calibri" pitchFamily="34" charset="0"/>
              </a:rPr>
              <a:t>Riaditeľ </a:t>
            </a:r>
            <a:r>
              <a:rPr lang="sk-SK" sz="2600" dirty="0" err="1" smtClean="0">
                <a:latin typeface="Calibri" pitchFamily="34" charset="0"/>
                <a:cs typeface="Calibri" pitchFamily="34" charset="0"/>
              </a:rPr>
              <a:t>Elon</a:t>
            </a:r>
            <a:r>
              <a:rPr lang="sk-SK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600" dirty="0" err="1" smtClean="0">
                <a:latin typeface="Calibri" pitchFamily="34" charset="0"/>
                <a:cs typeface="Calibri" pitchFamily="34" charset="0"/>
              </a:rPr>
              <a:t>Musk</a:t>
            </a:r>
            <a:endParaRPr lang="sk-SK" sz="26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600" dirty="0" smtClean="0">
                <a:latin typeface="Calibri" pitchFamily="34" charset="0"/>
                <a:cs typeface="Calibri" pitchFamily="34" charset="0"/>
              </a:rPr>
              <a:t>Prvý model </a:t>
            </a:r>
            <a:r>
              <a:rPr lang="sk-SK" sz="2600" dirty="0" err="1" smtClean="0">
                <a:latin typeface="Calibri" pitchFamily="34" charset="0"/>
                <a:cs typeface="Calibri" pitchFamily="34" charset="0"/>
              </a:rPr>
              <a:t>Tesla</a:t>
            </a:r>
            <a:r>
              <a:rPr lang="sk-SK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600" dirty="0" err="1" smtClean="0">
                <a:latin typeface="Calibri" pitchFamily="34" charset="0"/>
                <a:cs typeface="Calibri" pitchFamily="34" charset="0"/>
              </a:rPr>
              <a:t>Roadster</a:t>
            </a:r>
            <a:r>
              <a:rPr lang="sk-SK" sz="2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sk-SK" sz="2600" dirty="0" smtClean="0">
                <a:latin typeface="Calibri" pitchFamily="34" charset="0"/>
                <a:cs typeface="Calibri" pitchFamily="34" charset="0"/>
              </a:rPr>
              <a:t>Vysokovýkonné motory </a:t>
            </a:r>
          </a:p>
          <a:p>
            <a:pPr>
              <a:lnSpc>
                <a:spcPct val="150000"/>
              </a:lnSpc>
            </a:pPr>
            <a:r>
              <a:rPr lang="sk-SK" sz="2600" dirty="0" smtClean="0">
                <a:latin typeface="Calibri" pitchFamily="34" charset="0"/>
                <a:cs typeface="Calibri" pitchFamily="34" charset="0"/>
              </a:rPr>
              <a:t>Celosvetovo najrýchlejšie nabíjacie stanice</a:t>
            </a:r>
          </a:p>
          <a:p>
            <a:endParaRPr lang="sk-SK" sz="2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lačidlo akcie: Domov 6">
            <a:hlinkClick r:id="rId2" action="ppaction://hlinksldjump" highlightClick="1"/>
          </p:cNvPr>
          <p:cNvSpPr/>
          <p:nvPr/>
        </p:nvSpPr>
        <p:spPr>
          <a:xfrm>
            <a:off x="8429652" y="6286520"/>
            <a:ext cx="571504" cy="428628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0" name="Picture 2" descr="C:\Users\Používateľ\Desktop\TESLA\obrázky\Tesla-Motors-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285728"/>
            <a:ext cx="1567184" cy="1114442"/>
          </a:xfrm>
          <a:prstGeom prst="rect">
            <a:avLst/>
          </a:prstGeom>
          <a:noFill/>
        </p:spPr>
      </p:pic>
      <p:pic>
        <p:nvPicPr>
          <p:cNvPr id="2051" name="Picture 3" descr="C:\Users\Používateľ\Desktop\TESLA\obrázky\1024px-TeslaMotors_HQ_PaloAl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357298"/>
            <a:ext cx="7072362" cy="5304811"/>
          </a:xfrm>
          <a:prstGeom prst="rect">
            <a:avLst/>
          </a:prstGeom>
          <a:noFill/>
        </p:spPr>
      </p:pic>
      <p:pic>
        <p:nvPicPr>
          <p:cNvPr id="2052" name="Picture 4" descr="C:\Users\Používateľ\Desktop\TESLA\obrázky\20150211151941-elon-musk-tesla-motor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960089"/>
            <a:ext cx="7072362" cy="3974977"/>
          </a:xfrm>
          <a:prstGeom prst="rect">
            <a:avLst/>
          </a:prstGeom>
          <a:noFill/>
        </p:spPr>
      </p:pic>
      <p:pic>
        <p:nvPicPr>
          <p:cNvPr id="2053" name="Picture 5" descr="C:\Users\Používateľ\Desktop\TESLA\obrázky\2009-tesla-roadster_100179475_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643050"/>
            <a:ext cx="7072362" cy="4716108"/>
          </a:xfrm>
          <a:prstGeom prst="rect">
            <a:avLst/>
          </a:prstGeom>
          <a:noFill/>
        </p:spPr>
      </p:pic>
      <p:pic>
        <p:nvPicPr>
          <p:cNvPr id="2054" name="Picture 6" descr="C:\Users\Používateľ\Desktop\TESLA\obrázky\tesla-traccion-tot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1425301"/>
            <a:ext cx="7072362" cy="5051687"/>
          </a:xfrm>
          <a:prstGeom prst="rect">
            <a:avLst/>
          </a:prstGeom>
          <a:noFill/>
        </p:spPr>
      </p:pic>
      <p:pic>
        <p:nvPicPr>
          <p:cNvPr id="2055" name="Picture 7" descr="C:\Users\Používateľ\Desktop\TESLA\obrázky\tesla-superchargers-world-01.jpg.650x0_q70_crop-smar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1714488"/>
            <a:ext cx="7072362" cy="46242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</a:t>
            </a:r>
            <a:r>
              <a:rPr lang="sk-SK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Model S</a:t>
            </a:r>
            <a:endParaRPr lang="sk-SK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2800" dirty="0" smtClean="0">
                <a:latin typeface="Calibri" pitchFamily="34" charset="0"/>
                <a:cs typeface="Calibri" pitchFamily="34" charset="0"/>
              </a:rPr>
              <a:t>Výroba od roku 2012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3 typy motorizácií 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Dojazd cez 500 km na jedno nabitie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Maximálna rýchlosť 250 km/h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Akcelerácia z 0-100 km/h za 2,8 sek.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429652" y="6286520"/>
            <a:ext cx="571504" cy="428628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2" descr="C:\Users\Používateľ\Desktop\TESLA\obrázky\Tesla-Motors-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285728"/>
            <a:ext cx="1567184" cy="1114442"/>
          </a:xfrm>
          <a:prstGeom prst="rect">
            <a:avLst/>
          </a:prstGeom>
          <a:noFill/>
        </p:spPr>
      </p:pic>
      <p:pic>
        <p:nvPicPr>
          <p:cNvPr id="3074" name="Picture 2" descr="C:\Users\Používateľ\Desktop\TESLA\obrázky\01-2012-tesla-model-s-fd-13473367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63372"/>
            <a:ext cx="7858180" cy="5216830"/>
          </a:xfrm>
          <a:prstGeom prst="rect">
            <a:avLst/>
          </a:prstGeom>
          <a:noFill/>
        </p:spPr>
      </p:pic>
      <p:pic>
        <p:nvPicPr>
          <p:cNvPr id="3075" name="Picture 3" descr="C:\Users\Používateľ\Desktop\TESLA\obrázky\02-2012-tesla-model-s-fd-13473367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428736"/>
            <a:ext cx="7853838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</a:t>
            </a:r>
            <a:r>
              <a:rPr lang="sk-SK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Interiér</a:t>
            </a:r>
            <a:endParaRPr lang="sk-SK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17 palcový dotykový LCD displej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5 sedadiel 	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894 litrov úložného priestoru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Panoramatická strecha 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Používateľ\Desktop\TESLA\obrázky\Tesla-Motors-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285728"/>
            <a:ext cx="1567184" cy="1114442"/>
          </a:xfrm>
          <a:prstGeom prst="rect">
            <a:avLst/>
          </a:prstGeom>
          <a:noFill/>
        </p:spPr>
      </p:pic>
      <p:pic>
        <p:nvPicPr>
          <p:cNvPr id="4098" name="Picture 2" descr="C:\Users\Používateľ\Desktop\TESLA\obrázky\2012-tesla-model-s-interi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85926"/>
            <a:ext cx="7072362" cy="4422584"/>
          </a:xfrm>
          <a:prstGeom prst="rect">
            <a:avLst/>
          </a:prstGeom>
          <a:noFill/>
        </p:spPr>
      </p:pic>
      <p:pic>
        <p:nvPicPr>
          <p:cNvPr id="4099" name="Picture 3" descr="C:\Users\Používateľ\Desktop\TESLA\obrázky\2013-Tesla-Model-S-rear-interior-sea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47074"/>
            <a:ext cx="7072362" cy="4696490"/>
          </a:xfrm>
          <a:prstGeom prst="rect">
            <a:avLst/>
          </a:prstGeom>
          <a:noFill/>
        </p:spPr>
      </p:pic>
      <p:pic>
        <p:nvPicPr>
          <p:cNvPr id="4100" name="Picture 4" descr="C:\Users\Používateľ\Desktop\TESLA\obrázky\Tesla-Folding-Electric-Bike-Prodeco-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714752"/>
            <a:ext cx="4502119" cy="3001412"/>
          </a:xfrm>
          <a:prstGeom prst="rect">
            <a:avLst/>
          </a:prstGeom>
          <a:noFill/>
        </p:spPr>
      </p:pic>
      <p:pic>
        <p:nvPicPr>
          <p:cNvPr id="4101" name="Picture 5" descr="C:\Users\Používateľ\Desktop\TESLA\obrázky\Tesla-Model-S-front-trun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1" y="1285860"/>
            <a:ext cx="4572032" cy="3044148"/>
          </a:xfrm>
          <a:prstGeom prst="rect">
            <a:avLst/>
          </a:prstGeom>
          <a:noFill/>
        </p:spPr>
      </p:pic>
      <p:sp>
        <p:nvSpPr>
          <p:cNvPr id="9" name="Tlačidlo akcie: Domov 8">
            <a:hlinkClick r:id="rId7" action="ppaction://hlinksldjump" highlightClick="1"/>
          </p:cNvPr>
          <p:cNvSpPr/>
          <p:nvPr/>
        </p:nvSpPr>
        <p:spPr>
          <a:xfrm>
            <a:off x="8429652" y="6286520"/>
            <a:ext cx="571504" cy="428628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102" name="Picture 6" descr="C:\Users\Používateľ\Desktop\TESLA\obrázky\f5a619b5d40a358b7944802cbbed23c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643050"/>
            <a:ext cx="8623318" cy="43116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512064"/>
            <a:ext cx="7758138" cy="914400"/>
          </a:xfrm>
        </p:spPr>
        <p:txBody>
          <a:bodyPr/>
          <a:lstStyle/>
          <a:p>
            <a:r>
              <a:rPr lang="sk-SK" dirty="0" smtClean="0"/>
              <a:t>   </a:t>
            </a:r>
            <a:r>
              <a:rPr lang="sk-SK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Technológie</a:t>
            </a:r>
            <a:endParaRPr lang="sk-SK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2800" dirty="0" smtClean="0">
                <a:latin typeface="Calibri" pitchFamily="34" charset="0"/>
                <a:cs typeface="Calibri" pitchFamily="34" charset="0"/>
              </a:rPr>
              <a:t>Adaptívne svetlá</a:t>
            </a:r>
          </a:p>
          <a:p>
            <a:pPr>
              <a:lnSpc>
                <a:spcPct val="150000"/>
              </a:lnSpc>
            </a:pPr>
            <a:r>
              <a:rPr lang="sk-SK" sz="2800" dirty="0" smtClean="0">
                <a:latin typeface="Calibri" pitchFamily="34" charset="0"/>
                <a:cs typeface="Calibri" pitchFamily="34" charset="0"/>
              </a:rPr>
              <a:t>HEPA vzduchový filter</a:t>
            </a:r>
          </a:p>
          <a:p>
            <a:pPr>
              <a:lnSpc>
                <a:spcPct val="150000"/>
              </a:lnSpc>
            </a:pPr>
            <a:r>
              <a:rPr lang="sk-SK" sz="2800" dirty="0" smtClean="0">
                <a:latin typeface="Calibri" pitchFamily="34" charset="0"/>
                <a:cs typeface="Calibri" pitchFamily="34" charset="0"/>
                <a:hlinkClick r:id="rId2"/>
              </a:rPr>
              <a:t>Autopilot</a:t>
            </a:r>
            <a:endParaRPr lang="sk-SK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800" dirty="0" smtClean="0">
                <a:latin typeface="Calibri" pitchFamily="34" charset="0"/>
                <a:cs typeface="Calibri" pitchFamily="34" charset="0"/>
                <a:hlinkClick r:id="rId3"/>
              </a:rPr>
              <a:t>Maximálna bezpečnosť</a:t>
            </a:r>
            <a:endParaRPr lang="sk-SK" sz="2800" dirty="0" smtClean="0">
              <a:latin typeface="Calibri" pitchFamily="34" charset="0"/>
              <a:cs typeface="Calibri" pitchFamily="34" charset="0"/>
            </a:endParaRPr>
          </a:p>
          <a:p>
            <a:endParaRPr lang="sk-SK" dirty="0"/>
          </a:p>
        </p:txBody>
      </p:sp>
      <p:pic>
        <p:nvPicPr>
          <p:cNvPr id="4" name="Picture 2" descr="C:\Users\Používateľ\Desktop\TESLA\obrázky\Tesla-Motors-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0034" y="285728"/>
            <a:ext cx="1567184" cy="1114442"/>
          </a:xfrm>
          <a:prstGeom prst="rect">
            <a:avLst/>
          </a:prstGeom>
          <a:noFill/>
        </p:spPr>
      </p:pic>
      <p:pic>
        <p:nvPicPr>
          <p:cNvPr id="5122" name="Picture 2" descr="C:\Users\Používateľ\Desktop\TESLA\obrázky\2013-tesla-model-s-headlight-photo-493106-s-1280x7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785926"/>
            <a:ext cx="6665112" cy="4071966"/>
          </a:xfrm>
          <a:prstGeom prst="rect">
            <a:avLst/>
          </a:prstGeom>
          <a:noFill/>
        </p:spPr>
      </p:pic>
      <p:pic>
        <p:nvPicPr>
          <p:cNvPr id="5123" name="Picture 3" descr="C:\Users\Používateľ\Desktop\TESLA\obrázky\Model-X-Bio-Defense-Mode-Air-Filter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255886"/>
            <a:ext cx="7483508" cy="4366934"/>
          </a:xfrm>
          <a:prstGeom prst="rect">
            <a:avLst/>
          </a:prstGeom>
          <a:noFill/>
        </p:spPr>
      </p:pic>
      <p:sp>
        <p:nvSpPr>
          <p:cNvPr id="7" name="Tlačidlo akcie: Domov 6">
            <a:hlinkClick r:id="rId7" action="ppaction://hlinksldjump" highlightClick="1"/>
          </p:cNvPr>
          <p:cNvSpPr/>
          <p:nvPr/>
        </p:nvSpPr>
        <p:spPr>
          <a:xfrm>
            <a:off x="8429652" y="6286520"/>
            <a:ext cx="571504" cy="428628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</a:t>
            </a:r>
            <a:r>
              <a:rPr lang="sk-SK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Model X</a:t>
            </a:r>
            <a:endParaRPr lang="sk-SK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Výroba od roku 2015</a:t>
            </a:r>
          </a:p>
          <a:p>
            <a:pPr>
              <a:lnSpc>
                <a:spcPct val="150000"/>
              </a:lnSpc>
            </a:pPr>
            <a:r>
              <a:rPr lang="sk-SK" dirty="0" err="1" smtClean="0">
                <a:latin typeface="Calibri" pitchFamily="34" charset="0"/>
                <a:cs typeface="Calibri" pitchFamily="34" charset="0"/>
              </a:rPr>
              <a:t>Crossover</a:t>
            </a:r>
            <a:endParaRPr lang="sk-SK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Koeficient odporu len 0,24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Ťažné zariadenie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Základná cena od 90 000 dolárov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429652" y="6286520"/>
            <a:ext cx="571504" cy="428628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2" descr="C:\Users\Používateľ\Desktop\TESLA\obrázky\Tesla-Motors-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285728"/>
            <a:ext cx="1567184" cy="1114442"/>
          </a:xfrm>
          <a:prstGeom prst="rect">
            <a:avLst/>
          </a:prstGeom>
          <a:noFill/>
        </p:spPr>
      </p:pic>
      <p:pic>
        <p:nvPicPr>
          <p:cNvPr id="6146" name="Picture 2" descr="C:\Users\Používateľ\Desktop\TESLA\obrázky\maxresdefault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98532"/>
            <a:ext cx="8209870" cy="4616550"/>
          </a:xfrm>
          <a:prstGeom prst="rect">
            <a:avLst/>
          </a:prstGeom>
          <a:noFill/>
        </p:spPr>
      </p:pic>
      <p:pic>
        <p:nvPicPr>
          <p:cNvPr id="6147" name="Picture 3" descr="C:\Users\Používateľ\Desktop\TESLA\obrázky\tesla-model-x-4-of-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565961"/>
            <a:ext cx="8286808" cy="46590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</a:t>
            </a:r>
            <a:r>
              <a:rPr lang="sk-SK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Interiér</a:t>
            </a:r>
            <a:endParaRPr lang="sk-SK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Panoramatické predné sklo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7 sedadiel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  <a:hlinkClick r:id="rId2"/>
              </a:rPr>
              <a:t>Krídla </a:t>
            </a:r>
            <a:r>
              <a:rPr lang="sk-SK" dirty="0" err="1" smtClean="0">
                <a:latin typeface="Calibri" pitchFamily="34" charset="0"/>
                <a:cs typeface="Calibri" pitchFamily="34" charset="0"/>
                <a:hlinkClick r:id="rId2"/>
              </a:rPr>
              <a:t>Falcon</a:t>
            </a:r>
            <a:r>
              <a:rPr lang="sk-SK" dirty="0" smtClean="0">
                <a:latin typeface="Calibri" pitchFamily="34" charset="0"/>
                <a:cs typeface="Calibri" pitchFamily="34" charset="0"/>
                <a:hlinkClick r:id="rId2"/>
              </a:rPr>
              <a:t> </a:t>
            </a:r>
            <a:endParaRPr lang="sk-SK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Dizajn navrhovaný podľa bezpečnosti 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C:\Users\Používateľ\Desktop\TESLA\obrázky\Tesla-Model-X-windshie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6685797" cy="5010159"/>
          </a:xfrm>
          <a:prstGeom prst="rect">
            <a:avLst/>
          </a:prstGeom>
          <a:noFill/>
        </p:spPr>
      </p:pic>
      <p:pic>
        <p:nvPicPr>
          <p:cNvPr id="7171" name="Picture 3" descr="C:\Users\Používateľ\Desktop\TESLA\obrázky\section-interior-primary-white-tou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8047644" cy="4816012"/>
          </a:xfrm>
          <a:prstGeom prst="rect">
            <a:avLst/>
          </a:prstGeom>
          <a:noFill/>
        </p:spPr>
      </p:pic>
      <p:pic>
        <p:nvPicPr>
          <p:cNvPr id="7172" name="Picture 4" descr="C:\Users\Používateľ\Desktop\TESLA\obrázky\section-safety-her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285992"/>
            <a:ext cx="8458193" cy="3532248"/>
          </a:xfrm>
          <a:prstGeom prst="rect">
            <a:avLst/>
          </a:prstGeom>
          <a:noFill/>
        </p:spPr>
      </p:pic>
      <p:pic>
        <p:nvPicPr>
          <p:cNvPr id="7" name="Picture 2" descr="C:\Users\Používateľ\Desktop\TESLA\obrázky\Tesla-Motors-logo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0034" y="285728"/>
            <a:ext cx="1567184" cy="1114442"/>
          </a:xfrm>
          <a:prstGeom prst="rect">
            <a:avLst/>
          </a:prstGeom>
          <a:noFill/>
        </p:spPr>
      </p:pic>
      <p:sp>
        <p:nvSpPr>
          <p:cNvPr id="8" name="Tlačidlo akcie: Domov 7">
            <a:hlinkClick r:id="rId7" action="ppaction://hlinksldjump" highlightClick="1"/>
          </p:cNvPr>
          <p:cNvSpPr/>
          <p:nvPr/>
        </p:nvSpPr>
        <p:spPr>
          <a:xfrm>
            <a:off x="8429652" y="6286520"/>
            <a:ext cx="571504" cy="428628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sk-SK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Model 3</a:t>
            </a:r>
            <a:endParaRPr lang="sk-SK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lačidlo akcie: Domov 3">
            <a:hlinkClick r:id="rId3" action="ppaction://hlinksldjump" highlightClick="1"/>
          </p:cNvPr>
          <p:cNvSpPr/>
          <p:nvPr/>
        </p:nvSpPr>
        <p:spPr>
          <a:xfrm>
            <a:off x="8429652" y="6286520"/>
            <a:ext cx="571504" cy="428628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2" descr="C:\Users\Používateľ\Desktop\TESLA\obrázky\Tesla-Motors-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0034" y="285728"/>
            <a:ext cx="1567184" cy="1114442"/>
          </a:xfrm>
          <a:prstGeom prst="rect">
            <a:avLst/>
          </a:prstGeom>
          <a:noFill/>
        </p:spPr>
      </p:pic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Začiatok výroby koncom roka 2017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Cez 150 000 </a:t>
            </a:r>
            <a:r>
              <a:rPr lang="sk-SK" dirty="0" err="1" smtClean="0">
                <a:latin typeface="Calibri" pitchFamily="34" charset="0"/>
                <a:cs typeface="Calibri" pitchFamily="34" charset="0"/>
              </a:rPr>
              <a:t>predobjednávok</a:t>
            </a:r>
            <a:endParaRPr lang="sk-SK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Základná cena 35 000 dolárov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Dojazd 345 km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Akcelerácia z 0-100 km/h pod 6 sek.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15 palcový voľne stojaci dotykový displej</a:t>
            </a:r>
          </a:p>
          <a:p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M3_Website_41201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28662" y="1464455"/>
            <a:ext cx="6929486" cy="5197115"/>
          </a:xfrm>
          <a:prstGeom prst="rect">
            <a:avLst/>
          </a:prstGeom>
        </p:spPr>
      </p:pic>
      <p:pic>
        <p:nvPicPr>
          <p:cNvPr id="8194" name="Picture 2" descr="C:\Users\Používateľ\Desktop\TESLA\obrázky\the-people-who-blind-ordered-a-tesla-model-3-will-not-be-disappointed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785926"/>
            <a:ext cx="7315253" cy="4572033"/>
          </a:xfrm>
          <a:prstGeom prst="rect">
            <a:avLst/>
          </a:prstGeom>
          <a:noFill/>
        </p:spPr>
      </p:pic>
      <p:pic>
        <p:nvPicPr>
          <p:cNvPr id="8195" name="Picture 3" descr="C:\Users\Používateľ\Desktop\TESLA\obrázky\the-people-who-blind-ordered-a-tesla-model-3-will-not-be-disappointed_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1643050"/>
            <a:ext cx="6715172" cy="4852041"/>
          </a:xfrm>
          <a:prstGeom prst="rect">
            <a:avLst/>
          </a:prstGeom>
          <a:noFill/>
        </p:spPr>
      </p:pic>
      <p:pic>
        <p:nvPicPr>
          <p:cNvPr id="8196" name="Picture 4" descr="C:\Users\Používateľ\Desktop\TESLA\obrázky\56fdf325355bc_Screenshot100.jpg.b4fc0d50f15f965443d9948b8000c31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2000240"/>
            <a:ext cx="7281476" cy="40910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Vlastná 6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FFFFF"/>
      </a:hlink>
      <a:folHlink>
        <a:srgbClr val="D8D8D8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198</TotalTime>
  <Words>179</Words>
  <Application>Microsoft Office PowerPoint</Application>
  <PresentationFormat>Prezentácia na obrazovke (4:3)</PresentationFormat>
  <Paragraphs>66</Paragraphs>
  <Slides>12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Metro</vt:lpstr>
      <vt:lpstr> SAMUEL KARABINOŠ 3.B GJAR </vt:lpstr>
      <vt:lpstr>     Obsah </vt:lpstr>
      <vt:lpstr>        Základné údaje</vt:lpstr>
      <vt:lpstr>   Model S</vt:lpstr>
      <vt:lpstr>   Interiér</vt:lpstr>
      <vt:lpstr>   Technológie</vt:lpstr>
      <vt:lpstr>   Model X</vt:lpstr>
      <vt:lpstr>   Interiér</vt:lpstr>
      <vt:lpstr>        Model 3</vt:lpstr>
      <vt:lpstr>        Záver</vt:lpstr>
      <vt:lpstr>Snímka 11</vt:lpstr>
      <vt:lpstr>  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SAMUEL KARABINOŠ 3.B GJAR </dc:title>
  <dc:creator>Používateľ</dc:creator>
  <cp:lastModifiedBy>Používateľ</cp:lastModifiedBy>
  <cp:revision>41</cp:revision>
  <dcterms:created xsi:type="dcterms:W3CDTF">2016-04-17T18:46:17Z</dcterms:created>
  <dcterms:modified xsi:type="dcterms:W3CDTF">2016-04-17T22:04:21Z</dcterms:modified>
</cp:coreProperties>
</file>