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59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53DBAB77-848B-452C-8837-2607ECCB4E78}">
          <p14:sldIdLst>
            <p14:sldId id="256"/>
            <p14:sldId id="263"/>
            <p14:sldId id="259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C2DA8-8A38-42CD-B2C0-8CDDD5787461}" type="datetimeFigureOut">
              <a:rPr lang="sk-SK" smtClean="0"/>
              <a:t>07.02.2016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665A0-4E63-4A2A-BCDE-BA44750A2B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271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EFDE-27BC-4048-8C16-D3C47E978BAC}" type="datetimeFigureOut">
              <a:rPr lang="sk-SK" smtClean="0"/>
              <a:t>07.02.2016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F4AD-742D-4211-AFB7-CB7DE728119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476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EFDE-27BC-4048-8C16-D3C47E978BAC}" type="datetimeFigureOut">
              <a:rPr lang="sk-SK" smtClean="0"/>
              <a:t>07.02.2016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F4AD-742D-4211-AFB7-CB7DE728119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091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EFDE-27BC-4048-8C16-D3C47E978BAC}" type="datetimeFigureOut">
              <a:rPr lang="sk-SK" smtClean="0"/>
              <a:t>07.02.2016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F4AD-742D-4211-AFB7-CB7DE728119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746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EFDE-27BC-4048-8C16-D3C47E978BAC}" type="datetimeFigureOut">
              <a:rPr lang="sk-SK" smtClean="0"/>
              <a:t>07.02.2016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F4AD-742D-4211-AFB7-CB7DE728119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025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EFDE-27BC-4048-8C16-D3C47E978BAC}" type="datetimeFigureOut">
              <a:rPr lang="sk-SK" smtClean="0"/>
              <a:t>07.02.2016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F4AD-742D-4211-AFB7-CB7DE728119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585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EFDE-27BC-4048-8C16-D3C47E978BAC}" type="datetimeFigureOut">
              <a:rPr lang="sk-SK" smtClean="0"/>
              <a:t>07.02.2016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F4AD-742D-4211-AFB7-CB7DE728119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318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EFDE-27BC-4048-8C16-D3C47E978BAC}" type="datetimeFigureOut">
              <a:rPr lang="sk-SK" smtClean="0"/>
              <a:t>07.02.2016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F4AD-742D-4211-AFB7-CB7DE728119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730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EFDE-27BC-4048-8C16-D3C47E978BAC}" type="datetimeFigureOut">
              <a:rPr lang="sk-SK" smtClean="0"/>
              <a:t>07.02.2016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F4AD-742D-4211-AFB7-CB7DE728119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428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EFDE-27BC-4048-8C16-D3C47E978BAC}" type="datetimeFigureOut">
              <a:rPr lang="sk-SK" smtClean="0"/>
              <a:t>07.02.2016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F4AD-742D-4211-AFB7-CB7DE728119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352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EFDE-27BC-4048-8C16-D3C47E978BAC}" type="datetimeFigureOut">
              <a:rPr lang="sk-SK" smtClean="0"/>
              <a:t>07.02.2016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F4AD-742D-4211-AFB7-CB7DE728119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042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EEFDE-27BC-4048-8C16-D3C47E978BAC}" type="datetimeFigureOut">
              <a:rPr lang="sk-SK" smtClean="0"/>
              <a:t>07.02.2016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F4AD-742D-4211-AFB7-CB7DE728119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213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F3B5"/>
            </a:gs>
            <a:gs pos="61000">
              <a:srgbClr val="C00000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EEFDE-27BC-4048-8C16-D3C47E978BAC}" type="datetimeFigureOut">
              <a:rPr lang="sk-SK" smtClean="0"/>
              <a:t>07.02.2016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CF4AD-742D-4211-AFB7-CB7DE728119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275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73Z6291Pt8" TargetMode="External"/><Relationship Id="rId2" Type="http://schemas.openxmlformats.org/officeDocument/2006/relationships/hyperlink" Target="https://www.youtube.com/watch?v=YiPGE0JjCk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5913" y="1640414"/>
            <a:ext cx="10367075" cy="203711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sk-SK" sz="8800" b="1" dirty="0" smtClean="0">
                <a:latin typeface="Baskerville Old Face" panose="02020602080505020303" pitchFamily="18" charset="0"/>
              </a:rPr>
              <a:t>Richard </a:t>
            </a:r>
            <a:r>
              <a:rPr lang="sk-SK" sz="8800" b="1" dirty="0">
                <a:latin typeface="Baskerville Old Face" panose="02020602080505020303" pitchFamily="18" charset="0"/>
              </a:rPr>
              <a:t>W</a:t>
            </a:r>
            <a:r>
              <a:rPr lang="sk-SK" sz="8800" b="1" dirty="0" smtClean="0">
                <a:latin typeface="Baskerville Old Face" panose="02020602080505020303" pitchFamily="18" charset="0"/>
              </a:rPr>
              <a:t>agner </a:t>
            </a:r>
            <a:endParaRPr lang="sk-SK" sz="8800" b="1" dirty="0">
              <a:latin typeface="Baskerville Old Face" panose="02020602080505020303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132320" y="4820194"/>
            <a:ext cx="3918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3200" dirty="0" smtClean="0">
                <a:latin typeface="Baskerville Old Face" panose="02020602080505020303" pitchFamily="18" charset="0"/>
              </a:rPr>
              <a:t>Sarah Hajduková</a:t>
            </a:r>
          </a:p>
          <a:p>
            <a:pPr algn="r"/>
            <a:r>
              <a:rPr lang="sk-SK" sz="3200" dirty="0" smtClean="0">
                <a:latin typeface="Baskerville Old Face" panose="02020602080505020303" pitchFamily="18" charset="0"/>
              </a:rPr>
              <a:t>Stela </a:t>
            </a:r>
            <a:r>
              <a:rPr lang="sk-SK" sz="3200" dirty="0" err="1" smtClean="0">
                <a:latin typeface="Baskerville Old Face" panose="02020602080505020303" pitchFamily="18" charset="0"/>
              </a:rPr>
              <a:t>Varhoľová</a:t>
            </a:r>
            <a:endParaRPr lang="sk-SK" sz="3200" dirty="0" smtClean="0">
              <a:latin typeface="Baskerville Old Face" panose="02020602080505020303" pitchFamily="18" charset="0"/>
            </a:endParaRPr>
          </a:p>
          <a:p>
            <a:pPr algn="r"/>
            <a:r>
              <a:rPr lang="sk-SK" sz="3200" dirty="0" smtClean="0">
                <a:latin typeface="Baskerville Old Face" panose="02020602080505020303" pitchFamily="18" charset="0"/>
              </a:rPr>
              <a:t>2.D</a:t>
            </a:r>
            <a:endParaRPr lang="sk-SK" sz="3200" dirty="0">
              <a:latin typeface="Baskerville Old Face" panose="02020602080505020303" pitchFamily="18" charset="0"/>
            </a:endParaRPr>
          </a:p>
        </p:txBody>
      </p:sp>
      <p:pic>
        <p:nvPicPr>
          <p:cNvPr id="9" name="Obrázok 8" descr="http://www.thegreatcourses.com/media/catalog/product/cache/1/image/800x600/0f396e8a55728e79b48334e699243c07/7/2/7290---base_image_5.1424268049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5375" y1="21000" x2="55375" y2="21000"/>
                        <a14:foregroundMark x1="76250" y1="13667" x2="76250" y2="13667"/>
                        <a14:foregroundMark x1="50750" y1="22500" x2="50750" y2="22500"/>
                        <a14:foregroundMark x1="51375" y1="20000" x2="51375" y2="20000"/>
                        <a14:foregroundMark x1="50250" y1="20333" x2="50250" y2="20333"/>
                        <a14:foregroundMark x1="43625" y1="21333" x2="43625" y2="21333"/>
                        <a14:foregroundMark x1="43375" y1="24833" x2="43375" y2="24833"/>
                        <a14:foregroundMark x1="42625" y1="32000" x2="42625" y2="32000"/>
                        <a14:foregroundMark x1="61125" y1="15667" x2="61125" y2="15667"/>
                        <a14:foregroundMark x1="67000" y1="13500" x2="67000" y2="13500"/>
                        <a14:foregroundMark x1="75750" y1="17167" x2="75750" y2="17167"/>
                        <a14:foregroundMark x1="79250" y1="23000" x2="79250" y2="23000"/>
                        <a14:foregroundMark x1="63875" y1="15000" x2="63875" y2="15000"/>
                        <a14:foregroundMark x1="66250" y1="19667" x2="66250" y2="19667"/>
                        <a14:foregroundMark x1="41625" y1="91667" x2="41625" y2="91667"/>
                        <a14:foregroundMark x1="58500" y1="89333" x2="58500" y2="89333"/>
                        <a14:foregroundMark x1="79250" y1="87333" x2="79250" y2="87333"/>
                        <a14:foregroundMark x1="89250" y1="90333" x2="89250" y2="90333"/>
                        <a14:foregroundMark x1="83375" y1="97000" x2="83375" y2="97000"/>
                        <a14:foregroundMark x1="67500" y1="92833" x2="67500" y2="92833"/>
                        <a14:foregroundMark x1="75125" y1="72333" x2="75125" y2="72333"/>
                        <a14:foregroundMark x1="62875" y1="84167" x2="62875" y2="84167"/>
                        <a14:foregroundMark x1="53125" y1="84667" x2="53125" y2="84667"/>
                        <a14:foregroundMark x1="46500" y1="82667" x2="46500" y2="82667"/>
                        <a14:foregroundMark x1="41625" y1="87667" x2="41625" y2="87667"/>
                        <a14:foregroundMark x1="49750" y1="93667" x2="49750" y2="93667"/>
                        <a14:foregroundMark x1="59000" y1="96500" x2="59000" y2="96500"/>
                        <a14:foregroundMark x1="54750" y1="91333" x2="54750" y2="91333"/>
                        <a14:foregroundMark x1="57000" y1="82167" x2="57000" y2="82167"/>
                        <a14:foregroundMark x1="53625" y1="94500" x2="53625" y2="94500"/>
                        <a14:foregroundMark x1="70125" y1="87667" x2="70125" y2="87667"/>
                        <a14:foregroundMark x1="78375" y1="96167" x2="78375" y2="96167"/>
                        <a14:foregroundMark x1="84125" y1="86000" x2="84125" y2="86000"/>
                        <a14:foregroundMark x1="91625" y1="98167" x2="91625" y2="98167"/>
                        <a14:foregroundMark x1="94625" y1="94333" x2="94625" y2="94333"/>
                        <a14:foregroundMark x1="76000" y1="80167" x2="76000" y2="80167"/>
                        <a14:foregroundMark x1="71750" y1="97000" x2="71750" y2="97000"/>
                        <a14:foregroundMark x1="74375" y1="66833" x2="74375" y2="66833"/>
                        <a14:foregroundMark x1="77000" y1="77667" x2="77000" y2="77667"/>
                        <a14:foregroundMark x1="81875" y1="83833" x2="81875" y2="83833"/>
                        <a14:foregroundMark x1="45125" y1="92000" x2="45125" y2="92000"/>
                        <a14:foregroundMark x1="71750" y1="83833" x2="71750" y2="83833"/>
                        <a14:foregroundMark x1="89250" y1="86833" x2="89250" y2="86833"/>
                        <a14:foregroundMark x1="40000" y1="87500" x2="40000" y2="87500"/>
                        <a14:foregroundMark x1="32125" y1="93000" x2="32125" y2="93000"/>
                        <a14:backgroundMark x1="35875" y1="32667" x2="35875" y2="32667"/>
                        <a14:backgroundMark x1="29625" y1="24833" x2="29625" y2="24833"/>
                        <a14:backgroundMark x1="36750" y1="59667" x2="36750" y2="59667"/>
                        <a14:backgroundMark x1="40500" y1="59667" x2="40500" y2="59667"/>
                        <a14:backgroundMark x1="88750" y1="42833" x2="88750" y2="42833"/>
                        <a14:backgroundMark x1="92375" y1="54667" x2="92375" y2="54667"/>
                        <a14:backgroundMark x1="93250" y1="68833" x2="93250" y2="68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563773"/>
            <a:ext cx="4890366" cy="3294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34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457067"/>
            <a:ext cx="4273322" cy="5921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924" y="457067"/>
            <a:ext cx="4138749" cy="5932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650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664" y="649196"/>
            <a:ext cx="8230553" cy="5618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681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2037805" y="771116"/>
            <a:ext cx="8020595" cy="5375148"/>
            <a:chOff x="2037805" y="614362"/>
            <a:chExt cx="8020595" cy="5375148"/>
          </a:xfrm>
        </p:grpSpPr>
        <p:pic>
          <p:nvPicPr>
            <p:cNvPr id="2" name="Obrázok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3872" y="614362"/>
              <a:ext cx="7833088" cy="49134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BlokTextu 3"/>
            <p:cNvSpPr txBox="1"/>
            <p:nvPr/>
          </p:nvSpPr>
          <p:spPr>
            <a:xfrm>
              <a:off x="2037805" y="5527845"/>
              <a:ext cx="8020595" cy="461665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400" b="1" dirty="0" err="1" smtClean="0">
                  <a:latin typeface="Georgia" panose="02040502050405020303" pitchFamily="18" charset="0"/>
                  <a:cs typeface="Arial" panose="020B0604020202020204" pitchFamily="34" charset="0"/>
                </a:rPr>
                <a:t>Mathilde</a:t>
              </a:r>
              <a:r>
                <a:rPr lang="sk-SK" sz="2400" b="1" dirty="0" smtClean="0">
                  <a:latin typeface="Georgia" panose="02040502050405020303" pitchFamily="18" charset="0"/>
                  <a:cs typeface="Arial" panose="020B0604020202020204" pitchFamily="34" charset="0"/>
                </a:rPr>
                <a:t> </a:t>
              </a:r>
              <a:r>
                <a:rPr lang="sk-SK" sz="2400" b="1" dirty="0" err="1" smtClean="0">
                  <a:latin typeface="Georgia" panose="02040502050405020303" pitchFamily="18" charset="0"/>
                  <a:cs typeface="Arial" panose="020B0604020202020204" pitchFamily="34" charset="0"/>
                </a:rPr>
                <a:t>Wesendonck</a:t>
              </a:r>
              <a:endParaRPr lang="sk-SK" sz="2400" b="1" dirty="0">
                <a:latin typeface="Georgia" panose="02040502050405020303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429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2508068" y="856429"/>
            <a:ext cx="7367451" cy="5416258"/>
            <a:chOff x="2508068" y="856429"/>
            <a:chExt cx="7367451" cy="5416258"/>
          </a:xfrm>
        </p:grpSpPr>
        <p:pic>
          <p:nvPicPr>
            <p:cNvPr id="2" name="Obrázok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07809" y="856429"/>
              <a:ext cx="3505608" cy="495459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5" name="Skupina 4"/>
            <p:cNvGrpSpPr/>
            <p:nvPr/>
          </p:nvGrpSpPr>
          <p:grpSpPr>
            <a:xfrm>
              <a:off x="2508068" y="856430"/>
              <a:ext cx="7367451" cy="5416257"/>
              <a:chOff x="2508068" y="856430"/>
              <a:chExt cx="7367451" cy="5416257"/>
            </a:xfrm>
          </p:grpSpPr>
          <p:pic>
            <p:nvPicPr>
              <p:cNvPr id="3" name="Obrázok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8267" y="856430"/>
                <a:ext cx="3489525" cy="495459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4" name="BlokTextu 3"/>
              <p:cNvSpPr txBox="1"/>
              <p:nvPr/>
            </p:nvSpPr>
            <p:spPr>
              <a:xfrm>
                <a:off x="2508068" y="5811022"/>
                <a:ext cx="736745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sz="2400" b="1" dirty="0" err="1" smtClean="0">
                    <a:latin typeface="Georgia" panose="02040502050405020303" pitchFamily="18" charset="0"/>
                  </a:rPr>
                  <a:t>Cosimy</a:t>
                </a:r>
                <a:r>
                  <a:rPr lang="sk-SK" sz="2400" b="1" dirty="0" smtClean="0">
                    <a:latin typeface="Georgia" panose="02040502050405020303" pitchFamily="18" charset="0"/>
                  </a:rPr>
                  <a:t> </a:t>
                </a:r>
                <a:r>
                  <a:rPr lang="sk-SK" sz="2400" b="1" dirty="0" err="1" smtClean="0">
                    <a:latin typeface="Georgia" panose="02040502050405020303" pitchFamily="18" charset="0"/>
                  </a:rPr>
                  <a:t>Lisztovej</a:t>
                </a:r>
                <a:endParaRPr lang="sk-SK" sz="2400" b="1" dirty="0">
                  <a:latin typeface="Georgia" panose="02040502050405020303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7714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Úkážky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2295888"/>
            <a:ext cx="10515600" cy="3490958"/>
          </a:xfrm>
        </p:spPr>
        <p:txBody>
          <a:bodyPr/>
          <a:lstStyle/>
          <a:p>
            <a:r>
              <a:rPr lang="sk-SK" dirty="0" smtClean="0">
                <a:hlinkClick r:id="rId2"/>
              </a:rPr>
              <a:t>https://www.youtube.com/watch?v=YiPGE0JjCkQ</a:t>
            </a:r>
            <a:r>
              <a:rPr lang="sk-SK" dirty="0" smtClean="0"/>
              <a:t> </a:t>
            </a:r>
          </a:p>
          <a:p>
            <a:r>
              <a:rPr lang="sk-SK" dirty="0" smtClean="0">
                <a:hlinkClick r:id="rId3"/>
              </a:rPr>
              <a:t>https://www.youtube.com/watch?v=P73Z6291Pt8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2050" name="Picture 2" descr="http://www.warhistoryonline.com/wp-content/uploads/2014/10/Richard-Wag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102" y="3697561"/>
            <a:ext cx="4221480" cy="2812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963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954383" y="1266463"/>
            <a:ext cx="6241868" cy="4285252"/>
          </a:xfrm>
        </p:spPr>
        <p:txBody>
          <a:bodyPr>
            <a:noAutofit/>
          </a:bodyPr>
          <a:lstStyle/>
          <a:p>
            <a:pPr algn="ctr"/>
            <a:r>
              <a:rPr lang="sk-SK" sz="8800" b="1" dirty="0" smtClean="0">
                <a:latin typeface="Baskerville Old Face" panose="02020602080505020303" pitchFamily="18" charset="0"/>
              </a:rPr>
              <a:t>Ďakujeme za pozornos</a:t>
            </a:r>
            <a:r>
              <a:rPr lang="sk-SK" sz="8800" dirty="0" smtClean="0">
                <a:latin typeface="Baskerville Old Face" panose="02020602080505020303" pitchFamily="18" charset="0"/>
              </a:rPr>
              <a:t>ť</a:t>
            </a:r>
            <a:r>
              <a:rPr lang="sk-SK" sz="8800" b="1" dirty="0" smtClean="0">
                <a:latin typeface="Baskerville Old Face" panose="02020602080505020303" pitchFamily="18" charset="0"/>
              </a:rPr>
              <a:t>! </a:t>
            </a:r>
            <a:r>
              <a:rPr lang="sk-SK" sz="8800" b="1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</a:t>
            </a:r>
            <a:endParaRPr lang="sk-SK" sz="88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22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23</Words>
  <Application>Microsoft Office PowerPoint</Application>
  <PresentationFormat>Širokouhlá</PresentationFormat>
  <Paragraphs>10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4" baseType="lpstr">
      <vt:lpstr>Arial</vt:lpstr>
      <vt:lpstr>Baskerville Old Face</vt:lpstr>
      <vt:lpstr>Calibri</vt:lpstr>
      <vt:lpstr>Calibri Light</vt:lpstr>
      <vt:lpstr>Georgia</vt:lpstr>
      <vt:lpstr>Wingdings</vt:lpstr>
      <vt:lpstr>Motív balíka Office</vt:lpstr>
      <vt:lpstr>Richard Wagner </vt:lpstr>
      <vt:lpstr>Prezentácia programu PowerPoint</vt:lpstr>
      <vt:lpstr>Prezentácia programu PowerPoint</vt:lpstr>
      <vt:lpstr>Prezentácia programu PowerPoint</vt:lpstr>
      <vt:lpstr>Prezentácia programu PowerPoint</vt:lpstr>
      <vt:lpstr>Úkážky</vt:lpstr>
      <vt:lpstr>Ďakujeme za pozornosť!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Richard Wagner</dc:title>
  <dc:creator>Sarah Hajduková</dc:creator>
  <cp:lastModifiedBy>Sarah Hajduková</cp:lastModifiedBy>
  <cp:revision>15</cp:revision>
  <dcterms:created xsi:type="dcterms:W3CDTF">2016-02-07T11:21:25Z</dcterms:created>
  <dcterms:modified xsi:type="dcterms:W3CDTF">2016-02-07T17:42:55Z</dcterms:modified>
</cp:coreProperties>
</file>