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9" r:id="rId5"/>
    <p:sldId id="258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541BEEB-CD5B-4270-B2DB-33EE1DA97421}" type="datetimeFigureOut">
              <a:rPr lang="sk-SK" smtClean="0"/>
              <a:pPr/>
              <a:t>13. 2. 2011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C566CF-EFC0-4123-89AA-B1E18CDC57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BEEB-CD5B-4270-B2DB-33EE1DA97421}" type="datetimeFigureOut">
              <a:rPr lang="sk-SK" smtClean="0"/>
              <a:pPr/>
              <a:t>13. 2. 2011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66CF-EFC0-4123-89AA-B1E18CDC57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BEEB-CD5B-4270-B2DB-33EE1DA97421}" type="datetimeFigureOut">
              <a:rPr lang="sk-SK" smtClean="0"/>
              <a:pPr/>
              <a:t>13. 2. 2011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66CF-EFC0-4123-89AA-B1E18CDC57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BEEB-CD5B-4270-B2DB-33EE1DA97421}" type="datetimeFigureOut">
              <a:rPr lang="sk-SK" smtClean="0"/>
              <a:pPr/>
              <a:t>13. 2. 2011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66CF-EFC0-4123-89AA-B1E18CDC57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BEEB-CD5B-4270-B2DB-33EE1DA97421}" type="datetimeFigureOut">
              <a:rPr lang="sk-SK" smtClean="0"/>
              <a:pPr/>
              <a:t>13. 2. 2011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66CF-EFC0-4123-89AA-B1E18CDC57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BEEB-CD5B-4270-B2DB-33EE1DA97421}" type="datetimeFigureOut">
              <a:rPr lang="sk-SK" smtClean="0"/>
              <a:pPr/>
              <a:t>13. 2. 2011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66CF-EFC0-4123-89AA-B1E18CDC57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41BEEB-CD5B-4270-B2DB-33EE1DA97421}" type="datetimeFigureOut">
              <a:rPr lang="sk-SK" smtClean="0"/>
              <a:pPr/>
              <a:t>13. 2. 2011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C566CF-EFC0-4123-89AA-B1E18CDC570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541BEEB-CD5B-4270-B2DB-33EE1DA97421}" type="datetimeFigureOut">
              <a:rPr lang="sk-SK" smtClean="0"/>
              <a:pPr/>
              <a:t>13. 2. 2011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C566CF-EFC0-4123-89AA-B1E18CDC57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BEEB-CD5B-4270-B2DB-33EE1DA97421}" type="datetimeFigureOut">
              <a:rPr lang="sk-SK" smtClean="0"/>
              <a:pPr/>
              <a:t>13. 2. 2011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66CF-EFC0-4123-89AA-B1E18CDC57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BEEB-CD5B-4270-B2DB-33EE1DA97421}" type="datetimeFigureOut">
              <a:rPr lang="sk-SK" smtClean="0"/>
              <a:pPr/>
              <a:t>13. 2. 2011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66CF-EFC0-4123-89AA-B1E18CDC57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BEEB-CD5B-4270-B2DB-33EE1DA97421}" type="datetimeFigureOut">
              <a:rPr lang="sk-SK" smtClean="0"/>
              <a:pPr/>
              <a:t>13. 2. 2011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66CF-EFC0-4123-89AA-B1E18CDC57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541BEEB-CD5B-4270-B2DB-33EE1DA97421}" type="datetimeFigureOut">
              <a:rPr lang="sk-SK" smtClean="0"/>
              <a:pPr/>
              <a:t>13. 2. 2011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BC566CF-EFC0-4123-89AA-B1E18CDC570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anozine.com/" TargetMode="External"/><Relationship Id="rId2" Type="http://schemas.openxmlformats.org/officeDocument/2006/relationships/hyperlink" Target="http://www.zyvex.com/nan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oresight.org/EOC/" TargetMode="External"/><Relationship Id="rId4" Type="http://schemas.openxmlformats.org/officeDocument/2006/relationships/hyperlink" Target="http://www.foresight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Nanotechnológie</a:t>
            </a:r>
            <a:r>
              <a:rPr lang="sk-SK" dirty="0" smtClean="0"/>
              <a:t>					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Tomáš Sobota</a:t>
            </a:r>
          </a:p>
          <a:p>
            <a:r>
              <a:rPr lang="sk-SK" dirty="0" smtClean="0"/>
              <a:t>3.B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Úvod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Richard </a:t>
            </a:r>
            <a:r>
              <a:rPr lang="sk-SK" dirty="0" err="1" smtClean="0"/>
              <a:t>Feynman</a:t>
            </a:r>
            <a:r>
              <a:rPr lang="sk-SK" dirty="0" smtClean="0"/>
              <a:t> (1959)</a:t>
            </a:r>
          </a:p>
          <a:p>
            <a:r>
              <a:rPr lang="sk-SK" dirty="0" smtClean="0"/>
              <a:t>Výskumy a technológie, kde sú charakteristické rozmery menšie než 1 000 </a:t>
            </a:r>
            <a:r>
              <a:rPr lang="sk-SK" dirty="0" err="1" smtClean="0"/>
              <a:t>nanometrov</a:t>
            </a:r>
            <a:endParaRPr lang="sk-SK" dirty="0" smtClean="0"/>
          </a:p>
          <a:p>
            <a:r>
              <a:rPr lang="sk-SK" dirty="0" smtClean="0"/>
              <a:t> </a:t>
            </a:r>
            <a:r>
              <a:rPr lang="sk-SK" dirty="0" err="1" smtClean="0"/>
              <a:t>Samoreplikácia</a:t>
            </a:r>
            <a:endParaRPr lang="sk-SK" dirty="0" smtClean="0"/>
          </a:p>
          <a:p>
            <a:r>
              <a:rPr lang="sk-SK" dirty="0" smtClean="0"/>
              <a:t>Zníženie exhalácií a znečisťovania životného prostredia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1026" name="Picture 2" descr="C:\Program Files\Microsoft Office\MEDIA\CAGCAT10\j019980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714884"/>
            <a:ext cx="1789481" cy="180319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Súčasné využitie 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Medicínske</a:t>
            </a:r>
            <a:r>
              <a:rPr lang="en-US" dirty="0" smtClean="0"/>
              <a:t> </a:t>
            </a:r>
            <a:r>
              <a:rPr lang="en-US" dirty="0" err="1" smtClean="0"/>
              <a:t>nanotechnológie</a:t>
            </a:r>
            <a:r>
              <a:rPr lang="en-US" dirty="0" smtClean="0"/>
              <a:t> a </a:t>
            </a:r>
            <a:r>
              <a:rPr lang="en-US" dirty="0" err="1" smtClean="0"/>
              <a:t>genetické</a:t>
            </a:r>
            <a:r>
              <a:rPr lang="en-US" dirty="0" smtClean="0"/>
              <a:t> </a:t>
            </a:r>
            <a:r>
              <a:rPr lang="en-US" dirty="0" err="1" smtClean="0"/>
              <a:t>techniky</a:t>
            </a:r>
            <a:r>
              <a:rPr lang="en-US" dirty="0" smtClean="0"/>
              <a:t> </a:t>
            </a:r>
            <a:endParaRPr lang="sk-SK" dirty="0" smtClean="0"/>
          </a:p>
          <a:p>
            <a:r>
              <a:rPr lang="sk-SK" dirty="0" err="1" smtClean="0"/>
              <a:t>Biosenzory</a:t>
            </a:r>
            <a:r>
              <a:rPr lang="sk-SK" dirty="0" smtClean="0"/>
              <a:t> a lieky</a:t>
            </a:r>
          </a:p>
          <a:p>
            <a:r>
              <a:rPr lang="sk-SK" dirty="0" err="1" smtClean="0"/>
              <a:t>Kryonika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Biomembrány</a:t>
            </a:r>
            <a:r>
              <a:rPr lang="sk-SK" dirty="0" smtClean="0"/>
              <a:t> a </a:t>
            </a:r>
            <a:r>
              <a:rPr lang="sk-SK" dirty="0" err="1" smtClean="0"/>
              <a:t>biočipy</a:t>
            </a:r>
            <a:endParaRPr lang="sk-SK" dirty="0" smtClean="0"/>
          </a:p>
          <a:p>
            <a:r>
              <a:rPr lang="pl-PL" dirty="0" smtClean="0"/>
              <a:t>DNA čipy a DNA počítače             </a:t>
            </a:r>
            <a:endParaRPr lang="sk-SK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929066"/>
            <a:ext cx="353293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dirty="0" smtClean="0"/>
              <a:t>Výskum a obory použitia </a:t>
            </a:r>
            <a:r>
              <a:rPr lang="sk-SK" dirty="0" err="1" smtClean="0"/>
              <a:t>nanotechnológií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Chemická a materiálová syntéza </a:t>
            </a:r>
          </a:p>
          <a:p>
            <a:r>
              <a:rPr lang="sk-SK" dirty="0" smtClean="0"/>
              <a:t>Návrh a výroba </a:t>
            </a:r>
            <a:r>
              <a:rPr lang="sk-SK" dirty="0" err="1" smtClean="0"/>
              <a:t>nanoštruktúr</a:t>
            </a:r>
            <a:endParaRPr lang="sk-SK" dirty="0" smtClean="0"/>
          </a:p>
          <a:p>
            <a:r>
              <a:rPr lang="sk-SK" dirty="0" smtClean="0"/>
              <a:t>Počítačová a teoretická </a:t>
            </a:r>
            <a:r>
              <a:rPr lang="sk-SK" dirty="0" err="1" smtClean="0"/>
              <a:t>nanotechnológia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Nanotechnologické</a:t>
            </a:r>
            <a:r>
              <a:rPr lang="sk-SK" dirty="0" smtClean="0"/>
              <a:t> nástroje a zariadenia </a:t>
            </a:r>
          </a:p>
          <a:p>
            <a:r>
              <a:rPr lang="sk-SK" dirty="0" smtClean="0"/>
              <a:t>Lekárske a biotechnologické obory  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Budúcnosť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Umiestniť v podstate každý atóm na 'správne' miesto</a:t>
            </a:r>
          </a:p>
          <a:p>
            <a:r>
              <a:rPr lang="sk-SK" dirty="0" smtClean="0"/>
              <a:t>Vytvoriť akúkoľvek chemickú štruktúru a to na </a:t>
            </a:r>
            <a:r>
              <a:rPr lang="sk-SK" dirty="0" err="1" smtClean="0"/>
              <a:t>atomárnej</a:t>
            </a:r>
            <a:r>
              <a:rPr lang="sk-SK" dirty="0" smtClean="0"/>
              <a:t> úrovni</a:t>
            </a:r>
          </a:p>
          <a:p>
            <a:r>
              <a:rPr lang="sk-SK" dirty="0" smtClean="0"/>
              <a:t>Znížiť výrobné náklady skoro až na cenu samotného materiálu      </a:t>
            </a:r>
            <a:endParaRPr lang="sk-SK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670892"/>
            <a:ext cx="2143146" cy="218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Zaujímavosti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Biointerfejsy</a:t>
            </a:r>
            <a:r>
              <a:rPr lang="sk-SK" dirty="0" smtClean="0"/>
              <a:t> a rôzne mikroskopické membrány</a:t>
            </a:r>
          </a:p>
          <a:p>
            <a:r>
              <a:rPr lang="sk-SK" dirty="0" smtClean="0"/>
              <a:t>Čip so svetelnými senzormi</a:t>
            </a:r>
          </a:p>
          <a:p>
            <a:r>
              <a:rPr lang="sk-SK" dirty="0" smtClean="0"/>
              <a:t>Genetický čip</a:t>
            </a:r>
          </a:p>
          <a:p>
            <a:r>
              <a:rPr lang="sk-SK" dirty="0" err="1" smtClean="0"/>
              <a:t>Soul-Catcher</a:t>
            </a:r>
            <a:r>
              <a:rPr lang="sk-SK" dirty="0" smtClean="0"/>
              <a:t>    </a:t>
            </a:r>
          </a:p>
          <a:p>
            <a:pPr>
              <a:buNone/>
            </a:pPr>
            <a:r>
              <a:rPr lang="sk-SK" dirty="0" smtClean="0"/>
              <a:t>                                              </a:t>
            </a:r>
            <a:endParaRPr lang="sk-SK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29000"/>
            <a:ext cx="3156999" cy="252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>
                <a:hlinkClick r:id="rId2"/>
              </a:rPr>
              <a:t>http://www.zyvex.com/nano/</a:t>
            </a:r>
            <a:endParaRPr lang="sk-SK" dirty="0" smtClean="0"/>
          </a:p>
          <a:p>
            <a:pPr lvl="0"/>
            <a:r>
              <a:rPr lang="sk-SK" dirty="0" smtClean="0">
                <a:hlinkClick r:id="rId3"/>
              </a:rPr>
              <a:t>http://planet-hawaii.com/nanozine</a:t>
            </a:r>
            <a:r>
              <a:rPr lang="sk-SK" dirty="0" smtClean="0"/>
              <a:t> - </a:t>
            </a:r>
            <a:r>
              <a:rPr lang="sk-SK" dirty="0" err="1" smtClean="0"/>
              <a:t>Nanotechnology</a:t>
            </a:r>
            <a:r>
              <a:rPr lang="sk-SK" dirty="0" smtClean="0"/>
              <a:t> </a:t>
            </a:r>
            <a:r>
              <a:rPr lang="sk-SK" dirty="0" err="1" smtClean="0"/>
              <a:t>Magazine</a:t>
            </a:r>
            <a:endParaRPr lang="sk-SK" dirty="0" smtClean="0"/>
          </a:p>
          <a:p>
            <a:pPr lvl="0"/>
            <a:r>
              <a:rPr lang="sk-SK" dirty="0" smtClean="0">
                <a:hlinkClick r:id="rId4"/>
              </a:rPr>
              <a:t>http://www.foresight.org</a:t>
            </a:r>
            <a:r>
              <a:rPr lang="sk-SK" dirty="0" smtClean="0"/>
              <a:t> - </a:t>
            </a:r>
            <a:r>
              <a:rPr lang="sk-SK" dirty="0" err="1" smtClean="0"/>
              <a:t>Foresight</a:t>
            </a:r>
            <a:r>
              <a:rPr lang="sk-SK" dirty="0" smtClean="0"/>
              <a:t> </a:t>
            </a:r>
            <a:r>
              <a:rPr lang="sk-SK" dirty="0" err="1" smtClean="0"/>
              <a:t>Institute</a:t>
            </a:r>
            <a:r>
              <a:rPr lang="sk-SK" dirty="0" smtClean="0"/>
              <a:t> - Nadnárodná </a:t>
            </a:r>
            <a:r>
              <a:rPr lang="sk-SK" dirty="0" err="1" smtClean="0"/>
              <a:t>nanotechnická</a:t>
            </a:r>
            <a:r>
              <a:rPr lang="sk-SK" dirty="0" smtClean="0"/>
              <a:t> organizácia</a:t>
            </a:r>
          </a:p>
          <a:p>
            <a:pPr lvl="0"/>
            <a:r>
              <a:rPr lang="sk-SK" dirty="0" smtClean="0">
                <a:hlinkClick r:id="rId5"/>
              </a:rPr>
              <a:t>http://www.asiapac.com/EnginesOfCreation</a:t>
            </a:r>
            <a:r>
              <a:rPr lang="sk-SK" dirty="0" smtClean="0"/>
              <a:t> - </a:t>
            </a:r>
            <a:r>
              <a:rPr lang="sk-SK" dirty="0" err="1" smtClean="0"/>
              <a:t>Online</a:t>
            </a:r>
            <a:r>
              <a:rPr lang="sk-SK" dirty="0" smtClean="0"/>
              <a:t> verzia knihy "</a:t>
            </a:r>
            <a:r>
              <a:rPr lang="sk-SK" dirty="0" err="1" smtClean="0"/>
              <a:t>Engines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Creation</a:t>
            </a:r>
            <a:r>
              <a:rPr lang="sk-SK" dirty="0" smtClean="0"/>
              <a:t>"</a:t>
            </a:r>
          </a:p>
          <a:p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k-SK" sz="3600" b="1" dirty="0" smtClean="0"/>
          </a:p>
          <a:p>
            <a:pPr algn="ctr">
              <a:buNone/>
            </a:pPr>
            <a:r>
              <a:rPr lang="sk-SK" sz="3600" b="1" dirty="0" smtClean="0"/>
              <a:t>Ďakujem za pozornosť </a:t>
            </a:r>
            <a:endParaRPr lang="sk-SK" sz="3600" b="1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152</TotalTime>
  <Words>145</Words>
  <Application>Microsoft Office PowerPoint</Application>
  <PresentationFormat>Prezentácia na obrazovke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Mestský</vt:lpstr>
      <vt:lpstr>Nanotechnológie     </vt:lpstr>
      <vt:lpstr>Úvod</vt:lpstr>
      <vt:lpstr>Súčasné využitie  </vt:lpstr>
      <vt:lpstr>Výskum a obory použitia nanotechnológií</vt:lpstr>
      <vt:lpstr>Budúcnosť</vt:lpstr>
      <vt:lpstr>Zaujímavosti</vt:lpstr>
      <vt:lpstr>Zdroje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Nanotechnológie</dc:title>
  <dc:creator>S</dc:creator>
  <cp:lastModifiedBy>S</cp:lastModifiedBy>
  <cp:revision>21</cp:revision>
  <dcterms:created xsi:type="dcterms:W3CDTF">2011-02-12T20:35:27Z</dcterms:created>
  <dcterms:modified xsi:type="dcterms:W3CDTF">2011-02-13T20:41:00Z</dcterms:modified>
</cp:coreProperties>
</file>