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58" r:id="rId6"/>
    <p:sldId id="26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ShowLst>
    <p:custShow name="Vlastná prezentácia 1" id="0">
      <p:sldLst>
        <p:sld r:id="rId2"/>
        <p:sld r:id="rId4"/>
        <p:sld r:id="rId7"/>
        <p:sld r:id="rId8"/>
        <p:sld r:id="rId11"/>
        <p:sld r:id="rId12"/>
        <p:sld r:id="rId13"/>
      </p:sldLst>
    </p:custShow>
  </p:custShow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142" autoAdjust="0"/>
  </p:normalViewPr>
  <p:slideViewPr>
    <p:cSldViewPr>
      <p:cViewPr varScale="1"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32628-9D0F-4CCE-B28B-19FFD3A85BE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A5D7C-65DB-4B1D-A5F0-80764C7A2AA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b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5D7C-65DB-4B1D-A5F0-80764C7A2AA1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Tak, ako sa človek snažil uloviť zver alebo chytiť rybu, tak sa pokúšal ukoristiť včely a ich med. Primitívny včelár pozorovaním zistil, že včely sa počas pokročilej jari roja a hľadajú nový príbytok. Aby nové hniezdo ostalo nablízku, vysekal do vhodného vedľajšieho stromu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brť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(dutinu), ktorú vyrojené včely radi obsadzovali. Časom si včelári preniesli kmene stromov so včelami k domu, tiež začali dlabať z hrubých kmeňov stromov kláty a robiť úle z hrubých dosák. Plietli aj koše zo slamy alebo z prútia.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5D7C-65DB-4B1D-A5F0-80764C7A2AA1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Prvú zmienku o včelárení na našom území zaznamenal grécky filozof Priscus, ktorý prišiel v roku 448 s posolstvom cisára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Theodósia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 hunskému vodcovi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Attilovi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napísal: „Z dedín nám prinášali ľudia potravu, namiesto obilia proso a namiesto vína med, tak menujú to obyvatelia týchto miest“. Priscus vtedy slovenské slovo med pogréčtil na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medos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5D7C-65DB-4B1D-A5F0-80764C7A2AA1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Najstaršou včelárskou písomnou pamiatkou z čias uhorského štátu, do ktorého bolo Slovensko po rozpade Moravského kniežatstva začlenené, je zakladacia listina kláštora v Hronskom Beňadiku, vydaná kráľom Gejzom I. v roku 1075, v ktorej je napísané: „ ... kde daroval som (kláštoru) ... včelárov. Týchto povinnosťou bude každoročne dávať XII. džberov medu ...“.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5D7C-65DB-4B1D-A5F0-80764C7A2AA1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Slovenskí včelári sa na ochranu svojich záujmov a šírení osvety začali na miestnej a regionálnej úrovni združovať do spolkov už v 19. storočí. V Prešove založili včelársky spolok (1887), ktorý vydával aj vlastný časopis. V roku 1919 bol založený celoslovenský spolok v Turčianskych Tepliciach a bolo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vidané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jedno číslo časopisu Slovenský včelár s výzvou pre včelárov, aby sa prihlásili do spolku. Šírili sa aj knihy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aj noviny.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5D7C-65DB-4B1D-A5F0-80764C7A2AA1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Múzeum včelárstva na Slovensku začalo zhromažďovať svoje zbierky v roku 1975.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Sú tam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vystavené unikátne zbierky úľov.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Najväčším propagátorom debničkových úľov na Slovensku bol Juraj Fándly.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A5D7C-65DB-4B1D-A5F0-80764C7A2AA1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23.1.2017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ovensky-med.sk/historia-slovenskeho-vcelarstva" TargetMode="External"/><Relationship Id="rId7" Type="http://schemas.openxmlformats.org/officeDocument/2006/relationships/hyperlink" Target="https://www.google.sk/search?tbm=isch&amp;q=v%C4%8Delie+%C3%BAle+v+pr%C3%ADrode&amp;ei=rziGWKOgEuXt6ATx7ZSQBA&amp;emsg=NCSR&amp;noj=1" TargetMode="External"/><Relationship Id="rId2" Type="http://schemas.openxmlformats.org/officeDocument/2006/relationships/hyperlink" Target="http://www.vcelari.sk/node/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V%C4%8Del%C3%A1rstvo" TargetMode="External"/><Relationship Id="rId5" Type="http://schemas.openxmlformats.org/officeDocument/2006/relationships/hyperlink" Target="http://www.muzeum.sk/?obj=muzeum&amp;ix=mvns" TargetMode="External"/><Relationship Id="rId4" Type="http://schemas.openxmlformats.org/officeDocument/2006/relationships/hyperlink" Target="http://www.lubietova.sk/obec-1/historia-a-sucasnost-vcelarstva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v.sk/vcely/index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2130425"/>
            <a:ext cx="7848600" cy="1755775"/>
          </a:xfrm>
        </p:spPr>
        <p:txBody>
          <a:bodyPr>
            <a:normAutofit fontScale="90000"/>
          </a:bodyPr>
          <a:lstStyle/>
          <a:p>
            <a:r>
              <a:rPr lang="sk-SK" sz="6600" dirty="0" smtClean="0">
                <a:latin typeface="Times New Roman" pitchFamily="18" charset="0"/>
                <a:cs typeface="Times New Roman" pitchFamily="18" charset="0"/>
              </a:rPr>
              <a:t>História včelárenia</a:t>
            </a:r>
            <a:endParaRPr lang="sk-SK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553200" y="4114800"/>
            <a:ext cx="2286000" cy="1219200"/>
          </a:xfrm>
        </p:spPr>
        <p:txBody>
          <a:bodyPr>
            <a:normAutofit/>
          </a:bodyPr>
          <a:lstStyle/>
          <a:p>
            <a:r>
              <a:rPr lang="sk-SK" dirty="0" smtClean="0"/>
              <a:t>Soňa Dziaková</a:t>
            </a:r>
          </a:p>
          <a:p>
            <a:r>
              <a:rPr lang="sk-SK" dirty="0" smtClean="0"/>
              <a:t>1.D</a:t>
            </a:r>
          </a:p>
          <a:p>
            <a:endParaRPr lang="sk-SK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Juraj fándly</a:t>
            </a:r>
            <a:endParaRPr lang="sk-SK" dirty="0"/>
          </a:p>
        </p:txBody>
      </p:sp>
      <p:pic>
        <p:nvPicPr>
          <p:cNvPr id="4" name="Zástupný symbol obsahu 3" descr="stiahnuť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71600"/>
            <a:ext cx="2479964" cy="3409950"/>
          </a:xfrm>
        </p:spPr>
      </p:pic>
      <p:pic>
        <p:nvPicPr>
          <p:cNvPr id="5" name="Obrázok 4" descr="book_111233_thum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048000"/>
            <a:ext cx="2350827" cy="3543871"/>
          </a:xfrm>
          <a:prstGeom prst="rect">
            <a:avLst/>
          </a:prstGeom>
        </p:spPr>
      </p:pic>
      <p:pic>
        <p:nvPicPr>
          <p:cNvPr id="6" name="Obrázok 5" descr="snlm0663.ma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2971800"/>
            <a:ext cx="1752600" cy="2497455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3810000" y="1295400"/>
            <a:ext cx="4876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Najväčším propagátorom debničkových úľov na Slovensku bol Juraj Fándly. 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Použité zdroje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1800" dirty="0" smtClean="0">
                <a:hlinkClick r:id="rId2"/>
              </a:rPr>
              <a:t>http://www.vcelari.sk/node/11</a:t>
            </a:r>
            <a:r>
              <a:rPr lang="sk-SK" sz="1800" dirty="0" smtClean="0"/>
              <a:t>  (23.1.2017)</a:t>
            </a:r>
          </a:p>
          <a:p>
            <a:pPr>
              <a:buNone/>
            </a:pPr>
            <a:r>
              <a:rPr lang="sk-SK" sz="1800" dirty="0" smtClean="0">
                <a:hlinkClick r:id="rId3"/>
              </a:rPr>
              <a:t>https://www.slovensky-med.sk/historia-slovenskeho-vcelarstva</a:t>
            </a:r>
            <a:r>
              <a:rPr lang="sk-SK" sz="1800" dirty="0" smtClean="0"/>
              <a:t> (23.1.2017)</a:t>
            </a:r>
          </a:p>
          <a:p>
            <a:pPr>
              <a:buNone/>
            </a:pPr>
            <a:r>
              <a:rPr lang="sk-SK" sz="1800" dirty="0" smtClean="0">
                <a:hlinkClick r:id="rId4"/>
              </a:rPr>
              <a:t>http://www.lubietova.sk/obec-1/historia-a-sucasnost-vcelarstva/</a:t>
            </a:r>
            <a:r>
              <a:rPr lang="sk-SK" sz="1800" dirty="0" smtClean="0"/>
              <a:t> (23.1.2017)</a:t>
            </a:r>
          </a:p>
          <a:p>
            <a:pPr>
              <a:buNone/>
            </a:pPr>
            <a:r>
              <a:rPr lang="sk-SK" sz="1800" dirty="0" smtClean="0">
                <a:hlinkClick r:id="rId5"/>
              </a:rPr>
              <a:t>http://www.muzeum.sk/?obj=muzeum&amp;ix=mvns</a:t>
            </a:r>
            <a:r>
              <a:rPr lang="sk-SK" sz="1800" dirty="0" smtClean="0"/>
              <a:t> (23.1.2017)</a:t>
            </a:r>
          </a:p>
          <a:p>
            <a:pPr>
              <a:buNone/>
            </a:pPr>
            <a:r>
              <a:rPr lang="sk-SK" sz="1800" dirty="0" smtClean="0">
                <a:hlinkClick r:id="rId6"/>
              </a:rPr>
              <a:t>https://sk.wikipedia.org/wiki/V%C4%8Del%C3%A1rstvo</a:t>
            </a:r>
            <a:r>
              <a:rPr lang="sk-SK" sz="1800" dirty="0" smtClean="0"/>
              <a:t> (23.1.2017)</a:t>
            </a:r>
          </a:p>
          <a:p>
            <a:pPr>
              <a:buNone/>
            </a:pPr>
            <a:r>
              <a:rPr lang="sk-SK" sz="1800" dirty="0" smtClean="0">
                <a:hlinkClick r:id="rId7"/>
              </a:rPr>
              <a:t>https://www.google.sk/search?tbm=isch&amp;q=v%C4%8Delie+%C3%BAle+v+pr%C3%ADrode&amp;ei=rziGWKOgEuXt6ATx7ZSQBA&amp;emsg=NCSR&amp;noj=1#imgrc=Jx68tuJfE6NrVM%3A</a:t>
            </a:r>
            <a:r>
              <a:rPr lang="sk-SK" sz="1800" dirty="0" smtClean="0"/>
              <a:t> (23.1.2017)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66800"/>
            <a:ext cx="8839200" cy="4648200"/>
          </a:xfrm>
        </p:spPr>
        <p:txBody>
          <a:bodyPr>
            <a:normAutofit/>
          </a:bodyPr>
          <a:lstStyle/>
          <a:p>
            <a:pPr algn="ctr"/>
            <a:r>
              <a:rPr lang="sk-SK" sz="4800" dirty="0" smtClean="0"/>
              <a:t>Ďakujem za pozornosť </a:t>
            </a:r>
            <a:endParaRPr lang="sk-SK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Čo je včelárstvo?</a:t>
            </a:r>
          </a:p>
          <a:p>
            <a:r>
              <a:rPr lang="sk-SK" dirty="0" smtClean="0"/>
              <a:t>Prvá zmienka</a:t>
            </a:r>
          </a:p>
          <a:p>
            <a:r>
              <a:rPr lang="sk-SK" dirty="0" smtClean="0"/>
              <a:t>Najstaršia pamiatka</a:t>
            </a:r>
          </a:p>
          <a:p>
            <a:r>
              <a:rPr lang="sk-SK" dirty="0" smtClean="0"/>
              <a:t>Brtníctvo</a:t>
            </a:r>
          </a:p>
          <a:p>
            <a:r>
              <a:rPr lang="sk-SK" dirty="0" smtClean="0"/>
              <a:t>Včelárstvo na Slovensku</a:t>
            </a:r>
          </a:p>
          <a:p>
            <a:r>
              <a:rPr lang="sk-SK" dirty="0" smtClean="0"/>
              <a:t>Včelárske spolky</a:t>
            </a:r>
          </a:p>
          <a:p>
            <a:r>
              <a:rPr lang="sk-SK" dirty="0" smtClean="0"/>
              <a:t>Múzeum včelárstva </a:t>
            </a:r>
          </a:p>
          <a:p>
            <a:r>
              <a:rPr lang="sk-SK" dirty="0" smtClean="0"/>
              <a:t>Juraj Fándly</a:t>
            </a:r>
          </a:p>
          <a:p>
            <a:r>
              <a:rPr lang="sk-SK" dirty="0" smtClean="0"/>
              <a:t>Použité zdroje 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 advClick="0" advTm="2000">
    <p:wipe dir="d"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včelárstvo?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Včelárstvo je jedným z najstarších oborov ľudskej činnosti. Prinášalo produkty ako je med a vosk, neskôr sa využívalo aj na priaznivé účinky. V minulosti sa včelárstvo nazývalo brtníctvo.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hlinkClick r:id="rId3"/>
              </a:rPr>
              <a:t>http://www.pv.sk/vcely/index.asp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4724400"/>
            <a:ext cx="2365244" cy="17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Brtníctvo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 Včelári vysekávali do stromu dutinu, ktorú včely obsadzovali, aby ich úle ostali nablízku. Tento spôsob bol nazývaný ako brtníctvo. </a:t>
            </a:r>
            <a:endParaRPr lang="sk-SK" dirty="0"/>
          </a:p>
        </p:txBody>
      </p:sp>
      <p:pic>
        <p:nvPicPr>
          <p:cNvPr id="4" name="Obrázok 3" descr="stiahnuť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352800"/>
            <a:ext cx="2305050" cy="3077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Prvá zmienka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grécky filozof Priscus</a:t>
            </a:r>
          </a:p>
          <a:p>
            <a:r>
              <a:rPr lang="sk-SK" dirty="0" smtClean="0"/>
              <a:t> r. 448</a:t>
            </a:r>
          </a:p>
          <a:p>
            <a:r>
              <a:rPr lang="pt-BR" dirty="0" smtClean="0"/>
              <a:t>slovo med pogréčtil na medos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056932_05_5737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4191000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400" dirty="0" smtClean="0"/>
              <a:t>Najstaršia pamiatka </a:t>
            </a:r>
            <a:endParaRPr lang="sk-SK" sz="440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228600" y="3429000"/>
            <a:ext cx="3428999" cy="1447800"/>
          </a:xfrm>
        </p:spPr>
        <p:txBody>
          <a:bodyPr>
            <a:noAutofit/>
          </a:bodyPr>
          <a:lstStyle/>
          <a:p>
            <a:r>
              <a:rPr lang="sk-SK" sz="1800" dirty="0" smtClean="0">
                <a:latin typeface="Consolas" pitchFamily="49" charset="0"/>
              </a:rPr>
              <a:t> „</a:t>
            </a:r>
            <a:r>
              <a:rPr lang="sk-SK" sz="1800" dirty="0" smtClean="0">
                <a:latin typeface="Consolas" pitchFamily="49" charset="0"/>
                <a:ea typeface="MS Mincho" pitchFamily="49" charset="-128"/>
              </a:rPr>
              <a:t>kde daroval som (kláštoru) ... včelárov. Týchto povinnosťou bude každoročne dávať XII. džberov medu ...“.</a:t>
            </a:r>
            <a:endParaRPr lang="sk-SK" sz="18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dirty="0" smtClean="0"/>
              <a:t>zakladacia listina kláštora v Hronskom Beňadiku</a:t>
            </a:r>
          </a:p>
          <a:p>
            <a:r>
              <a:rPr lang="sk-SK" dirty="0" smtClean="0"/>
              <a:t>Gejza I.</a:t>
            </a:r>
          </a:p>
          <a:p>
            <a:r>
              <a:rPr lang="sk-SK" dirty="0" smtClean="0"/>
              <a:t>r. 1075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5" name="Obrázok 4" descr="3-1741869ef010b02c7fb1da94e4ff8983444cbdd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3429000" cy="257438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Včelárstvo na </a:t>
            </a:r>
            <a:r>
              <a:rPr lang="sk-SK" dirty="0" err="1" smtClean="0"/>
              <a:t>slovensku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Veľký hospodársky význam</a:t>
            </a:r>
          </a:p>
          <a:p>
            <a:r>
              <a:rPr lang="sk-SK" dirty="0" smtClean="0"/>
              <a:t>Vhodné podmienky</a:t>
            </a:r>
          </a:p>
          <a:p>
            <a:r>
              <a:rPr lang="sk-SK" dirty="0" smtClean="0"/>
              <a:t>Medom a voskom sa platili dane</a:t>
            </a:r>
          </a:p>
          <a:p>
            <a:r>
              <a:rPr lang="sk-SK" dirty="0" smtClean="0"/>
              <a:t>Med bol jediným sladidlom</a:t>
            </a:r>
          </a:p>
          <a:p>
            <a:pPr>
              <a:buNone/>
            </a:pP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Včelárske spolky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Vznikali v 19. storočí na ochranu včelárov</a:t>
            </a:r>
          </a:p>
          <a:p>
            <a:r>
              <a:rPr lang="sk-SK" dirty="0" smtClean="0"/>
              <a:t>Spoločnosť priateľov včelárstva (1810)</a:t>
            </a:r>
          </a:p>
          <a:p>
            <a:r>
              <a:rPr lang="sk-SK" dirty="0" smtClean="0"/>
              <a:t>1919 – časopis Slovenský včelár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stiahnuť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657600"/>
            <a:ext cx="1800225" cy="2543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Múzeum včelárstva – Kráľova pri </a:t>
            </a:r>
            <a:r>
              <a:rPr lang="sk-SK" dirty="0" err="1" smtClean="0"/>
              <a:t>senci</a:t>
            </a:r>
            <a:endParaRPr lang="sk-SK" dirty="0"/>
          </a:p>
        </p:txBody>
      </p:sp>
      <p:pic>
        <p:nvPicPr>
          <p:cNvPr id="4" name="Zástupný symbol obsahu 3" descr="mvns0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600200"/>
            <a:ext cx="4084108" cy="3063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ok 4" descr="mvns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3429000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199</TotalTime>
  <Words>526</Words>
  <PresentationFormat>Prezentácia na obrazovke (4:3)</PresentationFormat>
  <Paragraphs>64</Paragraphs>
  <Slides>12</Slides>
  <Notes>6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  <vt:variant>
        <vt:lpstr>Vlastné prezentácie</vt:lpstr>
      </vt:variant>
      <vt:variant>
        <vt:i4>1</vt:i4>
      </vt:variant>
    </vt:vector>
  </HeadingPairs>
  <TitlesOfParts>
    <vt:vector size="14" baseType="lpstr">
      <vt:lpstr>Cestovanie</vt:lpstr>
      <vt:lpstr>História včelárenia</vt:lpstr>
      <vt:lpstr>Obsah</vt:lpstr>
      <vt:lpstr>Čo je včelárstvo?</vt:lpstr>
      <vt:lpstr>Brtníctvo </vt:lpstr>
      <vt:lpstr>Prvá zmienka</vt:lpstr>
      <vt:lpstr>Najstaršia pamiatka </vt:lpstr>
      <vt:lpstr>Včelárstvo na slovensku</vt:lpstr>
      <vt:lpstr>Včelárske spolky</vt:lpstr>
      <vt:lpstr>Múzeum včelárstva – Kráľova pri senci</vt:lpstr>
      <vt:lpstr>Juraj fándly</vt:lpstr>
      <vt:lpstr>Použité zdroje </vt:lpstr>
      <vt:lpstr>Ďakujem za pozornosť </vt:lpstr>
      <vt:lpstr>Vlastná prezentácia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včelárenia</dc:title>
  <cp:lastModifiedBy>ZS C PO</cp:lastModifiedBy>
  <cp:revision>19</cp:revision>
  <dcterms:modified xsi:type="dcterms:W3CDTF">2017-01-23T19:43:12Z</dcterms:modified>
</cp:coreProperties>
</file>