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54" r:id="rId1"/>
  </p:sldMasterIdLst>
  <p:notesMasterIdLst>
    <p:notesMasterId r:id="rId15"/>
  </p:notes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 autoAdjust="0"/>
  </p:normalViewPr>
  <p:slideViewPr>
    <p:cSldViewPr snapToGrid="0">
      <p:cViewPr varScale="1">
        <p:scale>
          <a:sx n="85" d="100"/>
          <a:sy n="85" d="100"/>
        </p:scale>
        <p:origin x="54" y="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65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D4CA8-6424-4111-8C57-439120398B3F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360728-5D0F-4853-B29B-55358B0B3349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10948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360728-5D0F-4853-B29B-55358B0B3349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0365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7849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0365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17971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399656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25251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506265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11818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241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9292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5966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2134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86498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780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72316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9587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25314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67652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75AA-5215-4D6B-B45E-5AF71E996780}" type="datetimeFigureOut">
              <a:rPr lang="sk-SK" smtClean="0"/>
              <a:t>16.2.2014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2E474-8830-4060-B801-B3FC446DB9A4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083345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55" r:id="rId1"/>
    <p:sldLayoutId id="2147484256" r:id="rId2"/>
    <p:sldLayoutId id="2147484257" r:id="rId3"/>
    <p:sldLayoutId id="2147484258" r:id="rId4"/>
    <p:sldLayoutId id="2147484259" r:id="rId5"/>
    <p:sldLayoutId id="2147484260" r:id="rId6"/>
    <p:sldLayoutId id="2147484261" r:id="rId7"/>
    <p:sldLayoutId id="2147484262" r:id="rId8"/>
    <p:sldLayoutId id="2147484263" r:id="rId9"/>
    <p:sldLayoutId id="2147484264" r:id="rId10"/>
    <p:sldLayoutId id="2147484265" r:id="rId11"/>
    <p:sldLayoutId id="2147484266" r:id="rId12"/>
    <p:sldLayoutId id="2147484267" r:id="rId13"/>
    <p:sldLayoutId id="2147484268" r:id="rId14"/>
    <p:sldLayoutId id="2147484269" r:id="rId15"/>
    <p:sldLayoutId id="2147484270" r:id="rId16"/>
    <p:sldLayoutId id="214748427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sk.wikipedia.org/wiki/Tanec" TargetMode="External"/><Relationship Id="rId2" Type="http://schemas.openxmlformats.org/officeDocument/2006/relationships/hyperlink" Target="https://www.facebook.com/pages/Dance-is-my-life/314900455283019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youtube.com/watch?v=ug4jiDaIgV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4.xml"/><Relationship Id="rId7" Type="http://schemas.openxmlformats.org/officeDocument/2006/relationships/slide" Target="slide8.xml"/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7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err="1" smtClean="0"/>
              <a:t>Dance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Tanec</a:t>
            </a:r>
            <a:endParaRPr lang="sk-SK" dirty="0"/>
          </a:p>
        </p:txBody>
      </p:sp>
      <p:pic>
        <p:nvPicPr>
          <p:cNvPr id="1026" name="Picture 2" descr="http://www.beruska8.cz/tancicipostavicky/holka2/288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358" y="790505"/>
            <a:ext cx="1751284" cy="152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760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Ľudový tanec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795" y="2097286"/>
            <a:ext cx="4762500" cy="3181350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6683188" y="2097286"/>
            <a:ext cx="372375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sk-SK" sz="2800" dirty="0" smtClean="0"/>
              <a:t>- získavajú </a:t>
            </a:r>
            <a:r>
              <a:rPr lang="sk-SK" sz="2800" dirty="0"/>
              <a:t>tanečné zručnosti </a:t>
            </a:r>
            <a:r>
              <a:rPr lang="sk-SK" sz="2800" dirty="0" smtClean="0"/>
              <a:t>z folklórnych </a:t>
            </a:r>
            <a:r>
              <a:rPr lang="sk-SK" sz="2800" dirty="0"/>
              <a:t>oblastí</a:t>
            </a:r>
          </a:p>
        </p:txBody>
      </p:sp>
      <p:sp>
        <p:nvSpPr>
          <p:cNvPr id="6" name="Tlačidlo akcie: Domov 5">
            <a:hlinkClick r:id="rId3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4682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Break </a:t>
            </a:r>
            <a:r>
              <a:rPr lang="sk-SK" dirty="0" err="1" smtClean="0"/>
              <a:t>dance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3684494" y="1935921"/>
            <a:ext cx="804134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dirty="0" smtClean="0"/>
              <a:t>"</a:t>
            </a:r>
            <a:r>
              <a:rPr lang="sk-SK" sz="2400" dirty="0" err="1"/>
              <a:t>Breaking</a:t>
            </a:r>
            <a:r>
              <a:rPr lang="sk-SK" sz="2400" dirty="0"/>
              <a:t> / B-</a:t>
            </a:r>
            <a:r>
              <a:rPr lang="sk-SK" sz="2400" dirty="0" err="1"/>
              <a:t>boying</a:t>
            </a:r>
            <a:r>
              <a:rPr lang="sk-SK" sz="2400" dirty="0"/>
              <a:t>" (pôvod v Južnom </a:t>
            </a:r>
            <a:r>
              <a:rPr lang="sk-SK" sz="2400" dirty="0" err="1"/>
              <a:t>Bronxe</a:t>
            </a:r>
            <a:r>
              <a:rPr lang="sk-SK" sz="2400" dirty="0"/>
              <a:t>, New York) je riskantná forma tanca, ktorá obsahuje akrobatické prvky (točenie na hlave, chrbte</a:t>
            </a:r>
            <a:r>
              <a:rPr lang="sk-SK" sz="2400" dirty="0" smtClean="0"/>
              <a:t>…)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2400" dirty="0"/>
              <a:t> Tancuje sa na čo najhladšej, čistej ploche, používa sa aj silikónový sprej ktorý umožňuje zvýšiť kĺzavosť tanečnej plochy </a:t>
            </a:r>
            <a:r>
              <a:rPr lang="sk-SK" sz="2400" dirty="0" err="1"/>
              <a:t>Poping</a:t>
            </a:r>
            <a:r>
              <a:rPr lang="sk-SK" sz="2400" dirty="0"/>
              <a:t> a </a:t>
            </a:r>
            <a:r>
              <a:rPr lang="sk-SK" sz="2400" dirty="0" err="1" smtClean="0"/>
              <a:t>Locking</a:t>
            </a:r>
            <a:endParaRPr lang="sk-SK" sz="24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2400" dirty="0"/>
              <a:t>"</a:t>
            </a:r>
            <a:r>
              <a:rPr lang="sk-SK" sz="2400" dirty="0" err="1"/>
              <a:t>Poping</a:t>
            </a:r>
            <a:r>
              <a:rPr lang="sk-SK" sz="2400" dirty="0"/>
              <a:t>", „</a:t>
            </a:r>
            <a:r>
              <a:rPr lang="sk-SK" sz="2400" dirty="0" err="1"/>
              <a:t>Locking</a:t>
            </a:r>
            <a:r>
              <a:rPr lang="sk-SK" sz="2400" dirty="0"/>
              <a:t>“ a „Electric </a:t>
            </a:r>
            <a:r>
              <a:rPr lang="sk-SK" sz="2400" dirty="0" err="1"/>
              <a:t>Boogie</a:t>
            </a:r>
            <a:r>
              <a:rPr lang="sk-SK" sz="2400" dirty="0"/>
              <a:t>“ (pôvod v Los Angeles, Kalifornia) predstavuje mechanické pohyby podobné fiktívnym pohybom robota, ďalej gestikuláciu a napodobňovanie pohybov </a:t>
            </a:r>
            <a:r>
              <a:rPr lang="sk-SK" sz="2400" dirty="0" err="1"/>
              <a:t>bábiek</a:t>
            </a:r>
            <a:r>
              <a:rPr lang="sk-SK" sz="2400" dirty="0"/>
              <a:t> či komixových </a:t>
            </a:r>
            <a:r>
              <a:rPr lang="sk-SK" sz="2400" dirty="0" err="1"/>
              <a:t>figúriek</a:t>
            </a:r>
            <a:r>
              <a:rPr lang="sk-SK" sz="2400" dirty="0"/>
              <a:t>.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744" y="1063718"/>
            <a:ext cx="3333750" cy="4676775"/>
          </a:xfrm>
          <a:prstGeom prst="rect">
            <a:avLst/>
          </a:prstGeom>
        </p:spPr>
      </p:pic>
      <p:sp>
        <p:nvSpPr>
          <p:cNvPr id="7" name="Tlačidlo akcie: Domov 6">
            <a:hlinkClick r:id="rId3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583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Zdroje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www.facebook.com/pages/Dance-is-my-life/314900455283019</a:t>
            </a:r>
            <a:endParaRPr lang="sk-SK" dirty="0" smtClean="0"/>
          </a:p>
          <a:p>
            <a:r>
              <a:rPr lang="sk-SK" dirty="0">
                <a:hlinkClick r:id="rId3"/>
              </a:rPr>
              <a:t>http://</a:t>
            </a:r>
            <a:r>
              <a:rPr lang="sk-SK" dirty="0" smtClean="0">
                <a:hlinkClick r:id="rId3"/>
              </a:rPr>
              <a:t>sk.wikipedia.org/wiki/Tanec</a:t>
            </a:r>
            <a:endParaRPr lang="sk-SK" dirty="0" smtClean="0"/>
          </a:p>
          <a:p>
            <a:r>
              <a:rPr lang="sk-SK" dirty="0">
                <a:hlinkClick r:id="rId4"/>
              </a:rPr>
              <a:t>http://</a:t>
            </a:r>
            <a:r>
              <a:rPr lang="sk-SK" dirty="0" smtClean="0">
                <a:hlinkClick r:id="rId4"/>
              </a:rPr>
              <a:t>www.youtube.com/watch?v=ug4jiDaIgVE</a:t>
            </a:r>
            <a:endParaRPr lang="sk-SK" dirty="0" smtClean="0"/>
          </a:p>
          <a:p>
            <a:endParaRPr lang="sk-SK" dirty="0" smtClean="0"/>
          </a:p>
          <a:p>
            <a:endParaRPr lang="sk-SK" dirty="0"/>
          </a:p>
          <a:p>
            <a:endParaRPr lang="sk-SK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5036157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60007" y="2653553"/>
            <a:ext cx="10353761" cy="1326321"/>
          </a:xfrm>
        </p:spPr>
        <p:txBody>
          <a:bodyPr/>
          <a:lstStyle/>
          <a:p>
            <a:r>
              <a:rPr lang="sk-SK" dirty="0" smtClean="0"/>
              <a:t>Ďakujem za pozornosť!</a:t>
            </a:r>
            <a:endParaRPr lang="sk-SK" dirty="0"/>
          </a:p>
        </p:txBody>
      </p:sp>
      <p:pic>
        <p:nvPicPr>
          <p:cNvPr id="1026" name="Picture 2" descr="http://www.beruska8.cz/tancicipostavicky/holka2/287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487" y="1140759"/>
            <a:ext cx="1066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88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Obsah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913793" y="1813675"/>
            <a:ext cx="10825489" cy="4546784"/>
          </a:xfrm>
        </p:spPr>
        <p:txBody>
          <a:bodyPr>
            <a:normAutofit fontScale="92500" lnSpcReduction="10000"/>
          </a:bodyPr>
          <a:lstStyle/>
          <a:p>
            <a:r>
              <a:rPr lang="sk-SK" sz="2400" dirty="0" smtClean="0">
                <a:hlinkClick r:id="rId2" action="ppaction://hlinksldjump"/>
              </a:rPr>
              <a:t>Čo je tanec? </a:t>
            </a:r>
            <a:endParaRPr lang="sk-SK" sz="2400" dirty="0" smtClean="0"/>
          </a:p>
          <a:p>
            <a:r>
              <a:rPr lang="sk-SK" sz="2400" dirty="0" smtClean="0">
                <a:hlinkClick r:id="rId3" action="ppaction://hlinksldjump"/>
              </a:rPr>
              <a:t>Sila niečo dokázať</a:t>
            </a:r>
            <a:endParaRPr lang="sk-SK" sz="2400" dirty="0" smtClean="0"/>
          </a:p>
          <a:p>
            <a:r>
              <a:rPr lang="sk-SK" sz="2400" dirty="0" smtClean="0">
                <a:hlinkClick r:id="rId4" action="ppaction://hlinksldjump"/>
              </a:rPr>
              <a:t>Prečo obdivovať tanečníkov? </a:t>
            </a:r>
            <a:endParaRPr lang="sk-SK" sz="2400" dirty="0" smtClean="0"/>
          </a:p>
          <a:p>
            <a:r>
              <a:rPr lang="sk-SK" sz="2400" dirty="0" smtClean="0">
                <a:hlinkClick r:id="rId5" action="ppaction://hlinksldjump"/>
              </a:rPr>
              <a:t>Moderný</a:t>
            </a:r>
            <a:endParaRPr lang="sk-SK" sz="2400" dirty="0" smtClean="0"/>
          </a:p>
          <a:p>
            <a:r>
              <a:rPr lang="sk-SK" sz="2400" dirty="0" smtClean="0">
                <a:hlinkClick r:id="rId6" action="ppaction://hlinksldjump"/>
              </a:rPr>
              <a:t>Jazz</a:t>
            </a:r>
            <a:endParaRPr lang="sk-SK" sz="2400" dirty="0" smtClean="0"/>
          </a:p>
          <a:p>
            <a:r>
              <a:rPr lang="sk-SK" sz="2400" dirty="0" smtClean="0">
                <a:hlinkClick r:id="rId7" action="ppaction://hlinksldjump"/>
              </a:rPr>
              <a:t>Balet</a:t>
            </a:r>
            <a:endParaRPr lang="sk-SK" sz="2400" dirty="0" smtClean="0"/>
          </a:p>
          <a:p>
            <a:r>
              <a:rPr lang="sk-SK" sz="2400" dirty="0" smtClean="0">
                <a:hlinkClick r:id="rId8" action="ppaction://hlinksldjump"/>
              </a:rPr>
              <a:t>Spoločenské tance</a:t>
            </a:r>
            <a:endParaRPr lang="sk-SK" sz="2400" dirty="0" smtClean="0"/>
          </a:p>
          <a:p>
            <a:r>
              <a:rPr lang="sk-SK" sz="2400" dirty="0" smtClean="0">
                <a:hlinkClick r:id="rId8" action="ppaction://hlinksldjump"/>
              </a:rPr>
              <a:t> </a:t>
            </a:r>
            <a:r>
              <a:rPr lang="sk-SK" sz="2400" dirty="0" smtClean="0">
                <a:hlinkClick r:id="rId9" action="ppaction://hlinksldjump"/>
              </a:rPr>
              <a:t>Ľudové</a:t>
            </a:r>
            <a:endParaRPr lang="sk-SK" sz="2400" dirty="0" smtClean="0"/>
          </a:p>
          <a:p>
            <a:r>
              <a:rPr lang="sk-SK" sz="2400" dirty="0" smtClean="0">
                <a:hlinkClick r:id="rId10" action="ppaction://hlinksldjump"/>
              </a:rPr>
              <a:t>Break </a:t>
            </a:r>
            <a:r>
              <a:rPr lang="sk-SK" sz="2400" dirty="0" err="1" smtClean="0">
                <a:hlinkClick r:id="rId10" action="ppaction://hlinksldjump"/>
              </a:rPr>
              <a:t>dance</a:t>
            </a:r>
            <a:endParaRPr lang="sk-SK" sz="2400" dirty="0" smtClean="0"/>
          </a:p>
          <a:p>
            <a:endParaRPr lang="sk-SK" sz="2400" dirty="0" smtClean="0"/>
          </a:p>
          <a:p>
            <a:endParaRPr lang="sk-SK" sz="2400" dirty="0" smtClean="0"/>
          </a:p>
          <a:p>
            <a:endParaRPr lang="sk-SK" sz="2400" dirty="0" smtClean="0"/>
          </a:p>
          <a:p>
            <a:endParaRPr lang="sk-SK" sz="2400" dirty="0" smtClean="0"/>
          </a:p>
          <a:p>
            <a:endParaRPr lang="sk-SK" sz="2400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154254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ĺžnik 6"/>
          <p:cNvSpPr/>
          <p:nvPr/>
        </p:nvSpPr>
        <p:spPr>
          <a:xfrm>
            <a:off x="3409803" y="536369"/>
            <a:ext cx="49263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Čo je to tanec? </a:t>
            </a:r>
            <a:endParaRPr lang="sk-SK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Obdĺžnik 7"/>
          <p:cNvSpPr/>
          <p:nvPr/>
        </p:nvSpPr>
        <p:spPr>
          <a:xfrm>
            <a:off x="926775" y="1662642"/>
            <a:ext cx="300095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 iných:</a:t>
            </a:r>
            <a:endParaRPr lang="sk-SK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5568931" y="1662642"/>
            <a:ext cx="446641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48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 tanečníkov:</a:t>
            </a:r>
            <a:endParaRPr lang="sk-SK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0" name="BlokTextu 9"/>
          <p:cNvSpPr txBox="1"/>
          <p:nvPr/>
        </p:nvSpPr>
        <p:spPr>
          <a:xfrm>
            <a:off x="1182029" y="3033132"/>
            <a:ext cx="325615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2400" dirty="0" smtClean="0"/>
              <a:t>Zdroj zábavy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sk-SK" sz="2400" dirty="0" smtClean="0"/>
              <a:t>Nezmyslené hýbanie s telom</a:t>
            </a:r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5809785" y="3122341"/>
            <a:ext cx="39252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sz="2400" dirty="0" smtClean="0"/>
              <a:t>komunikácia medzi telom a dušou, </a:t>
            </a:r>
            <a:r>
              <a:rPr lang="sk-SK" sz="2400" dirty="0"/>
              <a:t>v</a:t>
            </a:r>
            <a:r>
              <a:rPr lang="sk-SK" sz="2400" dirty="0" smtClean="0"/>
              <a:t>yjadruje to, na čo slová nestačia</a:t>
            </a:r>
            <a:r>
              <a:rPr lang="sk-SK" dirty="0" smtClean="0"/>
              <a:t>.</a:t>
            </a: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5809785" y="4766706"/>
            <a:ext cx="323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sk-SK" sz="2400" dirty="0" smtClean="0"/>
              <a:t>Život!</a:t>
            </a:r>
            <a:endParaRPr lang="sk-SK" sz="2400" dirty="0"/>
          </a:p>
        </p:txBody>
      </p:sp>
      <p:pic>
        <p:nvPicPr>
          <p:cNvPr id="2050" name="Picture 2" descr="http://www.beruska8.cz/tancicipostavicky/holka2/287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0107" y="4720192"/>
            <a:ext cx="1066800" cy="135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Obrázok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08" y="445777"/>
            <a:ext cx="4122459" cy="618844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613" y="358378"/>
            <a:ext cx="5457053" cy="6264697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878" y="100361"/>
            <a:ext cx="4415383" cy="6623075"/>
          </a:xfrm>
          <a:prstGeom prst="rect">
            <a:avLst/>
          </a:prstGeom>
        </p:spPr>
      </p:pic>
      <p:sp>
        <p:nvSpPr>
          <p:cNvPr id="2" name="Tlačidlo akcie: Domov 1">
            <a:hlinkClick r:id="rId7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734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Chceš </a:t>
            </a:r>
            <a:r>
              <a:rPr lang="sk-SK" dirty="0" smtClean="0"/>
              <a:t>odpočívať? </a:t>
            </a:r>
            <a:r>
              <a:rPr lang="sk-SK" dirty="0"/>
              <a:t>Dobre</a:t>
            </a:r>
            <a:r>
              <a:rPr lang="sk-SK" dirty="0" smtClean="0"/>
              <a:t>, tak </a:t>
            </a:r>
            <a:r>
              <a:rPr lang="sk-SK" dirty="0"/>
              <a:t>odpočívaj ale </a:t>
            </a:r>
            <a:r>
              <a:rPr lang="sk-SK" dirty="0" smtClean="0"/>
              <a:t>rátaj </a:t>
            </a:r>
            <a:r>
              <a:rPr lang="sk-SK" dirty="0"/>
              <a:t>stým že nikdy nebudeš </a:t>
            </a:r>
            <a:r>
              <a:rPr lang="sk-SK" dirty="0" smtClean="0"/>
              <a:t>prvý!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5298938" y="1861902"/>
            <a:ext cx="288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600" dirty="0" smtClean="0"/>
              <a:t>BOJ</a:t>
            </a:r>
            <a:endParaRPr lang="sk-SK" sz="3600" dirty="0"/>
          </a:p>
        </p:txBody>
      </p:sp>
      <p:cxnSp>
        <p:nvCxnSpPr>
          <p:cNvPr id="6" name="Rovná spojovacia šípka 5"/>
          <p:cNvCxnSpPr/>
          <p:nvPr/>
        </p:nvCxnSpPr>
        <p:spPr>
          <a:xfrm flipH="1">
            <a:off x="3748918" y="2504282"/>
            <a:ext cx="1550020" cy="24532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ovacia šípka 6"/>
          <p:cNvCxnSpPr/>
          <p:nvPr/>
        </p:nvCxnSpPr>
        <p:spPr>
          <a:xfrm>
            <a:off x="6189178" y="2464391"/>
            <a:ext cx="1319560" cy="41654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BlokTextu 9"/>
          <p:cNvSpPr txBox="1"/>
          <p:nvPr/>
        </p:nvSpPr>
        <p:spPr>
          <a:xfrm>
            <a:off x="2642838" y="2837094"/>
            <a:ext cx="8898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So sebou samým          S konkurenciou</a:t>
            </a:r>
            <a:endParaRPr lang="sk-SK" sz="2800" dirty="0"/>
          </a:p>
        </p:txBody>
      </p:sp>
      <p:sp>
        <p:nvSpPr>
          <p:cNvPr id="11" name="BlokTextu 10"/>
          <p:cNvSpPr txBox="1"/>
          <p:nvPr/>
        </p:nvSpPr>
        <p:spPr>
          <a:xfrm>
            <a:off x="2520176" y="3490332"/>
            <a:ext cx="240866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Odopieranie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Únava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Málo času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Bolesť</a:t>
            </a:r>
          </a:p>
          <a:p>
            <a:pPr marL="285750" indent="-285750">
              <a:buFontTx/>
              <a:buChar char="-"/>
            </a:pPr>
            <a:endParaRPr lang="sk-SK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sp>
        <p:nvSpPr>
          <p:cNvPr id="12" name="BlokTextu 11"/>
          <p:cNvSpPr txBox="1"/>
          <p:nvPr/>
        </p:nvSpPr>
        <p:spPr>
          <a:xfrm>
            <a:off x="6848958" y="3490332"/>
            <a:ext cx="300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Byť najlepší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Vyhrávať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Dokázať viac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sk-SK" sz="2400" dirty="0" smtClean="0"/>
              <a:t>Nevzdávať sa</a:t>
            </a:r>
            <a:endParaRPr lang="sk-SK" sz="2400" dirty="0"/>
          </a:p>
        </p:txBody>
      </p:sp>
      <p:pic>
        <p:nvPicPr>
          <p:cNvPr id="13" name="Obrázok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3" y="699241"/>
            <a:ext cx="2859549" cy="4275705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29" y="788640"/>
            <a:ext cx="4619577" cy="3122834"/>
          </a:xfrm>
          <a:prstGeom prst="rect">
            <a:avLst/>
          </a:prstGeom>
        </p:spPr>
      </p:pic>
      <p:pic>
        <p:nvPicPr>
          <p:cNvPr id="15" name="Obrázok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52" y="791750"/>
            <a:ext cx="4762500" cy="4762500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45" y="434562"/>
            <a:ext cx="9144000" cy="5476875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89" y="321839"/>
            <a:ext cx="9144000" cy="6076950"/>
          </a:xfrm>
          <a:prstGeom prst="rect">
            <a:avLst/>
          </a:prstGeom>
        </p:spPr>
      </p:pic>
      <p:pic>
        <p:nvPicPr>
          <p:cNvPr id="18" name="Obrázo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83" y="403260"/>
            <a:ext cx="3838575" cy="5753100"/>
          </a:xfrm>
          <a:prstGeom prst="rect">
            <a:avLst/>
          </a:prstGeom>
        </p:spPr>
      </p:pic>
      <p:pic>
        <p:nvPicPr>
          <p:cNvPr id="19" name="Obrázok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007" y="149680"/>
            <a:ext cx="3766236" cy="6681303"/>
          </a:xfrm>
          <a:prstGeom prst="rect">
            <a:avLst/>
          </a:prstGeom>
        </p:spPr>
      </p:pic>
      <p:sp>
        <p:nvSpPr>
          <p:cNvPr id="20" name="Tlačidlo akcie: Domov 19">
            <a:hlinkClick r:id="rId9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4317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6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7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2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13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Pre čo obdivovať tanečníkov?</a:t>
            </a:r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0" y="1814898"/>
            <a:ext cx="4249726" cy="4249726"/>
          </a:xfrm>
        </p:spPr>
      </p:pic>
      <p:sp>
        <p:nvSpPr>
          <p:cNvPr id="5" name="BlokTextu 4"/>
          <p:cNvSpPr txBox="1"/>
          <p:nvPr/>
        </p:nvSpPr>
        <p:spPr>
          <a:xfrm>
            <a:off x="1909482" y="2232212"/>
            <a:ext cx="29045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Dokážu aj nemožné pre svoj sen!</a:t>
            </a:r>
            <a:endParaRPr lang="sk-SK" sz="3200" dirty="0">
              <a:solidFill>
                <a:schemeClr val="bg1"/>
              </a:solidFill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32" y="1875410"/>
            <a:ext cx="4249726" cy="4249726"/>
          </a:xfrm>
          <a:prstGeom prst="rect">
            <a:avLst/>
          </a:prstGeom>
        </p:spPr>
      </p:pic>
      <p:sp>
        <p:nvSpPr>
          <p:cNvPr id="7" name="BlokTextu 6"/>
          <p:cNvSpPr txBox="1"/>
          <p:nvPr/>
        </p:nvSpPr>
        <p:spPr>
          <a:xfrm>
            <a:off x="7651376" y="4437529"/>
            <a:ext cx="28238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 smtClean="0">
                <a:solidFill>
                  <a:schemeClr val="bg1"/>
                </a:solidFill>
              </a:rPr>
              <a:t>Usmievajú sa aj keď trpia</a:t>
            </a:r>
            <a:endParaRPr lang="sk-SK" sz="3200" dirty="0">
              <a:solidFill>
                <a:schemeClr val="bg1"/>
              </a:solidFill>
            </a:endParaRPr>
          </a:p>
        </p:txBody>
      </p:sp>
      <p:pic>
        <p:nvPicPr>
          <p:cNvPr id="8" name="NEWOMG_Sophia_Lucia_JUST_hit_54_pirouettes_in_pass_21613_Here_comes_guinnes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93933" y="1814898"/>
            <a:ext cx="2420945" cy="4186625"/>
          </a:xfrm>
          <a:prstGeom prst="rect">
            <a:avLst/>
          </a:prstGeom>
        </p:spPr>
      </p:pic>
      <p:sp>
        <p:nvSpPr>
          <p:cNvPr id="9" name="Tlačidlo akcie: Domov 8">
            <a:hlinkClick r:id="rId7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8799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8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druhy Tancov</a:t>
            </a:r>
            <a:endParaRPr lang="sk-SK" sz="3600" dirty="0"/>
          </a:p>
        </p:txBody>
      </p:sp>
      <p:sp>
        <p:nvSpPr>
          <p:cNvPr id="4" name="BlokTextu 3"/>
          <p:cNvSpPr txBox="1"/>
          <p:nvPr/>
        </p:nvSpPr>
        <p:spPr>
          <a:xfrm>
            <a:off x="3429000" y="1935921"/>
            <a:ext cx="50964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5" name="Obdĺžnik 4"/>
          <p:cNvSpPr/>
          <p:nvPr/>
        </p:nvSpPr>
        <p:spPr>
          <a:xfrm>
            <a:off x="3429771" y="1643533"/>
            <a:ext cx="50956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sk-SK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Základné delenie</a:t>
            </a:r>
            <a:endParaRPr lang="sk-SK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779928" y="2739021"/>
            <a:ext cx="33348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1. Moderný tanec</a:t>
            </a:r>
            <a:endParaRPr lang="sk-SK" sz="2800" dirty="0"/>
          </a:p>
        </p:txBody>
      </p:sp>
      <p:sp>
        <p:nvSpPr>
          <p:cNvPr id="7" name="BlokTextu 6"/>
          <p:cNvSpPr txBox="1"/>
          <p:nvPr/>
        </p:nvSpPr>
        <p:spPr>
          <a:xfrm>
            <a:off x="5298141" y="3227294"/>
            <a:ext cx="596941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k-SK" sz="2400" dirty="0" smtClean="0"/>
              <a:t>Vychádza zo súčasnej popovej a elektronickej hudby</a:t>
            </a:r>
          </a:p>
          <a:p>
            <a:pPr marL="342900" indent="-342900">
              <a:buFontTx/>
              <a:buChar char="-"/>
            </a:pPr>
            <a:r>
              <a:rPr lang="sk-SK" sz="2400" dirty="0" smtClean="0"/>
              <a:t>Plný dynamiky, cítenia, výrazu, nálady</a:t>
            </a:r>
          </a:p>
          <a:p>
            <a:pPr marL="342900" indent="-342900">
              <a:buFontTx/>
              <a:buChar char="-"/>
            </a:pPr>
            <a:r>
              <a:rPr lang="sk-SK" sz="2400" dirty="0" smtClean="0"/>
              <a:t>Uvoľnenie, zábava</a:t>
            </a:r>
          </a:p>
          <a:p>
            <a:pPr marL="342900" indent="-342900">
              <a:buFontTx/>
              <a:buChar char="-"/>
            </a:pPr>
            <a:endParaRPr lang="sk-SK" sz="2400" dirty="0"/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611" y="3631574"/>
            <a:ext cx="3922059" cy="2612091"/>
          </a:xfrm>
          <a:prstGeom prst="rect">
            <a:avLst/>
          </a:prstGeom>
        </p:spPr>
      </p:pic>
      <p:sp>
        <p:nvSpPr>
          <p:cNvPr id="9" name="Tlačidlo akcie: Domov 8">
            <a:hlinkClick r:id="rId3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70977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630265" y="560311"/>
            <a:ext cx="23522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2. JAZZ</a:t>
            </a:r>
            <a:endParaRPr lang="sk-SK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325035" y="1640542"/>
            <a:ext cx="5432612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sk-SK" sz="2600" dirty="0" smtClean="0"/>
              <a:t>je </a:t>
            </a:r>
            <a:r>
              <a:rPr lang="sk-SK" sz="2600" dirty="0"/>
              <a:t>v zásade mestský ľudový tanec, ktorý sa vytvoril historickým vývinom v </a:t>
            </a:r>
            <a:r>
              <a:rPr lang="sk-SK" sz="2600" dirty="0" smtClean="0"/>
              <a:t>USA</a:t>
            </a:r>
          </a:p>
          <a:p>
            <a:pPr marL="342900" indent="-342900">
              <a:buFontTx/>
              <a:buChar char="-"/>
            </a:pPr>
            <a:r>
              <a:rPr lang="sk-SK" sz="2600" dirty="0"/>
              <a:t> v súčasnosti využíva v choreografiách muzikálov a vyučuje sa na rôznych stupňoch umeleckých škôl a v tanečných skupinách</a:t>
            </a:r>
          </a:p>
        </p:txBody>
      </p:sp>
      <p:pic>
        <p:nvPicPr>
          <p:cNvPr id="6" name="Jazz_Dancing_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0659" y="2279276"/>
            <a:ext cx="4572000" cy="3429000"/>
          </a:xfrm>
          <a:prstGeom prst="rect">
            <a:avLst/>
          </a:prstGeom>
        </p:spPr>
      </p:pic>
      <p:sp>
        <p:nvSpPr>
          <p:cNvPr id="7" name="Tlačidlo akcie: Domov 6">
            <a:hlinkClick r:id="rId5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593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70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>
          <a:xfrm>
            <a:off x="752018" y="519970"/>
            <a:ext cx="24583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sk-SK" sz="54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3. Balet</a:t>
            </a:r>
            <a:endParaRPr lang="sk-SK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Just_ballet_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0" y="1752599"/>
            <a:ext cx="6633882" cy="3648635"/>
          </a:xfrm>
          <a:prstGeom prst="rect">
            <a:avLst/>
          </a:prstGeom>
        </p:spPr>
      </p:pic>
      <p:sp>
        <p:nvSpPr>
          <p:cNvPr id="6" name="Tlačidlo akcie: Domov 5">
            <a:hlinkClick r:id="rId5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52703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73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4. </a:t>
            </a:r>
            <a:r>
              <a:rPr lang="sk-SK" dirty="0" smtClean="0"/>
              <a:t>Spoločenské tance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6548716" y="2299447"/>
            <a:ext cx="471883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800" dirty="0" smtClean="0"/>
              <a:t>- Súťažné(štandardný, </a:t>
            </a:r>
            <a:r>
              <a:rPr lang="sk-SK" sz="2800" dirty="0" err="1" smtClean="0"/>
              <a:t>latisnsko</a:t>
            </a:r>
            <a:r>
              <a:rPr lang="sk-SK" sz="2800" dirty="0" err="1" smtClean="0"/>
              <a:t>-am</a:t>
            </a:r>
            <a:r>
              <a:rPr lang="sk-SK" sz="2800" dirty="0" smtClean="0"/>
              <a:t>.</a:t>
            </a:r>
            <a:r>
              <a:rPr lang="sk-SK" sz="2800" dirty="0" smtClean="0"/>
              <a:t>) nesúťažné</a:t>
            </a:r>
            <a:endParaRPr lang="sk-SK" sz="2800" dirty="0" smtClean="0"/>
          </a:p>
          <a:p>
            <a:pPr marL="285750" indent="-285750">
              <a:buFontTx/>
              <a:buChar char="-"/>
            </a:pPr>
            <a:r>
              <a:rPr lang="sk-SK" sz="2800" dirty="0"/>
              <a:t> </a:t>
            </a:r>
            <a:r>
              <a:rPr lang="sk-SK" sz="2800" dirty="0" smtClean="0"/>
              <a:t>Lat.-Am.: čača</a:t>
            </a:r>
            <a:r>
              <a:rPr lang="sk-SK" sz="2800" dirty="0"/>
              <a:t>, rumba, samba, </a:t>
            </a:r>
            <a:r>
              <a:rPr lang="sk-SK" sz="2800" dirty="0" err="1"/>
              <a:t>salsa</a:t>
            </a:r>
            <a:r>
              <a:rPr lang="sk-SK" sz="2800" dirty="0"/>
              <a:t>, </a:t>
            </a:r>
            <a:r>
              <a:rPr lang="sk-SK" sz="2800" dirty="0" err="1"/>
              <a:t>mambo</a:t>
            </a:r>
            <a:r>
              <a:rPr lang="sk-SK" sz="2800" dirty="0"/>
              <a:t>, </a:t>
            </a:r>
            <a:r>
              <a:rPr lang="sk-SK" sz="2800" dirty="0" err="1"/>
              <a:t>merengue</a:t>
            </a:r>
            <a:r>
              <a:rPr lang="sk-SK" sz="2800" dirty="0"/>
              <a:t>, </a:t>
            </a:r>
            <a:r>
              <a:rPr lang="sk-SK" sz="2800" dirty="0" err="1"/>
              <a:t>bachata</a:t>
            </a:r>
            <a:r>
              <a:rPr lang="sk-SK" sz="2800" dirty="0"/>
              <a:t>, </a:t>
            </a:r>
            <a:r>
              <a:rPr lang="sk-SK" sz="2800" dirty="0" err="1"/>
              <a:t>kumbia</a:t>
            </a:r>
            <a:r>
              <a:rPr lang="sk-SK" sz="2800" dirty="0"/>
              <a:t>, </a:t>
            </a:r>
            <a:r>
              <a:rPr lang="sk-SK" sz="2800" dirty="0" smtClean="0"/>
              <a:t>bolero</a:t>
            </a:r>
          </a:p>
          <a:p>
            <a:pPr marL="285750" indent="-285750">
              <a:buFontTx/>
              <a:buChar char="-"/>
            </a:pP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311" y="2033807"/>
            <a:ext cx="2614053" cy="3916822"/>
          </a:xfrm>
          <a:prstGeom prst="rect">
            <a:avLst/>
          </a:prstGeom>
        </p:spPr>
      </p:pic>
      <p:sp>
        <p:nvSpPr>
          <p:cNvPr id="6" name="Tlačidlo akcie: Domov 5">
            <a:hlinkClick r:id="rId3" action="ppaction://hlinksldjump" highlightClick="1"/>
          </p:cNvPr>
          <p:cNvSpPr/>
          <p:nvPr/>
        </p:nvSpPr>
        <p:spPr>
          <a:xfrm>
            <a:off x="11304950" y="6072742"/>
            <a:ext cx="591670" cy="510895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748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TC104033921[[fn=Damask]]</Template>
  <TotalTime>296</TotalTime>
  <Words>320</Words>
  <Application>Microsoft Office PowerPoint</Application>
  <PresentationFormat>Širokouhlá</PresentationFormat>
  <Paragraphs>64</Paragraphs>
  <Slides>13</Slides>
  <Notes>1</Notes>
  <HiddenSlides>0</HiddenSlides>
  <MMClips>3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19" baseType="lpstr">
      <vt:lpstr>Arial</vt:lpstr>
      <vt:lpstr>Bookman Old Style</vt:lpstr>
      <vt:lpstr>Calibri</vt:lpstr>
      <vt:lpstr>Rockwell</vt:lpstr>
      <vt:lpstr>Wingdings</vt:lpstr>
      <vt:lpstr>Damask</vt:lpstr>
      <vt:lpstr>Dance</vt:lpstr>
      <vt:lpstr>Obsah</vt:lpstr>
      <vt:lpstr>Prezentácia programu PowerPoint</vt:lpstr>
      <vt:lpstr>Chceš odpočívať? Dobre, tak odpočívaj ale rátaj stým že nikdy nebudeš prvý!</vt:lpstr>
      <vt:lpstr>Pre čo obdivovať tanečníkov?</vt:lpstr>
      <vt:lpstr>druhy Tancov</vt:lpstr>
      <vt:lpstr>Prezentácia programu PowerPoint</vt:lpstr>
      <vt:lpstr>Prezentácia programu PowerPoint</vt:lpstr>
      <vt:lpstr>4. Spoločenské tance</vt:lpstr>
      <vt:lpstr>Ľudový tanec</vt:lpstr>
      <vt:lpstr>Break dance</vt:lpstr>
      <vt:lpstr>Zdroje</vt:lpstr>
      <vt:lpstr>Ďakujem za pozornosť!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Dance</dc:title>
  <dc:creator>Sonka</dc:creator>
  <cp:lastModifiedBy>Sonka</cp:lastModifiedBy>
  <cp:revision>27</cp:revision>
  <dcterms:created xsi:type="dcterms:W3CDTF">2014-01-26T11:33:21Z</dcterms:created>
  <dcterms:modified xsi:type="dcterms:W3CDTF">2014-02-16T22:24:58Z</dcterms:modified>
</cp:coreProperties>
</file>