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CC14E-147F-4564-8621-7FD50B07B43A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72BCE-7611-4841-86EA-F5505504E02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BA8611-B087-4089-B624-0FBF45D5F0F5}" type="datetimeFigureOut">
              <a:rPr lang="sk-SK" smtClean="0"/>
              <a:t>21.10.2010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15F924-FD4C-47F2-A3D3-0998FF2DC4C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file:///C:\Documents%20and%20Settings\sima\Desktop\anglina\Monkey%20chatter%20animals059.wav" TargetMode="External"/><Relationship Id="rId13" Type="http://schemas.openxmlformats.org/officeDocument/2006/relationships/audio" Target="../media/audio8.wav"/><Relationship Id="rId18" Type="http://schemas.openxmlformats.org/officeDocument/2006/relationships/image" Target="../media/image3.png"/><Relationship Id="rId26" Type="http://schemas.openxmlformats.org/officeDocument/2006/relationships/image" Target="../media/image11.png"/><Relationship Id="rId3" Type="http://schemas.openxmlformats.org/officeDocument/2006/relationships/audio" Target="../media/audio1.wav"/><Relationship Id="rId21" Type="http://schemas.openxmlformats.org/officeDocument/2006/relationships/image" Target="../media/image6.png"/><Relationship Id="rId7" Type="http://schemas.openxmlformats.org/officeDocument/2006/relationships/audio" Target="../media/audio4.wav"/><Relationship Id="rId12" Type="http://schemas.openxmlformats.org/officeDocument/2006/relationships/audio" Target="../media/audio7.wav"/><Relationship Id="rId17" Type="http://schemas.openxmlformats.org/officeDocument/2006/relationships/image" Target="../media/image2.jpeg"/><Relationship Id="rId25" Type="http://schemas.openxmlformats.org/officeDocument/2006/relationships/image" Target="../media/image10.png"/><Relationship Id="rId2" Type="http://schemas.openxmlformats.org/officeDocument/2006/relationships/audio" Target="file:///C:\Documents%20and%20Settings\sima\Desktop\anglina\Pig%20squeal%20animals024.wav" TargetMode="External"/><Relationship Id="rId16" Type="http://schemas.openxmlformats.org/officeDocument/2006/relationships/slideLayout" Target="../slideLayouts/slideLayout7.xml"/><Relationship Id="rId20" Type="http://schemas.openxmlformats.org/officeDocument/2006/relationships/image" Target="../media/image5.png"/><Relationship Id="rId29" Type="http://schemas.openxmlformats.org/officeDocument/2006/relationships/image" Target="../media/image14.png"/><Relationship Id="rId1" Type="http://schemas.openxmlformats.org/officeDocument/2006/relationships/audio" Target="file:///C:\Documents%20and%20Settings\sima\Desktop\anglina\Bee%20buzzing%20animals131.wav" TargetMode="External"/><Relationship Id="rId6" Type="http://schemas.openxmlformats.org/officeDocument/2006/relationships/audio" Target="../media/audio3.wav"/><Relationship Id="rId11" Type="http://schemas.openxmlformats.org/officeDocument/2006/relationships/audio" Target="../media/audio6.wav"/><Relationship Id="rId24" Type="http://schemas.openxmlformats.org/officeDocument/2006/relationships/image" Target="../media/image9.png"/><Relationship Id="rId32" Type="http://schemas.openxmlformats.org/officeDocument/2006/relationships/image" Target="../media/image17.png"/><Relationship Id="rId5" Type="http://schemas.openxmlformats.org/officeDocument/2006/relationships/audio" Target="../media/audio2.wav"/><Relationship Id="rId15" Type="http://schemas.openxmlformats.org/officeDocument/2006/relationships/audio" Target="file:///C:\Documents%20and%20Settings\sima\Desktop\anglina\SQ2.wav" TargetMode="External"/><Relationship Id="rId23" Type="http://schemas.openxmlformats.org/officeDocument/2006/relationships/image" Target="../media/image8.png"/><Relationship Id="rId28" Type="http://schemas.openxmlformats.org/officeDocument/2006/relationships/image" Target="../media/image13.png"/><Relationship Id="rId10" Type="http://schemas.openxmlformats.org/officeDocument/2006/relationships/audio" Target="file:///C:\Documents%20and%20Settings\sima\Desktop\anglina\Mosquito%20animals132.wav" TargetMode="External"/><Relationship Id="rId19" Type="http://schemas.openxmlformats.org/officeDocument/2006/relationships/image" Target="../media/image4.png"/><Relationship Id="rId31" Type="http://schemas.openxmlformats.org/officeDocument/2006/relationships/image" Target="../media/image16.png"/><Relationship Id="rId4" Type="http://schemas.openxmlformats.org/officeDocument/2006/relationships/audio" Target="file:///C:\Documents%20and%20Settings\sima\Desktop\anglina\Duck-quacking%20animals038.wav" TargetMode="External"/><Relationship Id="rId9" Type="http://schemas.openxmlformats.org/officeDocument/2006/relationships/audio" Target="../media/audio5.wav"/><Relationship Id="rId14" Type="http://schemas.openxmlformats.org/officeDocument/2006/relationships/audio" Target="../media/audio9.wav"/><Relationship Id="rId22" Type="http://schemas.openxmlformats.org/officeDocument/2006/relationships/image" Target="../media/image7.png"/><Relationship Id="rId27" Type="http://schemas.openxmlformats.org/officeDocument/2006/relationships/image" Target="../media/image12.png"/><Relationship Id="rId30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30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17" Type="http://schemas.openxmlformats.org/officeDocument/2006/relationships/image" Target="../media/image34.jpeg"/><Relationship Id="rId2" Type="http://schemas.openxmlformats.org/officeDocument/2006/relationships/image" Target="../media/image19.jpeg"/><Relationship Id="rId16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5" Type="http://schemas.openxmlformats.org/officeDocument/2006/relationships/image" Target="../media/image3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Relationship Id="rId14" Type="http://schemas.openxmlformats.org/officeDocument/2006/relationships/image" Target="../media/image3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Animals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ssukromna-human.sk/zviera4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715272" y="214290"/>
            <a:ext cx="952500" cy="952500"/>
          </a:xfrm>
          <a:prstGeom prst="rect">
            <a:avLst/>
          </a:prstGeom>
          <a:noFill/>
        </p:spPr>
      </p:pic>
      <p:sp>
        <p:nvSpPr>
          <p:cNvPr id="1028" name="AutoShape 4" descr="http://www.clipartandcrafts.com/clipart/themes/animals/images/animal-tracks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428728" y="285728"/>
          <a:ext cx="6096002" cy="556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 rowSpan="2" gridSpan="5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sk-SK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gridSpan="2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5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rowSpan="4" gridSpan="4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sk-SK" dirty="0" smtClean="0"/>
                        <a:t>4.</a:t>
                      </a:r>
                    </a:p>
                    <a:p>
                      <a:r>
                        <a:rPr lang="sk-SK" dirty="0" smtClean="0"/>
                        <a:t>5.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7.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sk-SK" dirty="0" smtClean="0"/>
                        <a:t>8.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sk-SK" dirty="0" smtClean="0"/>
                        <a:t>         9.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sk-SK" dirty="0" smtClean="0"/>
                        <a:t>         10.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 gridSpan="3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5"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sk-SK" dirty="0" smtClean="0"/>
                        <a:t>                          11.         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6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sk-SK" dirty="0" smtClean="0"/>
                        <a:t>                  14.           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15.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4714876" y="28572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B    E    </a:t>
            </a:r>
            <a:r>
              <a:rPr lang="sk-SK" sz="2400" b="1" dirty="0" err="1" smtClean="0">
                <a:latin typeface="Elephant" pitchFamily="18" charset="0"/>
              </a:rPr>
              <a:t>E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214810" y="64291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P    I     G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428728" y="100010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R    O   </a:t>
            </a:r>
            <a:r>
              <a:rPr lang="sk-SK" sz="2400" b="1" dirty="0" err="1" smtClean="0">
                <a:latin typeface="Elephant" pitchFamily="18" charset="0"/>
              </a:rPr>
              <a:t>O</a:t>
            </a:r>
            <a:r>
              <a:rPr lang="sk-SK" sz="2400" b="1" dirty="0" smtClean="0">
                <a:latin typeface="Elephant" pitchFamily="18" charset="0"/>
              </a:rPr>
              <a:t>    S    T    E    R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4714876" y="135729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D    U    C    K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786314" y="171448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S    H   E    </a:t>
            </a:r>
            <a:r>
              <a:rPr lang="sk-SK" sz="2400" b="1" dirty="0" err="1" smtClean="0">
                <a:latin typeface="Elephant" pitchFamily="18" charset="0"/>
              </a:rPr>
              <a:t>E</a:t>
            </a:r>
            <a:r>
              <a:rPr lang="sk-SK" sz="2400" b="1" dirty="0" smtClean="0">
                <a:latin typeface="Elephant" pitchFamily="18" charset="0"/>
              </a:rPr>
              <a:t>    P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643306" y="214311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L    I     O    N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786314" y="250030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F    R    O    G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000232" y="2857496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E    L    E    P    H   A    N    T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3071802" y="321468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W   O   L    F 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571736" y="364331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M   O    N    K   E    Y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643306" y="400050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G    O    A    T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428728" y="4357694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M   O    S    Q    U    I     T    O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3071802" y="507207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T    I     G    E    R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1928794" y="5429264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S     Q    U    I     R    </a:t>
            </a:r>
            <a:r>
              <a:rPr lang="sk-SK" sz="2400" b="1" dirty="0" err="1" smtClean="0">
                <a:latin typeface="Elephant" pitchFamily="18" charset="0"/>
              </a:rPr>
              <a:t>R</a:t>
            </a:r>
            <a:r>
              <a:rPr lang="sk-SK" sz="2400" b="1" dirty="0" smtClean="0">
                <a:latin typeface="Elephant" pitchFamily="18" charset="0"/>
              </a:rPr>
              <a:t>    E   L</a:t>
            </a:r>
            <a:endParaRPr lang="sk-SK" sz="2400" b="1" dirty="0">
              <a:latin typeface="Elephant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714876" y="471488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Elephant" pitchFamily="18" charset="0"/>
              </a:rPr>
              <a:t>H   O    R    S    E</a:t>
            </a:r>
            <a:endParaRPr lang="sk-SK" sz="2400" b="1" dirty="0">
              <a:latin typeface="Elephant" pitchFamily="18" charset="0"/>
            </a:endParaRPr>
          </a:p>
        </p:txBody>
      </p:sp>
      <p:graphicFrame>
        <p:nvGraphicFramePr>
          <p:cNvPr id="29" name="Tabuľka 28"/>
          <p:cNvGraphicFramePr>
            <a:graphicFrameLocks noGrp="1"/>
          </p:cNvGraphicFramePr>
          <p:nvPr/>
        </p:nvGraphicFramePr>
        <p:xfrm>
          <a:off x="4143372" y="4357694"/>
          <a:ext cx="3429024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4"/>
                <a:gridCol w="571504"/>
                <a:gridCol w="571504"/>
                <a:gridCol w="571504"/>
                <a:gridCol w="571504"/>
                <a:gridCol w="571504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13.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BlokTextu 29"/>
          <p:cNvSpPr txBox="1"/>
          <p:nvPr/>
        </p:nvSpPr>
        <p:spPr>
          <a:xfrm>
            <a:off x="500034" y="6143644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Elephant" pitchFamily="18" charset="0"/>
              </a:rPr>
              <a:t>Birds</a:t>
            </a:r>
            <a:r>
              <a:rPr lang="sk-SK" dirty="0" smtClean="0">
                <a:latin typeface="Elephant" pitchFamily="18" charset="0"/>
              </a:rPr>
              <a:t> </a:t>
            </a:r>
            <a:r>
              <a:rPr lang="sk-SK" dirty="0" err="1" smtClean="0">
                <a:latin typeface="Elephant" pitchFamily="18" charset="0"/>
              </a:rPr>
              <a:t>of</a:t>
            </a:r>
            <a:r>
              <a:rPr lang="sk-SK" dirty="0" smtClean="0">
                <a:latin typeface="Elephant" pitchFamily="18" charset="0"/>
              </a:rPr>
              <a:t> a </a:t>
            </a:r>
            <a:r>
              <a:rPr lang="sk-SK" dirty="0" err="1" smtClean="0">
                <a:latin typeface="Elephant" pitchFamily="18" charset="0"/>
              </a:rPr>
              <a:t>feather</a:t>
            </a:r>
            <a:r>
              <a:rPr lang="sk-SK" dirty="0" smtClean="0">
                <a:latin typeface="Elephant" pitchFamily="18" charset="0"/>
              </a:rPr>
              <a:t> ...</a:t>
            </a:r>
            <a:endParaRPr lang="sk-SK" dirty="0">
              <a:latin typeface="Elephant" pitchFamily="18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857224" y="43576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12.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928662" y="10001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3.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3714744" y="6429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2.</a:t>
            </a:r>
            <a:endParaRPr lang="sk-SK" dirty="0"/>
          </a:p>
        </p:txBody>
      </p:sp>
      <p:sp>
        <p:nvSpPr>
          <p:cNvPr id="34" name="BlokTextu 33"/>
          <p:cNvSpPr txBox="1"/>
          <p:nvPr/>
        </p:nvSpPr>
        <p:spPr>
          <a:xfrm>
            <a:off x="3214678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6.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7715272" y="1357298"/>
            <a:ext cx="12144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Sounds</a:t>
            </a:r>
            <a:r>
              <a:rPr lang="sk-SK" dirty="0" smtClean="0"/>
              <a:t>:</a:t>
            </a:r>
          </a:p>
          <a:p>
            <a:r>
              <a:rPr lang="sk-SK" dirty="0" smtClean="0"/>
              <a:t>        1.</a:t>
            </a:r>
          </a:p>
          <a:p>
            <a:r>
              <a:rPr lang="sk-SK" dirty="0"/>
              <a:t> </a:t>
            </a:r>
            <a:r>
              <a:rPr lang="sk-SK" dirty="0" smtClean="0"/>
              <a:t>   2.</a:t>
            </a:r>
          </a:p>
          <a:p>
            <a:r>
              <a:rPr lang="sk-SK" dirty="0" smtClean="0"/>
              <a:t>        3.</a:t>
            </a:r>
          </a:p>
          <a:p>
            <a:r>
              <a:rPr lang="sk-SK" dirty="0"/>
              <a:t> </a:t>
            </a:r>
            <a:r>
              <a:rPr lang="sk-SK" dirty="0" smtClean="0"/>
              <a:t>   4.</a:t>
            </a:r>
          </a:p>
          <a:p>
            <a:r>
              <a:rPr lang="sk-SK" dirty="0"/>
              <a:t> </a:t>
            </a:r>
            <a:r>
              <a:rPr lang="sk-SK" dirty="0" smtClean="0"/>
              <a:t>       5.</a:t>
            </a:r>
          </a:p>
          <a:p>
            <a:r>
              <a:rPr lang="sk-SK" dirty="0"/>
              <a:t> </a:t>
            </a:r>
            <a:r>
              <a:rPr lang="sk-SK" dirty="0" smtClean="0"/>
              <a:t>   6.</a:t>
            </a:r>
          </a:p>
          <a:p>
            <a:r>
              <a:rPr lang="sk-SK" dirty="0"/>
              <a:t> </a:t>
            </a:r>
            <a:r>
              <a:rPr lang="sk-SK" dirty="0" smtClean="0"/>
              <a:t>       7.</a:t>
            </a:r>
          </a:p>
          <a:p>
            <a:r>
              <a:rPr lang="sk-SK" dirty="0" smtClean="0"/>
              <a:t>    8.</a:t>
            </a:r>
          </a:p>
          <a:p>
            <a:r>
              <a:rPr lang="sk-SK" dirty="0"/>
              <a:t> </a:t>
            </a:r>
            <a:r>
              <a:rPr lang="sk-SK" dirty="0" smtClean="0"/>
              <a:t>       9.</a:t>
            </a:r>
          </a:p>
          <a:p>
            <a:r>
              <a:rPr lang="sk-SK" dirty="0" smtClean="0"/>
              <a:t>   10.</a:t>
            </a:r>
          </a:p>
          <a:p>
            <a:r>
              <a:rPr lang="sk-SK" dirty="0" smtClean="0"/>
              <a:t>       11.</a:t>
            </a:r>
          </a:p>
          <a:p>
            <a:r>
              <a:rPr lang="sk-SK" dirty="0" smtClean="0"/>
              <a:t>   12.</a:t>
            </a:r>
          </a:p>
          <a:p>
            <a:r>
              <a:rPr lang="sk-SK" dirty="0"/>
              <a:t> </a:t>
            </a:r>
            <a:r>
              <a:rPr lang="sk-SK" dirty="0" smtClean="0"/>
              <a:t>      13.</a:t>
            </a:r>
          </a:p>
          <a:p>
            <a:r>
              <a:rPr lang="sk-SK" dirty="0"/>
              <a:t> </a:t>
            </a:r>
            <a:r>
              <a:rPr lang="sk-SK" dirty="0" smtClean="0"/>
              <a:t>  14.</a:t>
            </a:r>
          </a:p>
          <a:p>
            <a:r>
              <a:rPr lang="sk-SK" dirty="0"/>
              <a:t> </a:t>
            </a:r>
            <a:r>
              <a:rPr lang="sk-SK" dirty="0" smtClean="0"/>
              <a:t>      15. </a:t>
            </a:r>
            <a:endParaRPr lang="sk-SK" dirty="0"/>
          </a:p>
        </p:txBody>
      </p:sp>
      <p:pic>
        <p:nvPicPr>
          <p:cNvPr id="36" name="Bee buzzing animals13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8"/>
          <a:stretch>
            <a:fillRect/>
          </a:stretch>
        </p:blipFill>
        <p:spPr>
          <a:xfrm>
            <a:off x="8501090" y="1643050"/>
            <a:ext cx="304800" cy="304800"/>
          </a:xfrm>
          <a:prstGeom prst="rect">
            <a:avLst/>
          </a:prstGeom>
        </p:spPr>
      </p:pic>
      <p:pic>
        <p:nvPicPr>
          <p:cNvPr id="37" name="Pig squeal animals024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9"/>
          <a:stretch>
            <a:fillRect/>
          </a:stretch>
        </p:blipFill>
        <p:spPr>
          <a:xfrm>
            <a:off x="8286776" y="2000240"/>
            <a:ext cx="304800" cy="304800"/>
          </a:xfrm>
          <a:prstGeom prst="rect">
            <a:avLst/>
          </a:prstGeom>
        </p:spPr>
      </p:pic>
      <p:pic>
        <p:nvPicPr>
          <p:cNvPr id="38" name="Rooster animals070.wav">
            <a:hlinkClick r:id="" action="ppaction://media"/>
          </p:cNvPr>
          <p:cNvPicPr>
            <a:picLocks noRot="1" noChangeAspect="1"/>
          </p:cNvPicPr>
          <p:nvPr>
            <a:wavAudioFile r:embed="rId3" name="Rooster animals070.wav"/>
          </p:nvPr>
        </p:nvPicPr>
        <p:blipFill>
          <a:blip r:embed="rId20"/>
          <a:stretch>
            <a:fillRect/>
          </a:stretch>
        </p:blipFill>
        <p:spPr>
          <a:xfrm>
            <a:off x="8572528" y="2214554"/>
            <a:ext cx="304800" cy="304800"/>
          </a:xfrm>
          <a:prstGeom prst="rect">
            <a:avLst/>
          </a:prstGeom>
        </p:spPr>
      </p:pic>
      <p:pic>
        <p:nvPicPr>
          <p:cNvPr id="39" name="Duck-quacking animals038.wav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21"/>
          <a:stretch>
            <a:fillRect/>
          </a:stretch>
        </p:blipFill>
        <p:spPr>
          <a:xfrm>
            <a:off x="8286776" y="2500306"/>
            <a:ext cx="304800" cy="304800"/>
          </a:xfrm>
          <a:prstGeom prst="rect">
            <a:avLst/>
          </a:prstGeom>
        </p:spPr>
      </p:pic>
      <p:pic>
        <p:nvPicPr>
          <p:cNvPr id="40" name="Sheep - ewe animals112.wav">
            <a:hlinkClick r:id="" action="ppaction://media"/>
          </p:cNvPr>
          <p:cNvPicPr>
            <a:picLocks noRot="1" noChangeAspect="1"/>
          </p:cNvPicPr>
          <p:nvPr>
            <a:wavAudioFile r:embed="rId5" name="Sheep - ewe animals112.wav"/>
          </p:nvPr>
        </p:nvPicPr>
        <p:blipFill>
          <a:blip r:embed="rId22"/>
          <a:stretch>
            <a:fillRect/>
          </a:stretch>
        </p:blipFill>
        <p:spPr>
          <a:xfrm>
            <a:off x="8501090" y="2786058"/>
            <a:ext cx="304800" cy="304800"/>
          </a:xfrm>
          <a:prstGeom prst="rect">
            <a:avLst/>
          </a:prstGeom>
        </p:spPr>
      </p:pic>
      <p:pic>
        <p:nvPicPr>
          <p:cNvPr id="41" name="Lioness growl animals109.wav">
            <a:hlinkClick r:id="" action="ppaction://media"/>
          </p:cNvPr>
          <p:cNvPicPr>
            <a:picLocks noRot="1" noChangeAspect="1"/>
          </p:cNvPicPr>
          <p:nvPr>
            <a:wavAudioFile r:embed="rId6" name="Lioness growl animals109.wav"/>
          </p:nvPr>
        </p:nvPicPr>
        <p:blipFill>
          <a:blip r:embed="rId23"/>
          <a:stretch>
            <a:fillRect/>
          </a:stretch>
        </p:blipFill>
        <p:spPr>
          <a:xfrm>
            <a:off x="8286776" y="3071810"/>
            <a:ext cx="304800" cy="304800"/>
          </a:xfrm>
          <a:prstGeom prst="rect">
            <a:avLst/>
          </a:prstGeom>
        </p:spPr>
      </p:pic>
      <p:pic>
        <p:nvPicPr>
          <p:cNvPr id="42" name="Elephant trumpeting animals129.wav">
            <a:hlinkClick r:id="" action="ppaction://media"/>
          </p:cNvPr>
          <p:cNvPicPr>
            <a:picLocks noRot="1" noChangeAspect="1"/>
          </p:cNvPicPr>
          <p:nvPr>
            <a:wavAudioFile r:embed="rId7" name="Elephant trumpeting animals129.wav"/>
          </p:nvPr>
        </p:nvPicPr>
        <p:blipFill>
          <a:blip r:embed="rId24"/>
          <a:stretch>
            <a:fillRect/>
          </a:stretch>
        </p:blipFill>
        <p:spPr>
          <a:xfrm>
            <a:off x="8286776" y="3571876"/>
            <a:ext cx="304800" cy="304800"/>
          </a:xfrm>
          <a:prstGeom prst="rect">
            <a:avLst/>
          </a:prstGeom>
        </p:spPr>
      </p:pic>
      <p:pic>
        <p:nvPicPr>
          <p:cNvPr id="43" name="Monkey chatter animals059.wav">
            <a:hlinkClick r:id="" action="ppaction://media"/>
          </p:cNvPr>
          <p:cNvPicPr>
            <a:picLocks noRot="1" noChangeAspect="1"/>
          </p:cNvPicPr>
          <p:nvPr>
            <a:audioFile r:link="rId8"/>
          </p:nvPr>
        </p:nvPicPr>
        <p:blipFill>
          <a:blip r:embed="rId25"/>
          <a:stretch>
            <a:fillRect/>
          </a:stretch>
        </p:blipFill>
        <p:spPr>
          <a:xfrm>
            <a:off x="8358214" y="4143380"/>
            <a:ext cx="304800" cy="304800"/>
          </a:xfrm>
          <a:prstGeom prst="rect">
            <a:avLst/>
          </a:prstGeom>
        </p:spPr>
      </p:pic>
      <p:pic>
        <p:nvPicPr>
          <p:cNvPr id="44" name="Goat animals115.wav">
            <a:hlinkClick r:id="" action="ppaction://media"/>
          </p:cNvPr>
          <p:cNvPicPr>
            <a:picLocks noRot="1" noChangeAspect="1"/>
          </p:cNvPicPr>
          <p:nvPr>
            <a:wavAudioFile r:embed="rId9" name="Goat animals115.wav"/>
          </p:nvPr>
        </p:nvPicPr>
        <p:blipFill>
          <a:blip r:embed="rId26"/>
          <a:stretch>
            <a:fillRect/>
          </a:stretch>
        </p:blipFill>
        <p:spPr>
          <a:xfrm>
            <a:off x="8572528" y="4429132"/>
            <a:ext cx="304800" cy="304800"/>
          </a:xfrm>
          <a:prstGeom prst="rect">
            <a:avLst/>
          </a:prstGeom>
        </p:spPr>
      </p:pic>
      <p:pic>
        <p:nvPicPr>
          <p:cNvPr id="45" name="Mosquito animals132.wav">
            <a:hlinkClick r:id="" action="ppaction://media"/>
          </p:cNvPr>
          <p:cNvPicPr>
            <a:picLocks noRot="1" noChangeAspect="1"/>
          </p:cNvPicPr>
          <p:nvPr>
            <a:audioFile r:link="rId10"/>
          </p:nvPr>
        </p:nvPicPr>
        <p:blipFill>
          <a:blip r:embed="rId27"/>
          <a:stretch>
            <a:fillRect/>
          </a:stretch>
        </p:blipFill>
        <p:spPr>
          <a:xfrm>
            <a:off x="8286776" y="4643446"/>
            <a:ext cx="304800" cy="304800"/>
          </a:xfrm>
          <a:prstGeom prst="rect">
            <a:avLst/>
          </a:prstGeom>
        </p:spPr>
      </p:pic>
      <p:pic>
        <p:nvPicPr>
          <p:cNvPr id="46" name="Horse whinny animals126.wav">
            <a:hlinkClick r:id="" action="ppaction://media"/>
          </p:cNvPr>
          <p:cNvPicPr>
            <a:picLocks noRot="1" noChangeAspect="1"/>
          </p:cNvPicPr>
          <p:nvPr>
            <a:wavAudioFile r:embed="rId11" name="Horse whinny animals126.wav"/>
          </p:nvPr>
        </p:nvPicPr>
        <p:blipFill>
          <a:blip r:embed="rId28"/>
          <a:stretch>
            <a:fillRect/>
          </a:stretch>
        </p:blipFill>
        <p:spPr>
          <a:xfrm>
            <a:off x="8572528" y="4929198"/>
            <a:ext cx="304800" cy="304800"/>
          </a:xfrm>
          <a:prstGeom prst="rect">
            <a:avLst/>
          </a:prstGeom>
        </p:spPr>
      </p:pic>
      <p:pic>
        <p:nvPicPr>
          <p:cNvPr id="47" name="Sound Effect - Frog Croaking 02.wav">
            <a:hlinkClick r:id="" action="ppaction://media"/>
          </p:cNvPr>
          <p:cNvPicPr>
            <a:picLocks noRot="1" noChangeAspect="1"/>
          </p:cNvPicPr>
          <p:nvPr>
            <a:wavAudioFile r:embed="rId12" name="Sound Effect - Frog Croaking 02.wav"/>
          </p:nvPr>
        </p:nvPicPr>
        <p:blipFill>
          <a:blip r:embed="rId29"/>
          <a:stretch>
            <a:fillRect/>
          </a:stretch>
        </p:blipFill>
        <p:spPr>
          <a:xfrm>
            <a:off x="8501090" y="3286124"/>
            <a:ext cx="304800" cy="304800"/>
          </a:xfrm>
          <a:prstGeom prst="rect">
            <a:avLst/>
          </a:prstGeom>
        </p:spPr>
      </p:pic>
      <p:pic>
        <p:nvPicPr>
          <p:cNvPr id="48" name="Sound Effect - Wolf Howl.wav">
            <a:hlinkClick r:id="" action="ppaction://media"/>
          </p:cNvPr>
          <p:cNvPicPr>
            <a:picLocks noRot="1" noChangeAspect="1"/>
          </p:cNvPicPr>
          <p:nvPr>
            <a:wavAudioFile r:embed="rId13" name="Sound Effect - Wolf Howl.wav"/>
          </p:nvPr>
        </p:nvPicPr>
        <p:blipFill>
          <a:blip r:embed="rId30"/>
          <a:stretch>
            <a:fillRect/>
          </a:stretch>
        </p:blipFill>
        <p:spPr>
          <a:xfrm>
            <a:off x="8501090" y="3857628"/>
            <a:ext cx="304800" cy="304800"/>
          </a:xfrm>
          <a:prstGeom prst="rect">
            <a:avLst/>
          </a:prstGeom>
        </p:spPr>
      </p:pic>
      <p:pic>
        <p:nvPicPr>
          <p:cNvPr id="49" name="Sound Effect - Tiger Growl 02.wav">
            <a:hlinkClick r:id="" action="ppaction://media"/>
          </p:cNvPr>
          <p:cNvPicPr>
            <a:picLocks noRot="1" noChangeAspect="1"/>
          </p:cNvPicPr>
          <p:nvPr>
            <a:wavAudioFile r:embed="rId14" name="Sound Effect - Tiger Growl 02.wav"/>
          </p:nvPr>
        </p:nvPicPr>
        <p:blipFill>
          <a:blip r:embed="rId31"/>
          <a:stretch>
            <a:fillRect/>
          </a:stretch>
        </p:blipFill>
        <p:spPr>
          <a:xfrm>
            <a:off x="8286776" y="5214950"/>
            <a:ext cx="304800" cy="304800"/>
          </a:xfrm>
          <a:prstGeom prst="rect">
            <a:avLst/>
          </a:prstGeom>
        </p:spPr>
      </p:pic>
      <p:pic>
        <p:nvPicPr>
          <p:cNvPr id="50" name="SQ2.wav">
            <a:hlinkClick r:id="" action="ppaction://media"/>
          </p:cNvPr>
          <p:cNvPicPr>
            <a:picLocks noRot="1" noChangeAspect="1"/>
          </p:cNvPicPr>
          <p:nvPr>
            <a:audioFile r:link="rId15"/>
          </p:nvPr>
        </p:nvPicPr>
        <p:blipFill>
          <a:blip r:embed="rId32"/>
          <a:stretch>
            <a:fillRect/>
          </a:stretch>
        </p:blipFill>
        <p:spPr>
          <a:xfrm>
            <a:off x="8501090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3" dur="5948" fill="hold"/>
                                        <p:tgtEl>
                                          <p:spTgt spid="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audio>
              <p:cMediaNode>
                <p:cTn id="10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"/>
                </p:tgtEl>
              </p:cMediaNode>
            </p:audio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9" dur="6142" fill="hold"/>
                                        <p:tgtEl>
                                          <p:spTgt spid="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audio>
              <p:cMediaNode>
                <p:cTn id="1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"/>
                </p:tgtEl>
              </p:cMediaNode>
            </p:audio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1960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audio>
              <p:cMediaNode>
                <p:cTn id="1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" dur="4924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audio>
              <p:cMediaNode>
                <p:cTn id="1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7" dur="3283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audio>
              <p:cMediaNode>
                <p:cTn id="1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3" dur="3896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audio>
              <p:cMediaNode>
                <p:cTn id="1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9" dur="8606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audio>
              <p:cMediaNode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5" dur="8909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audio>
              <p:cMediaNode>
                <p:cTn id="1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audio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1" dur="4011" fill="hold"/>
                                        <p:tgtEl>
                                          <p:spTgt spid="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audio>
              <p:cMediaNode>
                <p:cTn id="1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"/>
                </p:tgtEl>
              </p:cMediaNode>
            </p:audio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7" dur="4826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audio>
              <p:cMediaNode>
                <p:cTn id="1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3" dur="1419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audio>
              <p:cMediaNode>
                <p:cTn id="1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audio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9" dur="11664" fill="hold"/>
                                        <p:tgtEl>
                                          <p:spTgt spid="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audio>
              <p:cMediaNode>
                <p:cTn id="1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"/>
                </p:tgtEl>
              </p:cMediaNode>
            </p:audio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5" dur="29160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audio>
              <p:cMediaNode>
                <p:cTn id="1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1" dur="5256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audio>
              <p:cMediaNode>
                <p:cTn id="1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7" dur="6916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audio>
              <p:cMediaNode>
                <p:cTn id="1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álna bublina 17"/>
          <p:cNvSpPr/>
          <p:nvPr/>
        </p:nvSpPr>
        <p:spPr>
          <a:xfrm>
            <a:off x="5286380" y="3857628"/>
            <a:ext cx="2143140" cy="10001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válna bublina 16"/>
          <p:cNvSpPr/>
          <p:nvPr/>
        </p:nvSpPr>
        <p:spPr>
          <a:xfrm>
            <a:off x="2428860" y="4143380"/>
            <a:ext cx="1857388" cy="92869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na bublina 15"/>
          <p:cNvSpPr/>
          <p:nvPr/>
        </p:nvSpPr>
        <p:spPr>
          <a:xfrm>
            <a:off x="500034" y="3571876"/>
            <a:ext cx="1285884" cy="71438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na bublina 14"/>
          <p:cNvSpPr/>
          <p:nvPr/>
        </p:nvSpPr>
        <p:spPr>
          <a:xfrm>
            <a:off x="5857884" y="2500306"/>
            <a:ext cx="1785950" cy="8572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na bublina 13"/>
          <p:cNvSpPr/>
          <p:nvPr/>
        </p:nvSpPr>
        <p:spPr>
          <a:xfrm>
            <a:off x="3357554" y="2643182"/>
            <a:ext cx="1285884" cy="8572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na bublina 12"/>
          <p:cNvSpPr/>
          <p:nvPr/>
        </p:nvSpPr>
        <p:spPr>
          <a:xfrm>
            <a:off x="1142976" y="2071678"/>
            <a:ext cx="1571636" cy="8572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na bublina 11"/>
          <p:cNvSpPr/>
          <p:nvPr/>
        </p:nvSpPr>
        <p:spPr>
          <a:xfrm>
            <a:off x="4786314" y="1142984"/>
            <a:ext cx="2214578" cy="10001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na bublina 10"/>
          <p:cNvSpPr/>
          <p:nvPr/>
        </p:nvSpPr>
        <p:spPr>
          <a:xfrm>
            <a:off x="2285984" y="1142984"/>
            <a:ext cx="1143008" cy="64294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BlokTextu 1"/>
          <p:cNvSpPr txBox="1"/>
          <p:nvPr/>
        </p:nvSpPr>
        <p:spPr>
          <a:xfrm>
            <a:off x="571472" y="378619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Elephant" pitchFamily="18" charset="0"/>
              </a:rPr>
              <a:t>FLOCK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5000628" y="150017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Elephant" pitchFamily="18" charset="0"/>
              </a:rPr>
              <a:t>TOGETHER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428992" y="285749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Elephant" pitchFamily="18" charset="0"/>
              </a:rPr>
              <a:t>STAND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1214414" y="228599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Elephant" pitchFamily="18" charset="0"/>
              </a:rPr>
              <a:t>HELMET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572132" y="421481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Elephant" pitchFamily="18" charset="0"/>
              </a:rPr>
              <a:t>LEATHER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2643174" y="442913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Elephant" pitchFamily="18" charset="0"/>
              </a:rPr>
              <a:t>MOTHER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6000760" y="271462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Elephant" pitchFamily="18" charset="0"/>
              </a:rPr>
              <a:t>FARMING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2357422" y="12858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Elephant" pitchFamily="18" charset="0"/>
              </a:rPr>
              <a:t>FART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142844" y="21429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>
                <a:latin typeface="Elephant" pitchFamily="18" charset="0"/>
              </a:rPr>
              <a:t>Choose</a:t>
            </a:r>
            <a:r>
              <a:rPr lang="sk-SK" dirty="0">
                <a:latin typeface="Elephant" pitchFamily="18" charset="0"/>
              </a:rPr>
              <a:t> </a:t>
            </a:r>
            <a:r>
              <a:rPr lang="sk-SK" dirty="0" err="1">
                <a:latin typeface="Elephant" pitchFamily="18" charset="0"/>
              </a:rPr>
              <a:t>only</a:t>
            </a:r>
            <a:r>
              <a:rPr lang="sk-SK" dirty="0">
                <a:latin typeface="Elephant" pitchFamily="18" charset="0"/>
              </a:rPr>
              <a:t> 2 </a:t>
            </a:r>
            <a:r>
              <a:rPr lang="sk-SK" dirty="0" err="1">
                <a:latin typeface="Elephant" pitchFamily="18" charset="0"/>
              </a:rPr>
              <a:t>words</a:t>
            </a:r>
            <a:r>
              <a:rPr lang="sk-SK" dirty="0">
                <a:latin typeface="Elephant" pitchFamily="18" charset="0"/>
              </a:rPr>
              <a:t> and </a:t>
            </a:r>
            <a:r>
              <a:rPr lang="sk-SK" dirty="0" err="1">
                <a:latin typeface="Elephant" pitchFamily="18" charset="0"/>
              </a:rPr>
              <a:t>fine</a:t>
            </a:r>
            <a:r>
              <a:rPr lang="sk-SK" dirty="0">
                <a:latin typeface="Elephant" pitchFamily="18" charset="0"/>
              </a:rPr>
              <a:t> </a:t>
            </a:r>
            <a:r>
              <a:rPr lang="sk-SK" dirty="0" err="1">
                <a:latin typeface="Elephant" pitchFamily="18" charset="0"/>
              </a:rPr>
              <a:t>the</a:t>
            </a:r>
            <a:r>
              <a:rPr lang="sk-SK" dirty="0">
                <a:latin typeface="Elephant" pitchFamily="18" charset="0"/>
              </a:rPr>
              <a:t> </a:t>
            </a:r>
            <a:r>
              <a:rPr lang="sk-SK" dirty="0" err="1">
                <a:latin typeface="Elephant" pitchFamily="18" charset="0"/>
              </a:rPr>
              <a:t>sentence</a:t>
            </a:r>
            <a:r>
              <a:rPr lang="sk-SK" dirty="0">
                <a:latin typeface="Elephant" pitchFamily="18" charset="0"/>
              </a:rPr>
              <a:t> ...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428596" y="5857892"/>
            <a:ext cx="32147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Elephant" pitchFamily="18" charset="0"/>
              </a:rPr>
              <a:t>Birds</a:t>
            </a:r>
            <a:r>
              <a:rPr lang="sk-SK" sz="2400" dirty="0" smtClean="0">
                <a:latin typeface="Elephant" pitchFamily="18" charset="0"/>
              </a:rPr>
              <a:t> </a:t>
            </a:r>
            <a:r>
              <a:rPr lang="sk-SK" sz="2400" dirty="0" err="1" smtClean="0">
                <a:latin typeface="Elephant" pitchFamily="18" charset="0"/>
              </a:rPr>
              <a:t>of</a:t>
            </a:r>
            <a:r>
              <a:rPr lang="sk-SK" sz="2400" dirty="0" smtClean="0">
                <a:latin typeface="Elephant" pitchFamily="18" charset="0"/>
              </a:rPr>
              <a:t> a </a:t>
            </a:r>
            <a:r>
              <a:rPr lang="sk-SK" sz="2400" dirty="0" err="1" smtClean="0">
                <a:latin typeface="Elephant" pitchFamily="18" charset="0"/>
              </a:rPr>
              <a:t>feather</a:t>
            </a:r>
            <a:r>
              <a:rPr lang="sk-SK" sz="2400" dirty="0" smtClean="0">
                <a:latin typeface="Elephant" pitchFamily="18" charset="0"/>
              </a:rPr>
              <a:t> ... </a:t>
            </a:r>
          </a:p>
          <a:p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3714744" y="585789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>
                <a:latin typeface="Elephant" pitchFamily="18" charset="0"/>
              </a:rPr>
              <a:t>flock</a:t>
            </a:r>
            <a:r>
              <a:rPr lang="sk-SK" sz="2400" dirty="0">
                <a:latin typeface="Elephant" pitchFamily="18" charset="0"/>
              </a:rPr>
              <a:t> </a:t>
            </a:r>
            <a:r>
              <a:rPr lang="sk-SK" sz="2400" dirty="0" err="1">
                <a:latin typeface="Elephant" pitchFamily="18" charset="0"/>
              </a:rPr>
              <a:t>together</a:t>
            </a:r>
            <a:endParaRPr lang="sk-SK" sz="2400" dirty="0">
              <a:latin typeface="Elephant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vator.tv/images/attachments/301008123825mlyn211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785794"/>
            <a:ext cx="4774381" cy="478634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kaboodle.com/hi/img/2/0/0/102/3/AAAAAhdsJu0AAAAAAQI9n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000504"/>
            <a:ext cx="1509253" cy="142876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26" name="Picture 6" descr="http://t2.gstatic.com/images?q=tbn:ANd9GcR4ot_phImjdayZn5J7YKocTW5SGJChxbArbeJuPqbvqiYRUGs&amp;t=1&amp;usg=__XugHbSnRNhb3SJ1a8t7Uma8qg4I="/>
          <p:cNvPicPr>
            <a:picLocks noChangeAspect="1" noChangeArrowheads="1"/>
          </p:cNvPicPr>
          <p:nvPr/>
        </p:nvPicPr>
        <p:blipFill>
          <a:blip r:embed="rId3"/>
          <a:srcRect l="16667" t="26667" r="16666" b="26666"/>
          <a:stretch>
            <a:fillRect/>
          </a:stretch>
        </p:blipFill>
        <p:spPr bwMode="auto">
          <a:xfrm>
            <a:off x="2285984" y="3714752"/>
            <a:ext cx="1734923" cy="121444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28" name="Picture 8" descr="http://t3.gstatic.com/images?q=tbn:ANd9GcSOOxRaB41MrcIg2gwaYd3G6YLpQDLUKoYDYhnwSfL_X3tm0V4&amp;t=1&amp;usg=__1AlduyRra2Tcl_RdmdmwdHGpdDc="/>
          <p:cNvPicPr>
            <a:picLocks noChangeAspect="1" noChangeArrowheads="1"/>
          </p:cNvPicPr>
          <p:nvPr/>
        </p:nvPicPr>
        <p:blipFill>
          <a:blip r:embed="rId4"/>
          <a:srcRect b="32291"/>
          <a:stretch>
            <a:fillRect/>
          </a:stretch>
        </p:blipFill>
        <p:spPr bwMode="auto">
          <a:xfrm>
            <a:off x="2071670" y="5357826"/>
            <a:ext cx="1899138" cy="128588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30" name="Picture 10" descr="http://t2.gstatic.com/images?q=tbn:ANd9GcQ2OlwO4ndXM56-2kA8Ro5JTwbC0wF_sITYmQzeXYvPgEDPezc&amp;t=1&amp;usg=__YuoEuJBNwBfsa0eOfeElJnNh-_w="/>
          <p:cNvPicPr>
            <a:picLocks noChangeAspect="1" noChangeArrowheads="1"/>
          </p:cNvPicPr>
          <p:nvPr/>
        </p:nvPicPr>
        <p:blipFill>
          <a:blip r:embed="rId5"/>
          <a:srcRect r="34253"/>
          <a:stretch>
            <a:fillRect/>
          </a:stretch>
        </p:blipFill>
        <p:spPr bwMode="auto">
          <a:xfrm>
            <a:off x="6215074" y="142852"/>
            <a:ext cx="2095117" cy="150019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32" name="Picture 12" descr="http://t1.gstatic.com/images?q=tbn:ANd9GcQ9JndxAZ2u001wtIB1S1RhGu66XnCLBIK0nwb9ljFB5iS1u6g&amp;t=1&amp;usg=__4CyNfzeNiBWNKxg4584vUlWvjtk=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1857364"/>
            <a:ext cx="1357322" cy="187574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34" name="Picture 14" descr="http://t0.gstatic.com/images?q=tbn:ANd9GcSyaHYbyGosjRulGqRNp2FkxuZn7bkacCLWw_G2Q-9o9c4EDhw&amp;t=1&amp;usg=__WT0ljNT8cCBraeVYXmI8IlSqWaU=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71670" y="214290"/>
            <a:ext cx="1894985" cy="1285884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36" name="Picture 16" descr="http://t1.gstatic.com/images?q=tbn:ANd9GcREDzIEi-Ly6YpkPau7IeWaYuFx0OmkTsRUutcQukpuGDbsNQ4&amp;t=1&amp;usg=___AixL7PaqNPE-IL6wMlEpRAtzL8=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60" y="1785926"/>
            <a:ext cx="1571634" cy="157163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0738" name="Picture 18" descr="http://t1.gstatic.com/images?q=tbn:ANd9GcQoR9WrCPklWJl0FNC3cC7lvBywCjwFBCAebOO1THWxf5jjuqE&amp;t=1&amp;usg=__fIF84RfJHINSv1r5mpdblnhv1-E=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9" y="3786190"/>
            <a:ext cx="1643074" cy="1606883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40" name="Picture 20" descr="http://t0.gstatic.com/images?q=tbn:ANd9GcQZj84U1KIuZ-vDJvzFoCCqdR_Hne5BLYn3BlIWwx2OIPT_18c&amp;t=1&amp;usg=__QoPsJHjuZZcte8IhSA0ZVbnXV4Y=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142852"/>
            <a:ext cx="1372956" cy="1714488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42" name="Picture 22" descr="http://t1.gstatic.com/images?q=tbn:ANd9GcSTv6adH2Ts0Y3JKS3L-HugevvuYV-WM9frFfAQvKI9s7LEOxU&amp;t=1&amp;usg=__mJmgiiE9Lg-B7T-v4ZfxK2n0DAI=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57818" y="5500702"/>
            <a:ext cx="1327443" cy="121447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46" name="Picture 26" descr="http://www.vetmed.ucdavis.edu/ceh/images/polaroid/istock_horse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85720" y="3286124"/>
            <a:ext cx="1857388" cy="1857388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48" name="Picture 28" descr="http://t0.gstatic.com/images?q=tbn:ANd9GcRjTlKrm11DhntFFpHAp_t93_nLSHKlg4LCRIWgZDcn7k77qQk&amp;t=1&amp;usg=__YTluZq9mWLCC2GsIHVFfoD_6lBc=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42910" y="1571612"/>
            <a:ext cx="1500198" cy="156157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50" name="Picture 30" descr="http://t0.gstatic.com/images?q=tbn:ANd9GcRluSt8W1JJp3p3q3YXJnNgbnK1Cejy6YHObJFy2hpTcvTllLQ&amp;t=1&amp;usg=__EC7Kath1B27As5ibRwHUmZWXqlU=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572132" y="1928802"/>
            <a:ext cx="1214709" cy="178595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54" name="Picture 34" descr="http://www.treehugger.com/sonic-hedgehog-ll-year-old-pet-laws-kansas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42844" y="5286388"/>
            <a:ext cx="1809762" cy="135732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56" name="Picture 36" descr="http://t0.gstatic.com/images?q=tbn:ANd9GcQWH_rdILDsiI5n_qumP0AwaV7N_h4ZwHpSWxutci77fKKFpWo&amp;t=1&amp;usg=__L8307cmjjYLx9tcDe_PCafG99i4=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14282" y="214290"/>
            <a:ext cx="1714512" cy="1161849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24" name="Picture 4" descr="http://www.bluedogstoneworks.com/gifs/borders/birdtracks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000892" y="5715016"/>
            <a:ext cx="1136512" cy="1000132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500042"/>
            <a:ext cx="7215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</a:t>
            </a:r>
            <a:r>
              <a:rPr lang="sk-SK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sk-SK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you</a:t>
            </a:r>
            <a:r>
              <a:rPr lang="sk-SK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sk-SK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</a:t>
            </a:r>
            <a:r>
              <a:rPr lang="sk-SK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sk-SK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your</a:t>
            </a:r>
            <a:r>
              <a:rPr lang="sk-SK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sk-SK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attention</a:t>
            </a:r>
            <a:r>
              <a:rPr lang="sk-SK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endParaRPr lang="sk-SK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Usmiata tvár 2"/>
          <p:cNvSpPr/>
          <p:nvPr/>
        </p:nvSpPr>
        <p:spPr>
          <a:xfrm>
            <a:off x="3214678" y="4572008"/>
            <a:ext cx="2000264" cy="192882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195</Words>
  <Application>Microsoft Office PowerPoint</Application>
  <PresentationFormat>Prezentácia na obrazovke (4:3)</PresentationFormat>
  <Paragraphs>60</Paragraphs>
  <Slides>6</Slides>
  <Notes>0</Notes>
  <HiddenSlides>0</HiddenSlides>
  <MMClips>15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Arkáda</vt:lpstr>
      <vt:lpstr>Animals</vt:lpstr>
      <vt:lpstr>Snímka 2</vt:lpstr>
      <vt:lpstr>Snímka 3</vt:lpstr>
      <vt:lpstr>Snímka 4</vt:lpstr>
      <vt:lpstr>Snímka 5</vt:lpstr>
      <vt:lpstr>Snímka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simova</dc:creator>
  <cp:lastModifiedBy>simova</cp:lastModifiedBy>
  <cp:revision>21</cp:revision>
  <dcterms:created xsi:type="dcterms:W3CDTF">2010-10-21T15:33:59Z</dcterms:created>
  <dcterms:modified xsi:type="dcterms:W3CDTF">2010-10-21T19:18:10Z</dcterms:modified>
</cp:coreProperties>
</file>