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FF3300"/>
    <a:srgbClr val="FFCC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tx2">
                <a:lumMod val="50000"/>
              </a:schemeClr>
            </a:gs>
            <a:gs pos="7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flinders-pol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7536">
            <a:off x="1773059" y="640777"/>
            <a:ext cx="4502540" cy="547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66"/>
                </a:solidFill>
              </a:rPr>
              <a:t>Ob</a:t>
            </a:r>
            <a:r>
              <a:rPr lang="sk-SK" sz="6600" dirty="0" smtClean="0">
                <a:solidFill>
                  <a:srgbClr val="FFCC00"/>
                </a:solidFill>
              </a:rPr>
              <a:t>yva</a:t>
            </a:r>
            <a:r>
              <a:rPr lang="sk-SK" sz="6600" dirty="0" smtClean="0">
                <a:solidFill>
                  <a:srgbClr val="FF5050"/>
                </a:solidFill>
              </a:rPr>
              <a:t>te</a:t>
            </a:r>
            <a:r>
              <a:rPr lang="sk-SK" sz="6600" dirty="0" smtClean="0">
                <a:solidFill>
                  <a:srgbClr val="C00000"/>
                </a:solidFill>
              </a:rPr>
              <a:t>lia</a:t>
            </a:r>
            <a:endParaRPr lang="sk-SK" sz="6600" dirty="0">
              <a:solidFill>
                <a:srgbClr val="C00000"/>
              </a:solidFill>
            </a:endParaRPr>
          </a:p>
        </p:txBody>
      </p:sp>
      <p:pic>
        <p:nvPicPr>
          <p:cNvPr id="4" name="Obrázok 3" descr="aboriginals-p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1540">
            <a:off x="381000" y="1524000"/>
            <a:ext cx="2695643" cy="3276600"/>
          </a:xfrm>
          <a:prstGeom prst="rect">
            <a:avLst/>
          </a:prstGeom>
        </p:spPr>
      </p:pic>
      <p:pic>
        <p:nvPicPr>
          <p:cNvPr id="5" name="Obrázok 4" descr="red-centre-uluru-sunset-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7372">
            <a:off x="2980485" y="2914354"/>
            <a:ext cx="2946400" cy="3581400"/>
          </a:xfrm>
          <a:prstGeom prst="rect">
            <a:avLst/>
          </a:prstGeom>
        </p:spPr>
      </p:pic>
      <p:pic>
        <p:nvPicPr>
          <p:cNvPr id="6" name="Obrázok 5" descr="Sydney_Hostel_bridgeclimb-p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0318">
            <a:off x="5572374" y="1383107"/>
            <a:ext cx="3166281" cy="384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66"/>
                </a:solidFill>
              </a:rPr>
              <a:t>Jed</a:t>
            </a:r>
            <a:r>
              <a:rPr lang="sk-SK" sz="6600" dirty="0" smtClean="0">
                <a:solidFill>
                  <a:srgbClr val="FFCC00"/>
                </a:solidFill>
              </a:rPr>
              <a:t>lo</a:t>
            </a:r>
            <a:r>
              <a:rPr lang="sk-SK" sz="6600" dirty="0" smtClean="0"/>
              <a:t> </a:t>
            </a:r>
            <a:r>
              <a:rPr lang="sk-SK" sz="6600" dirty="0" smtClean="0">
                <a:solidFill>
                  <a:srgbClr val="FF5050"/>
                </a:solidFill>
              </a:rPr>
              <a:t>a pi</a:t>
            </a:r>
            <a:r>
              <a:rPr lang="sk-SK" sz="6600" dirty="0" smtClean="0">
                <a:solidFill>
                  <a:srgbClr val="C00000"/>
                </a:solidFill>
              </a:rPr>
              <a:t>tie</a:t>
            </a:r>
            <a:endParaRPr lang="sk-SK" sz="6600" dirty="0">
              <a:solidFill>
                <a:srgbClr val="C00000"/>
              </a:solidFill>
            </a:endParaRPr>
          </a:p>
        </p:txBody>
      </p:sp>
      <p:pic>
        <p:nvPicPr>
          <p:cNvPr id="4" name="Obrázok 3" descr="images-p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4281">
            <a:off x="304800" y="1295400"/>
            <a:ext cx="1896587" cy="2305334"/>
          </a:xfrm>
          <a:prstGeom prst="rect">
            <a:avLst/>
          </a:prstGeom>
        </p:spPr>
      </p:pic>
      <p:pic>
        <p:nvPicPr>
          <p:cNvPr id="5" name="Obrázok 4" descr="Australian Cheese Experience-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4189">
            <a:off x="2818170" y="2981758"/>
            <a:ext cx="2648860" cy="3219735"/>
          </a:xfrm>
          <a:prstGeom prst="rect">
            <a:avLst/>
          </a:prstGeom>
        </p:spPr>
      </p:pic>
      <p:pic>
        <p:nvPicPr>
          <p:cNvPr id="6" name="Obrázok 5" descr="deep_fried_australian_potatoes_with_cheese-p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2397">
            <a:off x="5089315" y="1498456"/>
            <a:ext cx="2272723" cy="2762534"/>
          </a:xfrm>
          <a:prstGeom prst="rect">
            <a:avLst/>
          </a:prstGeom>
        </p:spPr>
      </p:pic>
      <p:pic>
        <p:nvPicPr>
          <p:cNvPr id="7" name="Obrázok 6" descr="imgname--age_and_the_australian_riesling---50226711--flickr_2256495330 (1)-p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657600"/>
            <a:ext cx="2192741" cy="2665314"/>
          </a:xfrm>
          <a:prstGeom prst="rect">
            <a:avLst/>
          </a:prstGeom>
        </p:spPr>
      </p:pic>
      <p:pic>
        <p:nvPicPr>
          <p:cNvPr id="8" name="Obrázok 7" descr="lamb_bbq-po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30077">
            <a:off x="615150" y="3590113"/>
            <a:ext cx="2345141" cy="285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Čo</a:t>
            </a:r>
            <a:r>
              <a:rPr lang="sk-SK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66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tu mô</a:t>
            </a:r>
            <a:r>
              <a:rPr lang="sk-SK" sz="66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žete</a:t>
            </a:r>
            <a:r>
              <a:rPr lang="sk-SK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zažiť</a:t>
            </a:r>
            <a:endParaRPr lang="sk-SK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ea018363-p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6811">
            <a:off x="228600" y="1600200"/>
            <a:ext cx="2100562" cy="2553269"/>
          </a:xfrm>
        </p:spPr>
      </p:pic>
      <p:pic>
        <p:nvPicPr>
          <p:cNvPr id="5" name="Obrázok 4" descr="4482736857_f79e053b86-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4385">
            <a:off x="705415" y="3490787"/>
            <a:ext cx="2476698" cy="3010469"/>
          </a:xfrm>
          <a:prstGeom prst="rect">
            <a:avLst/>
          </a:prstGeom>
        </p:spPr>
      </p:pic>
      <p:pic>
        <p:nvPicPr>
          <p:cNvPr id="6" name="Obrázok 5" descr="images (1)-p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63925">
            <a:off x="5092612" y="1488874"/>
            <a:ext cx="1724426" cy="2096069"/>
          </a:xfrm>
          <a:prstGeom prst="rect">
            <a:avLst/>
          </a:prstGeom>
        </p:spPr>
      </p:pic>
      <p:pic>
        <p:nvPicPr>
          <p:cNvPr id="7" name="Obrázok 6" descr="4-p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447800"/>
            <a:ext cx="1975183" cy="2400869"/>
          </a:xfrm>
          <a:prstGeom prst="rect">
            <a:avLst/>
          </a:prstGeom>
        </p:spPr>
      </p:pic>
      <p:pic>
        <p:nvPicPr>
          <p:cNvPr id="8" name="Obrázok 7" descr="stock-photo-happy-group-of-students-studying-and-working-together-in-a-college-library-52232947-po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12827">
            <a:off x="5959661" y="3048311"/>
            <a:ext cx="2674846" cy="3251321"/>
          </a:xfrm>
          <a:prstGeom prst="rect">
            <a:avLst/>
          </a:prstGeom>
        </p:spPr>
      </p:pic>
      <p:pic>
        <p:nvPicPr>
          <p:cNvPr id="9" name="Obrázok 8" descr="australia_zoo_420-420x0-po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09969">
            <a:off x="3137027" y="4026419"/>
            <a:ext cx="1981200" cy="2408183"/>
          </a:xfrm>
          <a:prstGeom prst="rect">
            <a:avLst/>
          </a:prstGeom>
        </p:spPr>
      </p:pic>
      <p:pic>
        <p:nvPicPr>
          <p:cNvPr id="10" name="Obrázok 9" descr="hot-air-balloon-ride-po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35196">
            <a:off x="7127743" y="1218663"/>
            <a:ext cx="1645829" cy="200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sk-SK" sz="66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66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sk-SK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Australia Day Crowd Shot-p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1650">
            <a:off x="2796934" y="2358172"/>
            <a:ext cx="3166281" cy="3848669"/>
          </a:xfrm>
        </p:spPr>
      </p:pic>
      <p:pic>
        <p:nvPicPr>
          <p:cNvPr id="5" name="Obrázok 4" descr="Cricket_Australia_003-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9914">
            <a:off x="381000" y="3429000"/>
            <a:ext cx="2414009" cy="2934269"/>
          </a:xfrm>
          <a:prstGeom prst="rect">
            <a:avLst/>
          </a:prstGeom>
        </p:spPr>
      </p:pic>
      <p:pic>
        <p:nvPicPr>
          <p:cNvPr id="6" name="Obrázok 5" descr="imageH0.cms_event_20070719_0505376670000-p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1305">
            <a:off x="5943600" y="304800"/>
            <a:ext cx="2727455" cy="3315269"/>
          </a:xfrm>
          <a:prstGeom prst="rect">
            <a:avLst/>
          </a:prstGeom>
        </p:spPr>
      </p:pic>
      <p:pic>
        <p:nvPicPr>
          <p:cNvPr id="7" name="Obrázok 6" descr="Roxy_Carly-p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66583">
            <a:off x="457200" y="381000"/>
            <a:ext cx="2351319" cy="2858069"/>
          </a:xfrm>
          <a:prstGeom prst="rect">
            <a:avLst/>
          </a:prstGeom>
        </p:spPr>
      </p:pic>
      <p:pic>
        <p:nvPicPr>
          <p:cNvPr id="8" name="Obrázok 7" descr="South Africa vs Australia, South Africa vs Australia live, South Africa vs Australia live 2010 Tri-Nations Rugby Tournament, South Africa vs Australia Live on pc, South Africa vs Australia live onlineSouth Africa vs-po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30358">
            <a:off x="5877480" y="3413334"/>
            <a:ext cx="25075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sk-SK" sz="66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sk-SK" sz="66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sk-SK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sk-SK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BuildingNewScan4-p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85994">
            <a:off x="304800" y="381000"/>
            <a:ext cx="2602077" cy="3162869"/>
          </a:xfrm>
        </p:spPr>
      </p:pic>
      <p:pic>
        <p:nvPicPr>
          <p:cNvPr id="6" name="Obrázok 5" descr="images (2)-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3908">
            <a:off x="6196855" y="3494813"/>
            <a:ext cx="2539387" cy="3086669"/>
          </a:xfrm>
          <a:prstGeom prst="rect">
            <a:avLst/>
          </a:prstGeom>
        </p:spPr>
      </p:pic>
      <p:pic>
        <p:nvPicPr>
          <p:cNvPr id="7" name="Obrázok 6" descr="moomba-fireworks-p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6574">
            <a:off x="3325083" y="1152138"/>
            <a:ext cx="3166281" cy="3848669"/>
          </a:xfrm>
          <a:prstGeom prst="rect">
            <a:avLst/>
          </a:prstGeom>
        </p:spPr>
      </p:pic>
      <p:pic>
        <p:nvPicPr>
          <p:cNvPr id="8" name="Obrázok 7" descr="r496307_2599252-p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0438">
            <a:off x="516029" y="3122505"/>
            <a:ext cx="2727455" cy="3315269"/>
          </a:xfrm>
          <a:prstGeom prst="rect">
            <a:avLst/>
          </a:prstGeom>
        </p:spPr>
      </p:pic>
      <p:pic>
        <p:nvPicPr>
          <p:cNvPr id="9" name="Obrázok 8" descr="sydney_mardi_gras_parad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88580">
            <a:off x="6536210" y="224569"/>
            <a:ext cx="2308826" cy="2895600"/>
          </a:xfrm>
          <a:prstGeom prst="rect">
            <a:avLst/>
          </a:prstGeom>
        </p:spPr>
      </p:pic>
      <p:pic>
        <p:nvPicPr>
          <p:cNvPr id="10" name="Obrázok 9" descr="col1-photo3-po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37704">
            <a:off x="3648023" y="4275965"/>
            <a:ext cx="1896587" cy="23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415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FF66"/>
                </a:solidFill>
              </a:rPr>
              <a:t>Martina </a:t>
            </a:r>
            <a:r>
              <a:rPr lang="sk-SK" dirty="0" err="1" smtClean="0">
                <a:solidFill>
                  <a:srgbClr val="FFFF66"/>
                </a:solidFill>
              </a:rPr>
              <a:t>kočišová</a:t>
            </a:r>
            <a:r>
              <a:rPr lang="sk-SK" dirty="0" smtClean="0">
                <a:solidFill>
                  <a:srgbClr val="FFFF66"/>
                </a:solidFill>
              </a:rPr>
              <a:t>, </a:t>
            </a:r>
            <a:r>
              <a:rPr lang="sk-SK" dirty="0" smtClean="0">
                <a:solidFill>
                  <a:srgbClr val="FFCC00"/>
                </a:solidFill>
              </a:rPr>
              <a:t>Stanislava </a:t>
            </a:r>
            <a:r>
              <a:rPr lang="sk-SK" dirty="0" err="1" smtClean="0">
                <a:solidFill>
                  <a:srgbClr val="FFCC00"/>
                </a:solidFill>
              </a:rPr>
              <a:t>HOrČÍkovÁ</a:t>
            </a:r>
            <a:r>
              <a:rPr lang="sk-SK" dirty="0" smtClean="0">
                <a:solidFill>
                  <a:srgbClr val="FFCC00"/>
                </a:solidFill>
              </a:rPr>
              <a:t>, </a:t>
            </a:r>
            <a:r>
              <a:rPr lang="sk-SK" dirty="0" err="1" smtClean="0">
                <a:solidFill>
                  <a:srgbClr val="FF6600"/>
                </a:solidFill>
              </a:rPr>
              <a:t>AdriÁna</a:t>
            </a:r>
            <a:r>
              <a:rPr lang="sk-SK" dirty="0" smtClean="0">
                <a:solidFill>
                  <a:srgbClr val="FF6600"/>
                </a:solidFill>
              </a:rPr>
              <a:t> </a:t>
            </a:r>
            <a:r>
              <a:rPr lang="sk-SK" dirty="0" err="1" smtClean="0">
                <a:solidFill>
                  <a:srgbClr val="FF6600"/>
                </a:solidFill>
              </a:rPr>
              <a:t>KosteckÁ</a:t>
            </a:r>
            <a:r>
              <a:rPr lang="sk-SK" dirty="0" smtClean="0">
                <a:solidFill>
                  <a:srgbClr val="FF6600"/>
                </a:solidFill>
              </a:rPr>
              <a:t>, </a:t>
            </a:r>
            <a:r>
              <a:rPr lang="sk-SK" dirty="0" err="1" smtClean="0">
                <a:solidFill>
                  <a:srgbClr val="FF3300"/>
                </a:solidFill>
              </a:rPr>
              <a:t>adriÁna</a:t>
            </a:r>
            <a:r>
              <a:rPr lang="sk-SK" dirty="0" smtClean="0">
                <a:solidFill>
                  <a:srgbClr val="FF3300"/>
                </a:solidFill>
              </a:rPr>
              <a:t> </a:t>
            </a:r>
            <a:r>
              <a:rPr lang="sk-SK" dirty="0" err="1" smtClean="0">
                <a:solidFill>
                  <a:srgbClr val="FF3300"/>
                </a:solidFill>
              </a:rPr>
              <a:t>SpiŠakovÁ</a:t>
            </a:r>
            <a:endParaRPr lang="sk-SK" dirty="0">
              <a:solidFill>
                <a:srgbClr val="FF33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0" y="2286000"/>
            <a:ext cx="9144000" cy="1500187"/>
          </a:xfrm>
        </p:spPr>
        <p:txBody>
          <a:bodyPr>
            <a:noAutofit/>
          </a:bodyPr>
          <a:lstStyle/>
          <a:p>
            <a:pPr algn="ctr"/>
            <a:r>
              <a:rPr lang="sk-SK" dirty="0" smtClean="0"/>
              <a:t> </a:t>
            </a:r>
            <a:r>
              <a:rPr lang="sk-SK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Ďakujeme za pozornosť</a:t>
            </a:r>
            <a:endParaRPr lang="sk-SK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4600" y="4572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dirty="0" smtClean="0">
                <a:solidFill>
                  <a:srgbClr val="FFFF66"/>
                </a:solidFill>
              </a:rPr>
              <a:t>ZD</a:t>
            </a:r>
            <a:r>
              <a:rPr lang="sk-SK" sz="6600" dirty="0" smtClean="0">
                <a:solidFill>
                  <a:srgbClr val="FFCC00"/>
                </a:solidFill>
              </a:rPr>
              <a:t>R</a:t>
            </a:r>
            <a:r>
              <a:rPr lang="sk-SK" sz="6600" dirty="0" smtClean="0">
                <a:solidFill>
                  <a:srgbClr val="FF6600"/>
                </a:solidFill>
              </a:rPr>
              <a:t>O</a:t>
            </a:r>
            <a:r>
              <a:rPr lang="sk-SK" sz="6600" dirty="0" smtClean="0">
                <a:solidFill>
                  <a:srgbClr val="FF3300"/>
                </a:solidFill>
              </a:rPr>
              <a:t>JE</a:t>
            </a:r>
            <a:endParaRPr lang="sk-SK" sz="6600" dirty="0">
              <a:solidFill>
                <a:srgbClr val="FF33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447800" y="1752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www.australia.sk</a:t>
            </a:r>
            <a:endParaRPr lang="sk-SK" sz="28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www.google.sk</a:t>
            </a:r>
            <a:r>
              <a:rPr lang="sk-SK" sz="2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k-SK" sz="2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img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28</Words>
  <Application>Microsoft Office PowerPoint</Application>
  <PresentationFormat>Prezentácia na obrazovke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Obyvatelia</vt:lpstr>
      <vt:lpstr>Jedlo a pitie</vt:lpstr>
      <vt:lpstr>Čo tu môžete zažiť</vt:lpstr>
      <vt:lpstr>Šport</vt:lpstr>
      <vt:lpstr>Kultúra</vt:lpstr>
      <vt:lpstr>Martina kočišová, Stanislava HOrČÍkovÁ, AdriÁna KosteckÁ, adriÁna SpiŠakovÁ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Megy</dc:creator>
  <cp:lastModifiedBy>Megy</cp:lastModifiedBy>
  <cp:revision>30</cp:revision>
  <dcterms:created xsi:type="dcterms:W3CDTF">2010-11-15T21:10:57Z</dcterms:created>
  <dcterms:modified xsi:type="dcterms:W3CDTF">2010-11-17T21:13:36Z</dcterms:modified>
</cp:coreProperties>
</file>