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063B28-694F-429E-8C66-6336D096AC3D}" type="datetimeFigureOut">
              <a:rPr lang="sk-SK" smtClean="0"/>
              <a:t>12.1.2015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4E6111-F37F-4C65-9BD2-927B7782F45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Cestovný ruch Ukrajiny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J.Stašák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r>
              <a:rPr lang="sk-SK" dirty="0" smtClean="0"/>
              <a:t>3tí najväčší exportér obilnín na svete</a:t>
            </a:r>
          </a:p>
          <a:p>
            <a:r>
              <a:rPr lang="sk-SK" dirty="0" smtClean="0"/>
              <a:t>77% Ukrajincov nikdy nebolo za hranicami svojej domoviny</a:t>
            </a:r>
          </a:p>
          <a:p>
            <a:r>
              <a:rPr lang="sk-SK" dirty="0" smtClean="0"/>
              <a:t>Ročne sa počet obyvateľov zníži o 15Otis.</a:t>
            </a:r>
          </a:p>
          <a:p>
            <a:r>
              <a:rPr lang="sk-SK" dirty="0" smtClean="0"/>
              <a:t>Ukrajina patrí medzi najvzdelanejšie krajiny sveta. 99,4% vie písať a čítať a 70% má stredoškolské vzdelanie</a:t>
            </a:r>
          </a:p>
          <a:p>
            <a:r>
              <a:rPr lang="sk-SK" dirty="0" smtClean="0"/>
              <a:t>Ukrajinčina je jeden z troch najkrajších jazykov sveta- po francúzštine :DD a perzštine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183880" cy="105156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-44003" y="2967335"/>
            <a:ext cx="9232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VĎAKA ZA POZORNOSŤ</a:t>
            </a:r>
            <a:endParaRPr lang="sk-SK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Chrám svätej Sofie</a:t>
            </a:r>
            <a:endParaRPr lang="sk-SK" dirty="0"/>
          </a:p>
        </p:txBody>
      </p:sp>
      <p:pic>
        <p:nvPicPr>
          <p:cNvPr id="1026" name="Picture 2" descr="http://cokdykam.mraveniste.cz/media/cache/5c/c5/5cc56db7f77e90758c536a671d07a2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494" y="2420888"/>
            <a:ext cx="6250904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Kyjevsko-pečerská</a:t>
            </a:r>
            <a:r>
              <a:rPr lang="sk-SK" dirty="0" smtClean="0"/>
              <a:t> </a:t>
            </a:r>
            <a:r>
              <a:rPr lang="sk-SK" dirty="0" err="1" smtClean="0"/>
              <a:t>lavra</a:t>
            </a:r>
            <a:endParaRPr lang="sk-SK" dirty="0"/>
          </a:p>
        </p:txBody>
      </p:sp>
      <p:sp>
        <p:nvSpPr>
          <p:cNvPr id="39938" name="AutoShape 2" descr="data:image/jpeg;base64,/9j/4AAQSkZJRgABAQAAAQABAAD/2wCEAAkGBxQTEhUUExQWFRQXGBgYFxgYFxgbGBcYGBcZFxgXGBkcHSggGBwlHBgXITEhJSorLi4uFx8zODMsNygtLisBCgoKDg0OFxAQGiwkHCQsLCwsLCwsLCwsLCwsLCwsLCwsLCwsLCwsLCwsLCwsLCwsLCwsLCwsLCwsLCwsLCwsLP/AABEIAKwBJAMBIgACEQEDEQH/xAAcAAABBQEBAQAAAAAAAAAAAAAFAQIDBAYABwj/xABAEAACAQIEAwYDBwEGBgMBAAABAhEAAwQSITEFQVEGEyJhcYEykaEUQlKxwdHw8RUjQ5LS4QcWYnKCojNTspP/xAAYAQEBAQEBAAAAAAAAAAAAAAAAAQIDBP/EACMRAQEBAAICAwACAwEAAAAAAAABEQIhEjEDQVEicQQywRP/2gAMAwEAAhEDEQA/AOPCMOf8JfYR+VRtwDDn/CH+Zh+tEA/pTp8xW2Wdx/ZhcpNssGjRZkHy1/egdrAMSsA+JigJI30305TW+rJLiGWfD8N/n5z+1a0Fh2XtfjuA+RH+mlHZZeV66PcftRlZ8qkX1qDFcRwF61dFtGYhpynNEwJPpVvhPDL160H74qDMDU6DTrpRHtBcy3sMd/ERp55R+tTdl7s2AAPhMfQUFM8ExAEC8pG2q/7VXxXDsRaUvmQgDUKORPNcsEVqu8FKTof2oMPhcXduMFVEJaYlFAMc5q++AxMg92mnJSAD660vAb6ZrWuoFwD3Kn9a1itQZYDEj/AB9GP+qq+I4u9sxctZT0zHn862gPlQPtDbTvLDMB8YBkDUSND1/wB6ATh+L3G8S27hG2gBHzyVM/GLkf8Ax3QfNZH/AORRjs4qDDoF16nzOtEfDTRl07QEDxK86/dpf+ZUj70+aj/VWnhToSKxt/hlsXnUbC7bAk/dIYsPPYU6Fw9pFgQRPPwn6eKp/wDmK1+If5WrQfZrf4R8qjfA2uaJ7qP2qAKnaO2Z1j1mDr5DSpF4/bJ3TyOY6/8ArpVniXBrLW2CqitEghBOmtZ7s9whXuKX8SlCxB2nMygfITVBw8etSBK68w2g9dKl/te1pqv+daeez+HP+EPmf3ph7M4c/wCGf8zfvUDRxq157xuPmNdR51N/aduRJifNT+RoTx/s7bSyz2lyldTLMZG2mu+1Uez/AGfW6z94xhQkRpJdQ2/kCKvQ0/25Z5/MfvXPxBBvPyJ/KqJ7I2Px3B7j9qaex9vlcu/+v+moCX2pf+r/ACmlN9YkHnEc+e43G1ZrjvZ3ubfeI7tB1kjQddtdYqDgXBnvF81xkyQNDMkievT86o1D4td5ge+nrpSHErpqNfI0Mbss3LEN7g/6qQ9mbvLEt/lP+qgKHEL+IVxvp+IUA4lwa/bQv3zPk1gKZHU/FpVDhf2i+2UXCsANJJ9vWmDWF0/EPmKSF5EfMUIHBsSNBeX6j9Kd/Y+M/wDuT5sPyWgNLhiRoDXUD/sPF87ls+5/011QT5DS69ashK7LRVQzQi7hSS3mwPvWhKVC1mghsFoGp+dWluN1rkt1KFoBvFgzd2eauDTuDFkzDqxPzq9dtzXWrcUEn2g1xxB6CuriKIAYawVZYA8LsfnH7VoRij0qv3ImrCig77U3ShvGgbmQkfC00TyHpSXLM70A7hDFFKxpJPzoh9rP4RTrdipO5FBF9ub8NZ3G2CbrtB8TK2+0b1qO6FVruEkmgfbxxgafKpBjT0P0/euS0AKXu6Bl/GSrCNwRuJ1HlWd4EDauITPwkH5kj860ps+VRLhR0oJzxNejUv8Aaa9DTfswpThRQUuOY4PYuKAQSP1BoX2axBts+aSCF+YAH6UevYTSoLGAgzQXBxMdD/PSu/tCeXz0phw1MbC0FTtBjM2HdViSB+YPSh3ZfFlM4YzJB28vWiuKwnhNVMJgSGNUFxj/ACp4xE8jVIWTSmyepqCbiNw9zcga5GjUdDWa7IO3eMCd0WPQbCjOKsEqR1FDOG8NNtswnaKDTa04MOc+w/2oRfuMu5386qjHHl+dBou8H/V9f2rqCi69dUVNnrs1QLepwvCqJZNJUfejrXd5QTAU6KhDU4MaCSK4AU0NTgaIdPlXT5UoanBqBop4akzU8OKDg9LNdTooOWpQtMWnzQdFNK0+uoECUoSnK1OBoG5KaEqWa4VBwWly04UtBGyUxbdTmuFBGly0yjLcBuEnwc4EeIeVIVqrws3ZuZhFsMdcq7ltJaJ2q1fvqokmufxW3j21yk3ox0pi26F47tAFJCgaHc9KF3+LO/izew5V01MaG/i0XQnWhmO40oXwb7T0oG+JJJBOvX+edVTsJOsfUTQF8ZxZ4AnkCSOp5VVXi7AkSTQ5sRAy77/OqYvQaAviuJsU1JJ5aVVsYsgHTbb1qsMVUYv66UUWTi14aBtPSuoYWPUV1Ua4CnBaaDT1NEOUGngGmq1PmgUU4UirUqpQIKUU/uj5UotmiEFOFOFrzpRbPWgQCnqKTuz1pchoHAU6KblNPC0HCnTXAUtAhrstOpDNAoQU7So4b+GkUEsFEljyGug3qVUoWSq6STpJjbXeuNU2stde2qFcxYfGuZYI6Ea6xRHH8Pe00MBrJBHwkdR09OVc5z3neK2dSos1KHqPu6aWgxz/AJ511ZTl6r42/kQtmyRHiImNQNqcSffl50KuI2Im2gJkiTGgG+vTUVjlZliyL2D4uQjRjLdnMDmPcd4zQDoB19a8/fFMx1afn+u1b3gPY0u5Q3FnUwZBjURH/lWNx/B7tjEizdttbJPhnZpbdDsw1rz/AOPk411+T3FIvHMefnFT2rwJ5bT/AD5/Sm45Bbu3EjZ2GvkY/Y1XW2J0InryivRLsc7DXvgkQY1H6Ul64AxAOx3/AGqriiVb8qicmZraJmbWfakca02zJ5VxBPIn26VFRBvWp0u6U21ZZtIj8q5sMwIHL8qaLtrCOwkR7muplrMojMfaK6s6rYKnkaeLRpxufyaStslFsczT1A8zUc0uagmDxypwuGoBNOWaCwL1Pt3arC3UimP6UFsGlFVcxPWn97HKiLFKKrpf6x86UYkciJ6UVZFLNVvtB6fWobmPAB012oL4elzUJOOJnWI/kGpftuRRmiammCBJpjNAkmheJ4jpr0mBuI3O9VbePEHN7ztU0xev4+OelP4fnu3VysikEGWmAOe1CL+IQlgCI0iOtTW8Ui2iSCSZ3KQY+7lP5xXH5rfHP3pvjk7GThMlzI+jB8pC3PiMZhkI2ldee3lV3iYS3bs3LaMS2fXvGuE5RoNdN5OnQ1nrnGVuX0ZQSqOrLMDRUKGYEQczH3o9ZxCNaWwl1syNIyhiGBJMEgQInc6Vjn8fHjPKT+V/6nH5fK5qriMZlYs4KDMBBXKczgGMsmN+vSqD35YiYKlvcAA8vUD3pO3GfLYY52QqrLcJmWliAdPCQDoIG/lQ48QtjCwWt94fESVY3CS0aMNFGUDQ9NK6eeceOxc23Gg4KxfISZ1kjoZ0pnfXLLfDAbWBvO06HTas1wDibG48EiRJA01X+taK3jWR5JAnKAWjWRsAdztp51y+X4ufO7K1x5SexjB8QxCq921bzXQBkRgZYEx67GlxmGx2KFi7ibdu2bdzNlg5onYDWeR5bDpVfC8UvucwjvSD93fLCjyB1FXrmNv3LgXvC2T4oIGVso3A2Mn+TXOf4/PLNX/0n4w/bLh3dYhmZSFueIeegzfX86zufKD0P5UW7XXmN0SSSVQ6mYzCSdaEpt6fKvVxmSRi9qOMYHUamqrEkwN6K3MNIk/QaVX7sjlrXSVnD8ICq6mOutTHFdNKqXLRI8+lQlCB+nnUqrbY06imrdMSOdVQTFSi4dBy8vKornuGaWpAOldQbdT5U8sapd7508XfOtsJ4rgtQprUgWgmEU9HHlVUgCmNiQKC812u7yoLd4Go8TcgdfSqLH2upDdEZiaz1zGeKAen6zUN3HHUExE71nVwQxvEgNvn+VR2OJiZPTl5/wBKz+Kuk9Nt4+VRLijPLWPoazq43C8QUrGYbT7VAbiz8Whg6ehn8hWVTFEkD2p93FnQev8APzp5GDuKxqqYkEae9UeLY2YZdTy9vKhOYkj1qHEKT5VFxZPFWbnA9dqlbEFpM+fr50EDakax/X9qt4NW367etA9brd5pzgD8hWlThudSZGgP3gJgTAHPSqHA+GAsxujUQVM67hdR6ka0Zu8MlSUOb5HQ6jZtK1xxw+Xzt6Lw7hlu4gYMw9xpG4ojwzDO1zLbclAsbsFdpmDESI9qy+GwjliiXIg5iJ6EA6iRz1E860PBcK4YZrxQDUZTm1BBgjzANLJfbHLeP+s7a/E+NO7a1KHwwfCNeUgzWQ4Xw3CnvLLuYdigP3hDAhgYj4h8q0+K4jNkqoLQwbM0DWYideRob2UwuZiLeXOF8eaTrAuDdd9AZFTr7Xx5ZPFlLHBHsYh1mVC3MrbZgV8LR8ql7UXyrWSozEOhiJj4da1nGw6rZZ2LFy4CnSCFbrqdAToKHMJYAr+E6HeOW1Xi67fsc7Pgd4PIuPyP6VJw3DsmMxOYFVcqUJEBhFvQE76g0O4TcAD6lYLcjrp5daOXHXvLOVGYkLIYwDHTeAfSlJXmnbtGTEpJWO6WYYaESsEctqzr3+a+h/pWp7dgvilAQAhNTMz4mj5eQ50CfAkbiJ6ggT5T+1YvKOklxWbExA60haRpoalxmHAylBoBqZJE79ByqsVbbQSOtJVd3gExz2muujMtURznlNOW5AiaqHraaPpVhBl89Kg+08p3pVvGf586CybfmPeuqv3sbc9aShrR3L0kb6mIIPSas3Ugb6gTHLXQD50DxbsFUkyFIJ1M/Ib1Pfxh1MiQD+Wn886uoIYe+8kzI5afl1opZ4lkJWFYPbacykkZYaVIIg6b1lRivQfnoN/50qphuIM+JzToimJ9RM1LNmLOh3FcUnQDyqjaxxJ12k/OpuN4HKVup/8AE8ER90/hNBlbnPM+3X+eVUwXxOKYCQdOddYx5OjajlQ7CvmYDffwknWAT0rWYTE4cwblu3qAQMggDq3rvtQA0wV247ZEZlG7AaA6xrz32pMfwbEzPdOdtVUwdK9DwPGrJMF7YGwGYD5DeiRxlr8a/OrkZ1463Dr+3c3f/wCbftVU4ZpPUcunWvcrF5SQysDBB0IO1EOPYexkzXbdu4JHxKCdeYMSKYsrwS1aYEH3Bq1iLZmf6/71u8f2ewlwF7SuhnQW7qtJiTCuNh5HnXn1zO9wLbVmBAMj030rF6a2HsI3EEddPz1qVUMwApiJnoSBpr516DjMbetwLj4Z5UsJR0kCBE5n11HKguO4rcCnJhArEAi5ZMg8xM2gY8q1jG1SxWAwJsh0xKi6AWVGUgQUkoT90gkDU8qAm6VYJadGnmm+oJiT0q3i8birwyuSqxrpl+p1+VCLmBVY1I1+LYew3NLxh5CXDLN7vV0aC6yTuQGU6+6g6Vq7AFgPJAUhQDyAWQJ6aGn4+4y3wfCy+EZAZ1B1MEc/0oP2vuPlexaClXIZwDPdkQO7BmD8OukDzrM42X2mX2Xs1xJDiSggQtwRpycCdOpE+9bnshbYXvH4pd2WdYBXQeUa149a4TdTVYB/6Tlj3FWF45isKwYXGVuXincRoD61vYPZe1GTDYd85AE5zoTEsq7xqZIrK9jO0+FS5LZlzA5pVvFCkD6VjcB2kHe99cW5dYA5ZcmM5JM6+Ia6TtR7DdpUa2/dHLfdB4YAFt9SSJJLakms4vTV8T7QWsQ4tWkb+7hizeCA2cAhRvMxr59KG4plzLm28HzzCPrWO4JxHE2rzviH7wOgRj97wklTtrEn51oXxJu5cltnBCzBChYMySQegrXpLWiwIkPpzP5UYvXE+12AJzi3azbxlJcLHKZDfSs0korM9wqp1YT4R15SaE2+0jPF20lxr2ltQXtjwpLJrM6ZjpHOs+SaMdp2U3WtQSzj7oJb4tCOmx1qDF9mjdtksQtzdZkgeRqv2f43iTdy4jDyzHW4hSVBOmdc3w+Y+Ro/xziRwrHMV8ABbTMcx2QDYnUe9cs71bz5PLsbavI7WWjMoggGRHX5e9QYnBLkkSWGjS3TmB0kGtqnDsPdUnKYeSWhldGYyYB3130IqG52NWDluzm/ENAD0I5a9K1uL5z7ef2LfM8zH1rr9sSI61qMV2Te2CcwKjcyNOXkaHXOC8w0/wA9a1rUwJuLE9I/2/So7rS3Pb8qLPw4jmDVW9gmk6A9Ov5U1VS5E7muqS7gmn966rqL64nOijkRqDHMc6oC7IjnOX5HU/Sr+G4WUt3GYHwHkNIIDan0P0pmIazaNxrdwGWGRZ1ylcxYk6gSY9qTv0mnYTCFmAcFQRE8/I1e4Zwi0pvOpb+5zK8jXwgMY110odwnEI5bPfFiCrKZUSdQRLa+wPOj9rFoM2XF2Bm+L4JM6SfFB961JcNaPgvCUv4EspY94l02wQAqEWu8UsIPP8q8/wCJ8Ku2FzvlKlozKZE7gajeBWp4txz7Nh0WziGvZgrXNFFoE6C2Am/mR1jrFfGY3v1DG3bC6mFUxqsHSTPP5ms/YyGCfNcAQ6gEmRtA/pWk4esMfxEKpWR4AMw0nqFJnzqtclXRA4EksoyINhlg6AkQx36Vc4dwe7cxFq2pGa/CSQw8CwrsCpMMFnUwJ9aosYewe6ZEMMVcK5g5TOhO+1GSG8GUCAfHI3WDtp1iiP8AxCwOFt4e7cw4WbINq5aUhSQAFZydgcpmTvEb154O2dtltg27i5GVhlZTOXkZjekg3QUm58K93k988/lFEu0uItWWtmQENq1E6tnbMWM6mMpT5GsInbO07hgbqkKyxlkSSCGMNyjpzq1xjiKYk2zbUsRYVC9wqiCVUmN2JBkDSia9P7HlLiK6sB47ikCP7yUQgTOuWCefOvM72JdZtIi2kkgwpkweZO9WeF4t7Ni3Z74Hu5IZTBLFAhMzOoH1NQ4nFWwyC43xGF0LGT6bVnyjHmHf8QeCXvs1nEW2e7Y+8sEtbOup38OhE8tKH8L4qWGHY3MjWwAwJ1YBlMTykL9a098d4uViWT8JJj5TFUjw+1+Ae0ip5p5wOXiLn7SVvatm7vxzlbU6SdN406VPaxF91szkJQxdDop7xCRqDl0MSNOdU+IcPsyAF2O8sQPada0ljAucuVkYMJBgxA9/MVd5X0t5W+gIcKy38yZskyDm8W2x161Yhx3h7qSJKQ48W8DWYPnRs8Nu7Ta+Z57U08NvdEP/AJEfpU/l+J5cvwGcSlslLqljDgZCbesSeo56a1m+1PCHRx3ee6InRDA9wTrW9+w3hug9nH6gVFdw96NLTf8Aofyart/DeX4wHC+EYgWzeNpu6GjtySTEt+HWNT1oj/ZFxzGRpGxAP0POva+yPAymGtsVCG4pa6bpBGe5khQuzwAV1gHOdINZjiuEIZxaa6SS2UB1FpQSdNpgdBV3G/7efdksWr38twEwrkQeaa6qd9J+Qr0AXVCAh8qyQBCaEGI009t6D8B7GrhzeIfMbgZVGWO7VpEBiSSQDv8ASiX/AC8wQIHXKDOxnNvm311196x58Tr7Q4hkuiGdSBqVIIjzIzae9VuH8P8A79bneKyhWCKoyqAVMRqRHPzqnxXgmKVma2quCpz5nC5gJAyjWNCd/wClvh+Ca0to3YtqFIAU5sqhIBJ0nQ7CdqeUM4tFwbCW1v8AeNJJEMARAADSd/M0K4iFxHjfK0knVjEk6yBoTWfwt9sJdYOWZu7z+HxKUZFXMDoQPBrI3JoAOJEILZVe7DZ4z/ez55mOvKr1VuX29BRyugyjyE6e39Kk4Zfa5cW2GCg6nXQRrpPXp51hv+aLfeZ2Rg5XL4SCCJzbxJqzwXtPbwzK2RnAJYDMBJJJg9RJ2ph4xsv+ICquHVUkLnUzJzPKtJ9Bp868++1kaBmB9+oJpeK9pHxT5iHygQo0hB0An6+tVrWNP3JncHcj9qRr+kyYsmf7yTPl1np7U43XjQzty89aHPhMVekrl8wSA3rlPi+lL3VxPCRtuJ119aaHX8K7Gc0adPMmuqC3ebXxEa9CfrXVdFnFYx7rNEljzPpl3NFU7xMOiAWi6rBnU78pgc6zFy+AQR/Iq7b4zDTHlvpr7VqFGeH4xT4b9lM2UkEADNA6Hb1pt7F4VrKuLIBYkDRZVlUsJ8jlrKcXx7O4IOmUAfz51AmNcIUA0JBOmu20+9XWR3jXFbTJlRTssjUAE6mCDrpIgjlPKrfAsesIjSpYwsE7wTrrWSGZjsfQTy0H51ZwmLNlpZMzKZEkiPPSoC/F8eRiYDHwbbe8VqP+HXGVGOh7rhGtvqGImFLZJ5Akcq8/v4hrlzOFI1mNfz51d4Rwy6czWwwIB0Kkg6GANIM6j2NKNRgePtfw+Mwq20C37hulmJzoiOGJKx4yAFJEjY+VJhuxt0h8ndsyMqkEkasAREDUQwk+tCeyCXbGMtB0I1BZG8MKd2ImAB/N69E45xm9mIwxS2qmCzBCXjKTlE/CQdOcg+VZvvFjLWeyV0eK6VaDpbtMoJMwZYwI35zWo4LbS3aW2/dqRPhDBgB0k+tUeIrdZpYMBcllUaaTucux20qrhRdB/vCMs6AwSRsCT8q1MiXa0FwKbiKEUoVYs0DQjLlHvJ+VNs4C073FawoyFYbL8UqDIMcjIrPXOHq9wXejagH4oGw5AT7GieFIFx+8UohCd2GGUgwQ+uxBMRqabKYm7u13Hem2wEfCHYR4su8j1qTGcPtKyoQ5L5oh2jwrmg686jyXBZbSbwDZQGIB8Ry8wPhipsZmBt5czS4DSzHKpBkiT1j50xMgbb4TbeQqP3gCsVLkDxFgNT/2moLb3ZJDWibQIbK4GQTBzCdNRz6U+5jsRbulsoZdNgTmWJHjA8/rVBcQiG+WV1N8MrAssDMSTlBUdfOtQ6Er5uNmuhVLOqJmDgqe7LERpv4jOtV8mKF1bhRpUEAzOjbjbqAfah9xbL4dLOZwEuM+YqjfEPhgMOtaXE8ettaKh3tkrAdVkgxuN6vYh4dxG6hY3Ldwg/sNpP8AJoxaxrXFOW3cEg6wo+WtZzgt4W7912vZkcEAHvJBJBkgiBsfnRv/AIcZxeti5c7z+9ABzM33G08W2sVNFk4tzlRrjE5QcrbBRp9CfrVa+rubbLcyqpzDIT49CILT8OvTpS4iVvkSGuQ8ZlM5A4zeIGNyvKq2FAUWcqkpbBCZWVsylY55SYrPjAQtYpFJB8OxMg/Mn96ntY5XAKsCCJ3/AE3+dZfiWJa1bchmzbiVaYN2Y1GsKY9qI8IIYKoAyQTIGx8JAnYTmOlc78Upi1xXGKpRGYjvDlAgmdCdY1gxHIVZsqY8IjkC3If9o2HlND8PcUhHyAM7FNlMEZtydY8PKrS3/iIaAhIYnYECdSeUdKzfi66TxXLWFtA27ZJYhD4pKg/d1AO8Has7xD/hthLmtt7to+TZl+Ta/WtFw6+7XFGQOdYynnBPwwfWjlvh95iCVyCRJO+pA25+lZnx899q8qvdgWsW7rm9nREZwQkQVEjMCTpvqPLSse1xSYI33nmP619B9uLKfYcUgcf/AAN+EkEDVoEfpXgx4A0ZgwuCB8LoTp+JQSw89Peu2ZGoEYuzBJRiI5SfpVvhOMJgGZ/MUSXC5V8aW300BOXlpJ2qYthVAH2d1OUAtbvEy3MhTPhqeUogfE5tN+lXeG3jm/vRmtgGc0SOkEgkUV4FwKzfa5kuFisHKIkLEZiOhMg9D0oVxTDOtxkZYIjKDsZOhWfio0tDiOE2GGcgaTG/nJbWurM38MwY5n15yDI+tdUMTLg0Vd5PQjfXlTSgMiBvpSYN+8aNvP5Vet4YA+L2/f51oCmsNIIA8v5pFSLauDSfX5R51axdsz4Dp/JqncdvlUFmykR9fOpTZB1gfz2oZdxJGsH5V2Fxrk+lMoJknSHykbQKgfCExnd2mOZH5U63ip33q5akjNlOTYtyHvt1ppi/wLhVgF2f4UUE6ksxYkAegjUcyRRPD3LdpVuFRqTlBk5UUkBiOXl7UJwXEO8eNACIGuhy7byDrJ9qdjsSWwpAyhklRyJVTLAH1H089dSJaJjjLsxytbDambhjfX0G3pQf+17rNFzxMDGkSRO0jT3oTg8UVGvhnfbb3qb7fMqJgzt1G3vUqxr+z9/d/EszlBjc0cu3kIOY66+um9efYbipAEgH000jnU//ADArbkg+YPPTl/PnWMVrruLSQoJ211296jvYFmRQl64sbGcxP/cW1PuaAreUmFeTpJ6/sKN4fEMqa7Db+tO4ZHW7N+2iqCjhVyiZQ6QB1HLyoD2sW9etZe4bRs0r4hsRy1ohj+0Ytg6ZyOQ2/wA21Lhe1QYqn2e4WYgLlKkSdBJJETWpeTNkZnA8Zxlu2LeZdPCiQmYcgMgWfcjWedFeG4nEuwNzCG4YgkkKB6gqAK0eNwDWrlm/cRs6liEVliYHxEgcjtPWqOP4xcuKbchVP3JcEjppofTWk576TFDi2IUnu7aKLpgBUbnIJ8einTMI3mrvDu2gtEaW01LWzE3FAgANqRm+LUdRWcxaAt42IPMER6aQI3qLIq7COkD9q3EbK3jCclxSzOUzahToxXMATBEmDHlVbg3EO87oBcotyUBMEypBGszoSd+VZS2XUzbdlPSf0pLfEb9vIFynIxZQV11UqZgidzV0xrcfxE2c8E95DMsgNu+aIk8iRU/D7qM6iFg58xGjBgLeUA7iZb5Vj72PDglki5JOb1aYA2/WiWC40qAKRKmdGA8o9Nj86bDGkt4jwoZdS1woASGggsA3jExC8utSh9LygodSLp1QyUGs6j4Y1jlQD+2LYUHKQ2bZGMDeCBtO3KrWGxSuLhDEb95nUT8A5qRPhjrtV9jWdlLpXFKxRtRrlIb4bbgRGus9K3NzF3WHhtZRpq5HX8I1rzrstismJRoDaIIVgTGVwhIIETm+lbri3EWt2nuXCltFEkkljA5fdE/Os0YDtp2/sNau4axaJLd5buMVyiBmVsus76g1ieE8Bv3UXEWHC6sijNlYkAEhSDJ0E0N4xeRrjXbV1ibjM5QoRkzksVzEwYJjat12K4fc7pDegIrG4gyjNmZChJPSGI2rntl7XjlZnFtcUZMThzH/ANigi56ltm/8hVPD2c+lhlb/AKNVun2ghvY1622FVtxPkdqD8W7LYe7JNtFbqhIP5xV6vtXnj4d1JUk2zrPhytqNRrr15c6OcAxbu3d3stxFUKg0nKAMq+ugM+VS4vs7kMPilCgTD21ZgOgYnz+lAcLxBEAMLmBgk+fKAANvWpIDGPw6l5yo4gQxzAkbawdxt7V1CJuXCSigpJC6ZtJmJHrS1pe1GwAunuNqdMyP4IiqtnmeevOkS6c5HT/UKCy1yP8AeqmeT89f9q67J3JqbCWQdekfrQNfh9xwpRWY6zCnkf2IqUYBbWlx0DfhEsw9cvhHu1SrcIDQSIGnziKka0N41j+Gpq4ZauLGW3a1j4nOb3CiFHvNV+JYp30diSDz2E9BsParjHKCRpQ/G6yTy/XrUnsSoMrDpMR15fWaMcFuh8xC5hJENykzr5xEelBIldek+8xV/s3cKyR97IGnWYVhPrpXSMK/anhDWSrgHuW+EkDwk/cYjSOnrHKheGVs0R5iNfnW6xJzoytqp0KnY+1ABYVAwUbH9vprUqxVtJpBMeUUlvDRsZ/nKreQEMx32+QmuwzeEfz+bVloOuX8plhtV/AcQBfnlg+EmQI5xtyqHHWQykncaj60OtmFPWqlEcViDdbfbT+e9SYdryPbZfhVlOfTSCNRIgn50PwvE3LBYRYG6ooY+IDUxrT+M465CgMdJHsCQBG3L6mr94zZMbvF4+/igtq3YZ+7JAaGPJYc3NpMHnV7hXZfFBvHdsWBGpM3LnyXbTzFYTs52pvgqhIZZ0mRz/6SOten4PjTpirNkqjrcstcJYGQyzAEECPUGp4Hmu4bs5hj4bzNfn71xQqCekAuPnRZuznDMuS5asiNFKFiSI6gk9dzRixgrTorG2ssCYEgCDGmtZztCi2iQigQJmTP5xTMN0OxnYzhZ1tXmtkeRP0Ik/OsXiODgu62yzkGB4ZkdfAXPI8qbheI3DispaVztoQCNp06V6Vw9VcX7VxVdUuZRMyQGMZiCJqN508k4lwe4gBKaEwPWJiDDA+ooBdDa69Ao9/KvesTh7d6wwe1bhVYgBBumo3mdqxFjs1YuZiQwyd3AUwPE7AzAk7fU01HnZuOYAU79Okc6IWxiY30Iy6wOURr61pu0eW1dcWrdtMiGIXmdJM7nz86bxLFNYRYIuCCCLgBBEJoYA01qeX4uag4ViMRYbO+TwtbBAJJgHkvOAdp5VqeL8TGKV7d3vb1oEFWRWsnUEEauF06nNM7Vh8Fi2RlyhYJkiAR4mnn8vStZxw5bFtxu8AjlsNuY3p5VPGMxjOCWLcqzmchyknKMwImSAdY1A5xvWm4PxaxYRUS4CAQILFiczsdomSOm3OOQfFJKSZ+En3BWKzub8/0mtS6z4yPY+FcUt39UaRBOm+5AjqM2k/lT8XbtkKzSBpmMlY1GaTGsQTGxnyryPAYp0ZSpKk5BIPIuQR5bmtwcBb3KBj1bxH5tJrU7LMLjnwh0NxSYCkBpH+GT1jxZhpsFNZzGcAw7XWCkCZZTLEaID5cyOvvUvaBR3RjTK2kVR4ZiWViBrlYjXWQU5/5RUAvCdmWurnt3yi5mEa7hyCdCBuDHlFLRPCYx1QBTAljA21difrSU2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9940" name="AutoShape 4" descr="data:image/jpeg;base64,/9j/4AAQSkZJRgABAQAAAQABAAD/2wCEAAkGBxQTEhUUExQWFRQXGBgYFxgYFxgbGBcYGBcZFxgXGBkcHSggGBwlHBgXITEhJSorLi4uFx8zODMsNygtLisBCgoKDg0OFxAQGiwkHCQsLCwsLCwsLCwsLCwsLCwsLCwsLCwsLCwsLCwsLCwsLCwsLCwsLCwsLCwsLCwsLCwsLP/AABEIAKwBJAMBIgACEQEDEQH/xAAcAAABBQEBAQAAAAAAAAAAAAAFAQIDBAYABwj/xABAEAACAQIEAwYDBwEGBgMBAAABAhEAAwQSITEFQVEGEyJhcYEykaEUQlKxwdHw8RUjQ5LS4QcWYnKCojNTspP/xAAYAQEBAQEBAAAAAAAAAAAAAAAAAQIDBP/EACMRAQEBAAICAwACAwEAAAAAAAABEQIhEjEDQVEicQQywRP/2gAMAwEAAhEDEQA/AOPCMOf8JfYR+VRtwDDn/CH+Zh+tEA/pTp8xW2Wdx/ZhcpNssGjRZkHy1/egdrAMSsA+JigJI30305TW+rJLiGWfD8N/n5z+1a0Fh2XtfjuA+RH+mlHZZeV66PcftRlZ8qkX1qDFcRwF61dFtGYhpynNEwJPpVvhPDL160H74qDMDU6DTrpRHtBcy3sMd/ERp55R+tTdl7s2AAPhMfQUFM8ExAEC8pG2q/7VXxXDsRaUvmQgDUKORPNcsEVqu8FKTof2oMPhcXduMFVEJaYlFAMc5q++AxMg92mnJSAD660vAb6ZrWuoFwD3Kn9a1itQZYDEj/AB9GP+qq+I4u9sxctZT0zHn862gPlQPtDbTvLDMB8YBkDUSND1/wB6ATh+L3G8S27hG2gBHzyVM/GLkf8Ax3QfNZH/AORRjs4qDDoF16nzOtEfDTRl07QEDxK86/dpf+ZUj70+aj/VWnhToSKxt/hlsXnUbC7bAk/dIYsPPYU6Fw9pFgQRPPwn6eKp/wDmK1+If5WrQfZrf4R8qjfA2uaJ7qP2qAKnaO2Z1j1mDr5DSpF4/bJ3TyOY6/8ArpVniXBrLW2CqitEghBOmtZ7s9whXuKX8SlCxB2nMygfITVBw8etSBK68w2g9dKl/te1pqv+daeez+HP+EPmf3ph7M4c/wCGf8zfvUDRxq157xuPmNdR51N/aduRJifNT+RoTx/s7bSyz2lyldTLMZG2mu+1Uez/AGfW6z94xhQkRpJdQ2/kCKvQ0/25Z5/MfvXPxBBvPyJ/KqJ7I2Px3B7j9qaex9vlcu/+v+moCX2pf+r/ACmlN9YkHnEc+e43G1ZrjvZ3ubfeI7tB1kjQddtdYqDgXBnvF81xkyQNDMkievT86o1D4td5ge+nrpSHErpqNfI0Mbss3LEN7g/6qQ9mbvLEt/lP+qgKHEL+IVxvp+IUA4lwa/bQv3zPk1gKZHU/FpVDhf2i+2UXCsANJJ9vWmDWF0/EPmKSF5EfMUIHBsSNBeX6j9Kd/Y+M/wDuT5sPyWgNLhiRoDXUD/sPF87ls+5/011QT5DS69ashK7LRVQzQi7hSS3mwPvWhKVC1mghsFoGp+dWluN1rkt1KFoBvFgzd2eauDTuDFkzDqxPzq9dtzXWrcUEn2g1xxB6CuriKIAYawVZYA8LsfnH7VoRij0qv3ImrCig77U3ShvGgbmQkfC00TyHpSXLM70A7hDFFKxpJPzoh9rP4RTrdipO5FBF9ub8NZ3G2CbrtB8TK2+0b1qO6FVruEkmgfbxxgafKpBjT0P0/euS0AKXu6Bl/GSrCNwRuJ1HlWd4EDauITPwkH5kj860ps+VRLhR0oJzxNejUv8Aaa9DTfswpThRQUuOY4PYuKAQSP1BoX2axBts+aSCF+YAH6UevYTSoLGAgzQXBxMdD/PSu/tCeXz0phw1MbC0FTtBjM2HdViSB+YPSh3ZfFlM4YzJB28vWiuKwnhNVMJgSGNUFxj/ACp4xE8jVIWTSmyepqCbiNw9zcga5GjUdDWa7IO3eMCd0WPQbCjOKsEqR1FDOG8NNtswnaKDTa04MOc+w/2oRfuMu5386qjHHl+dBou8H/V9f2rqCi69dUVNnrs1QLepwvCqJZNJUfejrXd5QTAU6KhDU4MaCSK4AU0NTgaIdPlXT5UoanBqBop4akzU8OKDg9LNdTooOWpQtMWnzQdFNK0+uoECUoSnK1OBoG5KaEqWa4VBwWly04UtBGyUxbdTmuFBGly0yjLcBuEnwc4EeIeVIVqrws3ZuZhFsMdcq7ltJaJ2q1fvqokmufxW3j21yk3ox0pi26F47tAFJCgaHc9KF3+LO/izew5V01MaG/i0XQnWhmO40oXwb7T0oG+JJJBOvX+edVTsJOsfUTQF8ZxZ4AnkCSOp5VVXi7AkSTQ5sRAy77/OqYvQaAviuJsU1JJ5aVVsYsgHTbb1qsMVUYv66UUWTi14aBtPSuoYWPUV1Ua4CnBaaDT1NEOUGngGmq1PmgUU4UirUqpQIKUU/uj5UotmiEFOFOFrzpRbPWgQCnqKTuz1pchoHAU6KblNPC0HCnTXAUtAhrstOpDNAoQU7So4b+GkUEsFEljyGug3qVUoWSq6STpJjbXeuNU2stde2qFcxYfGuZYI6Ea6xRHH8Pe00MBrJBHwkdR09OVc5z3neK2dSos1KHqPu6aWgxz/AJ511ZTl6r42/kQtmyRHiImNQNqcSffl50KuI2Im2gJkiTGgG+vTUVjlZliyL2D4uQjRjLdnMDmPcd4zQDoB19a8/fFMx1afn+u1b3gPY0u5Q3FnUwZBjURH/lWNx/B7tjEizdttbJPhnZpbdDsw1rz/AOPk411+T3FIvHMefnFT2rwJ5bT/AD5/Sm45Bbu3EjZ2GvkY/Y1XW2J0InryivRLsc7DXvgkQY1H6Ul64AxAOx3/AGqriiVb8qicmZraJmbWfakca02zJ5VxBPIn26VFRBvWp0u6U21ZZtIj8q5sMwIHL8qaLtrCOwkR7muplrMojMfaK6s6rYKnkaeLRpxufyaStslFsczT1A8zUc0uagmDxypwuGoBNOWaCwL1Pt3arC3UimP6UFsGlFVcxPWn97HKiLFKKrpf6x86UYkciJ6UVZFLNVvtB6fWobmPAB012oL4elzUJOOJnWI/kGpftuRRmiammCBJpjNAkmheJ4jpr0mBuI3O9VbePEHN7ztU0xev4+OelP4fnu3VysikEGWmAOe1CL+IQlgCI0iOtTW8Ui2iSCSZ3KQY+7lP5xXH5rfHP3pvjk7GThMlzI+jB8pC3PiMZhkI2ldee3lV3iYS3bs3LaMS2fXvGuE5RoNdN5OnQ1nrnGVuX0ZQSqOrLMDRUKGYEQczH3o9ZxCNaWwl1syNIyhiGBJMEgQInc6Vjn8fHjPKT+V/6nH5fK5qriMZlYs4KDMBBXKczgGMsmN+vSqD35YiYKlvcAA8vUD3pO3GfLYY52QqrLcJmWliAdPCQDoIG/lQ48QtjCwWt94fESVY3CS0aMNFGUDQ9NK6eeceOxc23Gg4KxfISZ1kjoZ0pnfXLLfDAbWBvO06HTas1wDibG48EiRJA01X+taK3jWR5JAnKAWjWRsAdztp51y+X4ufO7K1x5SexjB8QxCq921bzXQBkRgZYEx67GlxmGx2KFi7ibdu2bdzNlg5onYDWeR5bDpVfC8UvucwjvSD93fLCjyB1FXrmNv3LgXvC2T4oIGVso3A2Mn+TXOf4/PLNX/0n4w/bLh3dYhmZSFueIeegzfX86zufKD0P5UW7XXmN0SSSVQ6mYzCSdaEpt6fKvVxmSRi9qOMYHUamqrEkwN6K3MNIk/QaVX7sjlrXSVnD8ICq6mOutTHFdNKqXLRI8+lQlCB+nnUqrbY06imrdMSOdVQTFSi4dBy8vKornuGaWpAOldQbdT5U8sapd7508XfOtsJ4rgtQprUgWgmEU9HHlVUgCmNiQKC812u7yoLd4Go8TcgdfSqLH2upDdEZiaz1zGeKAen6zUN3HHUExE71nVwQxvEgNvn+VR2OJiZPTl5/wBKz+Kuk9Nt4+VRLijPLWPoazq43C8QUrGYbT7VAbiz8Whg6ehn8hWVTFEkD2p93FnQev8APzp5GDuKxqqYkEae9UeLY2YZdTy9vKhOYkj1qHEKT5VFxZPFWbnA9dqlbEFpM+fr50EDakax/X9qt4NW367etA9brd5pzgD8hWlThudSZGgP3gJgTAHPSqHA+GAsxujUQVM67hdR6ka0Zu8MlSUOb5HQ6jZtK1xxw+Xzt6Lw7hlu4gYMw9xpG4ojwzDO1zLbclAsbsFdpmDESI9qy+GwjliiXIg5iJ6EA6iRz1E860PBcK4YZrxQDUZTm1BBgjzANLJfbHLeP+s7a/E+NO7a1KHwwfCNeUgzWQ4Xw3CnvLLuYdigP3hDAhgYj4h8q0+K4jNkqoLQwbM0DWYideRob2UwuZiLeXOF8eaTrAuDdd9AZFTr7Xx5ZPFlLHBHsYh1mVC3MrbZgV8LR8ql7UXyrWSozEOhiJj4da1nGw6rZZ2LFy4CnSCFbrqdAToKHMJYAr+E6HeOW1Xi67fsc7Pgd4PIuPyP6VJw3DsmMxOYFVcqUJEBhFvQE76g0O4TcAD6lYLcjrp5daOXHXvLOVGYkLIYwDHTeAfSlJXmnbtGTEpJWO6WYYaESsEctqzr3+a+h/pWp7dgvilAQAhNTMz4mj5eQ50CfAkbiJ6ggT5T+1YvKOklxWbExA60haRpoalxmHAylBoBqZJE79ByqsVbbQSOtJVd3gExz2muujMtURznlNOW5AiaqHraaPpVhBl89Kg+08p3pVvGf586CybfmPeuqv3sbc9aShrR3L0kb6mIIPSas3Ugb6gTHLXQD50DxbsFUkyFIJ1M/Ib1Pfxh1MiQD+Wn886uoIYe+8kzI5afl1opZ4lkJWFYPbacykkZYaVIIg6b1lRivQfnoN/50qphuIM+JzToimJ9RM1LNmLOh3FcUnQDyqjaxxJ12k/OpuN4HKVup/8AE8ER90/hNBlbnPM+3X+eVUwXxOKYCQdOddYx5OjajlQ7CvmYDffwknWAT0rWYTE4cwblu3qAQMggDq3rvtQA0wV247ZEZlG7AaA6xrz32pMfwbEzPdOdtVUwdK9DwPGrJMF7YGwGYD5DeiRxlr8a/OrkZ1463Dr+3c3f/wCbftVU4ZpPUcunWvcrF5SQysDBB0IO1EOPYexkzXbdu4JHxKCdeYMSKYsrwS1aYEH3Bq1iLZmf6/71u8f2ewlwF7SuhnQW7qtJiTCuNh5HnXn1zO9wLbVmBAMj030rF6a2HsI3EEddPz1qVUMwApiJnoSBpr516DjMbetwLj4Z5UsJR0kCBE5n11HKguO4rcCnJhArEAi5ZMg8xM2gY8q1jG1SxWAwJsh0xKi6AWVGUgQUkoT90gkDU8qAm6VYJadGnmm+oJiT0q3i8birwyuSqxrpl+p1+VCLmBVY1I1+LYew3NLxh5CXDLN7vV0aC6yTuQGU6+6g6Vq7AFgPJAUhQDyAWQJ6aGn4+4y3wfCy+EZAZ1B1MEc/0oP2vuPlexaClXIZwDPdkQO7BmD8OukDzrM42X2mX2Xs1xJDiSggQtwRpycCdOpE+9bnshbYXvH4pd2WdYBXQeUa149a4TdTVYB/6Tlj3FWF45isKwYXGVuXincRoD61vYPZe1GTDYd85AE5zoTEsq7xqZIrK9jO0+FS5LZlzA5pVvFCkD6VjcB2kHe99cW5dYA5ZcmM5JM6+Ia6TtR7DdpUa2/dHLfdB4YAFt9SSJJLakms4vTV8T7QWsQ4tWkb+7hizeCA2cAhRvMxr59KG4plzLm28HzzCPrWO4JxHE2rzviH7wOgRj97wklTtrEn51oXxJu5cltnBCzBChYMySQegrXpLWiwIkPpzP5UYvXE+12AJzi3azbxlJcLHKZDfSs0korM9wqp1YT4R15SaE2+0jPF20lxr2ltQXtjwpLJrM6ZjpHOs+SaMdp2U3WtQSzj7oJb4tCOmx1qDF9mjdtksQtzdZkgeRqv2f43iTdy4jDyzHW4hSVBOmdc3w+Y+Ro/xziRwrHMV8ABbTMcx2QDYnUe9cs71bz5PLsbavI7WWjMoggGRHX5e9QYnBLkkSWGjS3TmB0kGtqnDsPdUnKYeSWhldGYyYB3130IqG52NWDluzm/ENAD0I5a9K1uL5z7ef2LfM8zH1rr9sSI61qMV2Te2CcwKjcyNOXkaHXOC8w0/wA9a1rUwJuLE9I/2/So7rS3Pb8qLPw4jmDVW9gmk6A9Ov5U1VS5E7muqS7gmn966rqL64nOijkRqDHMc6oC7IjnOX5HU/Sr+G4WUt3GYHwHkNIIDan0P0pmIazaNxrdwGWGRZ1ylcxYk6gSY9qTv0mnYTCFmAcFQRE8/I1e4Zwi0pvOpb+5zK8jXwgMY110odwnEI5bPfFiCrKZUSdQRLa+wPOj9rFoM2XF2Bm+L4JM6SfFB961JcNaPgvCUv4EspY94l02wQAqEWu8UsIPP8q8/wCJ8Ku2FzvlKlozKZE7gajeBWp4txz7Nh0WziGvZgrXNFFoE6C2Am/mR1jrFfGY3v1DG3bC6mFUxqsHSTPP5ms/YyGCfNcAQ6gEmRtA/pWk4esMfxEKpWR4AMw0nqFJnzqtclXRA4EksoyINhlg6AkQx36Vc4dwe7cxFq2pGa/CSQw8CwrsCpMMFnUwJ9aosYewe6ZEMMVcK5g5TOhO+1GSG8GUCAfHI3WDtp1iiP8AxCwOFt4e7cw4WbINq5aUhSQAFZydgcpmTvEb154O2dtltg27i5GVhlZTOXkZjekg3QUm58K93k988/lFEu0uItWWtmQENq1E6tnbMWM6mMpT5GsInbO07hgbqkKyxlkSSCGMNyjpzq1xjiKYk2zbUsRYVC9wqiCVUmN2JBkDSia9P7HlLiK6sB47ikCP7yUQgTOuWCefOvM72JdZtIi2kkgwpkweZO9WeF4t7Ni3Z74Hu5IZTBLFAhMzOoH1NQ4nFWwyC43xGF0LGT6bVnyjHmHf8QeCXvs1nEW2e7Y+8sEtbOup38OhE8tKH8L4qWGHY3MjWwAwJ1YBlMTykL9a098d4uViWT8JJj5TFUjw+1+Ae0ip5p5wOXiLn7SVvatm7vxzlbU6SdN406VPaxF91szkJQxdDop7xCRqDl0MSNOdU+IcPsyAF2O8sQPada0ljAucuVkYMJBgxA9/MVd5X0t5W+gIcKy38yZskyDm8W2x161Yhx3h7qSJKQ48W8DWYPnRs8Nu7Ta+Z57U08NvdEP/AJEfpU/l+J5cvwGcSlslLqljDgZCbesSeo56a1m+1PCHRx3ee6InRDA9wTrW9+w3hug9nH6gVFdw96NLTf8Aofyart/DeX4wHC+EYgWzeNpu6GjtySTEt+HWNT1oj/ZFxzGRpGxAP0POva+yPAymGtsVCG4pa6bpBGe5khQuzwAV1gHOdINZjiuEIZxaa6SS2UB1FpQSdNpgdBV3G/7efdksWr38twEwrkQeaa6qd9J+Qr0AXVCAh8qyQBCaEGI009t6D8B7GrhzeIfMbgZVGWO7VpEBiSSQDv8ASiX/AC8wQIHXKDOxnNvm311196x58Tr7Q4hkuiGdSBqVIIjzIzae9VuH8P8A79bneKyhWCKoyqAVMRqRHPzqnxXgmKVma2quCpz5nC5gJAyjWNCd/wClvh+Ca0to3YtqFIAU5sqhIBJ0nQ7CdqeUM4tFwbCW1v8AeNJJEMARAADSd/M0K4iFxHjfK0knVjEk6yBoTWfwt9sJdYOWZu7z+HxKUZFXMDoQPBrI3JoAOJEILZVe7DZ4z/ez55mOvKr1VuX29BRyugyjyE6e39Kk4Zfa5cW2GCg6nXQRrpPXp51hv+aLfeZ2Rg5XL4SCCJzbxJqzwXtPbwzK2RnAJYDMBJJJg9RJ2ph4xsv+ICquHVUkLnUzJzPKtJ9Bp868++1kaBmB9+oJpeK9pHxT5iHygQo0hB0An6+tVrWNP3JncHcj9qRr+kyYsmf7yTPl1np7U43XjQzty89aHPhMVekrl8wSA3rlPi+lL3VxPCRtuJ119aaHX8K7Gc0adPMmuqC3ebXxEa9CfrXVdFnFYx7rNEljzPpl3NFU7xMOiAWi6rBnU78pgc6zFy+AQR/Iq7b4zDTHlvpr7VqFGeH4xT4b9lM2UkEADNA6Hb1pt7F4VrKuLIBYkDRZVlUsJ8jlrKcXx7O4IOmUAfz51AmNcIUA0JBOmu20+9XWR3jXFbTJlRTssjUAE6mCDrpIgjlPKrfAsesIjSpYwsE7wTrrWSGZjsfQTy0H51ZwmLNlpZMzKZEkiPPSoC/F8eRiYDHwbbe8VqP+HXGVGOh7rhGtvqGImFLZJ5Akcq8/v4hrlzOFI1mNfz51d4Rwy6czWwwIB0Kkg6GANIM6j2NKNRgePtfw+Mwq20C37hulmJzoiOGJKx4yAFJEjY+VJhuxt0h8ndsyMqkEkasAREDUQwk+tCeyCXbGMtB0I1BZG8MKd2ImAB/N69E45xm9mIwxS2qmCzBCXjKTlE/CQdOcg+VZvvFjLWeyV0eK6VaDpbtMoJMwZYwI35zWo4LbS3aW2/dqRPhDBgB0k+tUeIrdZpYMBcllUaaTucux20qrhRdB/vCMs6AwSRsCT8q1MiXa0FwKbiKEUoVYs0DQjLlHvJ+VNs4C073FawoyFYbL8UqDIMcjIrPXOHq9wXejagH4oGw5AT7GieFIFx+8UohCd2GGUgwQ+uxBMRqabKYm7u13Hem2wEfCHYR4su8j1qTGcPtKyoQ5L5oh2jwrmg686jyXBZbSbwDZQGIB8Ry8wPhipsZmBt5czS4DSzHKpBkiT1j50xMgbb4TbeQqP3gCsVLkDxFgNT/2moLb3ZJDWibQIbK4GQTBzCdNRz6U+5jsRbulsoZdNgTmWJHjA8/rVBcQiG+WV1N8MrAssDMSTlBUdfOtQ6Er5uNmuhVLOqJmDgqe7LERpv4jOtV8mKF1bhRpUEAzOjbjbqAfah9xbL4dLOZwEuM+YqjfEPhgMOtaXE8ettaKh3tkrAdVkgxuN6vYh4dxG6hY3Ldwg/sNpP8AJoxaxrXFOW3cEg6wo+WtZzgt4W7912vZkcEAHvJBJBkgiBsfnRv/AIcZxeti5c7z+9ABzM33G08W2sVNFk4tzlRrjE5QcrbBRp9CfrVa+rubbLcyqpzDIT49CILT8OvTpS4iVvkSGuQ8ZlM5A4zeIGNyvKq2FAUWcqkpbBCZWVsylY55SYrPjAQtYpFJB8OxMg/Mn96ntY5XAKsCCJ3/AE3+dZfiWJa1bchmzbiVaYN2Y1GsKY9qI8IIYKoAyQTIGx8JAnYTmOlc78Upi1xXGKpRGYjvDlAgmdCdY1gxHIVZsqY8IjkC3If9o2HlND8PcUhHyAM7FNlMEZtydY8PKrS3/iIaAhIYnYECdSeUdKzfi66TxXLWFtA27ZJYhD4pKg/d1AO8Has7xD/hthLmtt7to+TZl+Ta/WtFw6+7XFGQOdYynnBPwwfWjlvh95iCVyCRJO+pA25+lZnx899q8qvdgWsW7rm9nREZwQkQVEjMCTpvqPLSse1xSYI33nmP619B9uLKfYcUgcf/AAN+EkEDVoEfpXgx4A0ZgwuCB8LoTp+JQSw89Peu2ZGoEYuzBJRiI5SfpVvhOMJgGZ/MUSXC5V8aW300BOXlpJ2qYthVAH2d1OUAtbvEy3MhTPhqeUogfE5tN+lXeG3jm/vRmtgGc0SOkEgkUV4FwKzfa5kuFisHKIkLEZiOhMg9D0oVxTDOtxkZYIjKDsZOhWfio0tDiOE2GGcgaTG/nJbWurM38MwY5n15yDI+tdUMTLg0Vd5PQjfXlTSgMiBvpSYN+8aNvP5Vet4YA+L2/f51oCmsNIIA8v5pFSLauDSfX5R51axdsz4Dp/JqncdvlUFmykR9fOpTZB1gfz2oZdxJGsH5V2Fxrk+lMoJknSHykbQKgfCExnd2mOZH5U63ip33q5akjNlOTYtyHvt1ppi/wLhVgF2f4UUE6ksxYkAegjUcyRRPD3LdpVuFRqTlBk5UUkBiOXl7UJwXEO8eNACIGuhy7byDrJ9qdjsSWwpAyhklRyJVTLAH1H089dSJaJjjLsxytbDambhjfX0G3pQf+17rNFzxMDGkSRO0jT3oTg8UVGvhnfbb3qb7fMqJgzt1G3vUqxr+z9/d/EszlBjc0cu3kIOY66+um9efYbipAEgH000jnU//ADArbkg+YPPTl/PnWMVrruLSQoJ211296jvYFmRQl64sbGcxP/cW1PuaAreUmFeTpJ6/sKN4fEMqa7Db+tO4ZHW7N+2iqCjhVyiZQ6QB1HLyoD2sW9etZe4bRs0r4hsRy1ohj+0Ytg6ZyOQ2/wA21Lhe1QYqn2e4WYgLlKkSdBJJETWpeTNkZnA8Zxlu2LeZdPCiQmYcgMgWfcjWedFeG4nEuwNzCG4YgkkKB6gqAK0eNwDWrlm/cRs6liEVliYHxEgcjtPWqOP4xcuKbchVP3JcEjppofTWk576TFDi2IUnu7aKLpgBUbnIJ8einTMI3mrvDu2gtEaW01LWzE3FAgANqRm+LUdRWcxaAt42IPMER6aQI3qLIq7COkD9q3EbK3jCclxSzOUzahToxXMATBEmDHlVbg3EO87oBcotyUBMEypBGszoSd+VZS2XUzbdlPSf0pLfEb9vIFynIxZQV11UqZgidzV0xrcfxE2c8E95DMsgNu+aIk8iRU/D7qM6iFg58xGjBgLeUA7iZb5Vj72PDglki5JOb1aYA2/WiWC40qAKRKmdGA8o9Nj86bDGkt4jwoZdS1woASGggsA3jExC8utSh9LygodSLp1QyUGs6j4Y1jlQD+2LYUHKQ2bZGMDeCBtO3KrWGxSuLhDEb95nUT8A5qRPhjrtV9jWdlLpXFKxRtRrlIb4bbgRGus9K3NzF3WHhtZRpq5HX8I1rzrstismJRoDaIIVgTGVwhIIETm+lbri3EWt2nuXCltFEkkljA5fdE/Os0YDtp2/sNau4axaJLd5buMVyiBmVsus76g1ieE8Bv3UXEWHC6sijNlYkAEhSDJ0E0N4xeRrjXbV1ibjM5QoRkzksVzEwYJjat12K4fc7pDegIrG4gyjNmZChJPSGI2rntl7XjlZnFtcUZMThzH/ANigi56ltm/8hVPD2c+lhlb/AKNVun2ghvY1622FVtxPkdqD8W7LYe7JNtFbqhIP5xV6vtXnj4d1JUk2zrPhytqNRrr15c6OcAxbu3d3stxFUKg0nKAMq+ugM+VS4vs7kMPilCgTD21ZgOgYnz+lAcLxBEAMLmBgk+fKAANvWpIDGPw6l5yo4gQxzAkbawdxt7V1CJuXCSigpJC6ZtJmJHrS1pe1GwAunuNqdMyP4IiqtnmeevOkS6c5HT/UKCy1yP8AeqmeT89f9q67J3JqbCWQdekfrQNfh9xwpRWY6zCnkf2IqUYBbWlx0DfhEsw9cvhHu1SrcIDQSIGnziKka0N41j+Gpq4ZauLGW3a1j4nOb3CiFHvNV+JYp30diSDz2E9BsParjHKCRpQ/G6yTy/XrUnsSoMrDpMR15fWaMcFuh8xC5hJENykzr5xEelBIldek+8xV/s3cKyR97IGnWYVhPrpXSMK/anhDWSrgHuW+EkDwk/cYjSOnrHKheGVs0R5iNfnW6xJzoytqp0KnY+1ABYVAwUbH9vprUqxVtJpBMeUUlvDRsZ/nKreQEMx32+QmuwzeEfz+bVloOuX8plhtV/AcQBfnlg+EmQI5xtyqHHWQykncaj60OtmFPWqlEcViDdbfbT+e9SYdryPbZfhVlOfTSCNRIgn50PwvE3LBYRYG6ooY+IDUxrT+M465CgMdJHsCQBG3L6mr94zZMbvF4+/igtq3YZ+7JAaGPJYc3NpMHnV7hXZfFBvHdsWBGpM3LnyXbTzFYTs52pvgqhIZZ0mRz/6SOten4PjTpirNkqjrcstcJYGQyzAEECPUGp4Hmu4bs5hj4bzNfn71xQqCekAuPnRZuznDMuS5asiNFKFiSI6gk9dzRixgrTorG2ssCYEgCDGmtZztCi2iQigQJmTP5xTMN0OxnYzhZ1tXmtkeRP0Ik/OsXiODgu62yzkGB4ZkdfAXPI8qbheI3DispaVztoQCNp06V6Vw9VcX7VxVdUuZRMyQGMZiCJqN508k4lwe4gBKaEwPWJiDDA+ooBdDa69Ao9/KvesTh7d6wwe1bhVYgBBumo3mdqxFjs1YuZiQwyd3AUwPE7AzAk7fU01HnZuOYAU79Okc6IWxiY30Iy6wOURr61pu0eW1dcWrdtMiGIXmdJM7nz86bxLFNYRYIuCCCLgBBEJoYA01qeX4uag4ViMRYbO+TwtbBAJJgHkvOAdp5VqeL8TGKV7d3vb1oEFWRWsnUEEauF06nNM7Vh8Fi2RlyhYJkiAR4mnn8vStZxw5bFtxu8AjlsNuY3p5VPGMxjOCWLcqzmchyknKMwImSAdY1A5xvWm4PxaxYRUS4CAQILFiczsdomSOm3OOQfFJKSZ+En3BWKzub8/0mtS6z4yPY+FcUt39UaRBOm+5AjqM2k/lT8XbtkKzSBpmMlY1GaTGsQTGxnyryPAYp0ZSpKk5BIPIuQR5bmtwcBb3KBj1bxH5tJrU7LMLjnwh0NxSYCkBpH+GT1jxZhpsFNZzGcAw7XWCkCZZTLEaID5cyOvvUvaBR3RjTK2kVR4ZiWViBrlYjXWQU5/5RUAvCdmWurnt3yi5mEa7hyCdCBuDHlFLRPCYx1QBTAljA21difrSU2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9942" name="Picture 6" descr="http://img.cas.sk/img/21/full/1238820_kyj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41985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Kamenec Podolský</a:t>
            </a:r>
            <a:endParaRPr lang="sk-SK" dirty="0"/>
          </a:p>
        </p:txBody>
      </p:sp>
      <p:pic>
        <p:nvPicPr>
          <p:cNvPr id="40962" name="Picture 2" descr="http://upload.wikimedia.org/wikipedia/commons/thumb/4/49/Kamianets-Podilskyi_Castle_%282007%29-2.JPG/800px-Kamianets-Podilskyi_Castle_%282007%29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4266612" cy="3672408"/>
          </a:xfrm>
          <a:prstGeom prst="rect">
            <a:avLst/>
          </a:prstGeom>
          <a:noFill/>
        </p:spPr>
      </p:pic>
      <p:pic>
        <p:nvPicPr>
          <p:cNvPr id="40964" name="Picture 4" descr="Kamenec Podolský - hlavní chrá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374441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Majdan</a:t>
            </a:r>
            <a:r>
              <a:rPr lang="sk-SK" dirty="0" smtClean="0"/>
              <a:t> </a:t>
            </a:r>
            <a:r>
              <a:rPr lang="sk-SK" dirty="0" err="1" smtClean="0"/>
              <a:t>Naležnosti</a:t>
            </a:r>
            <a:endParaRPr lang="sk-SK" dirty="0"/>
          </a:p>
        </p:txBody>
      </p:sp>
      <p:pic>
        <p:nvPicPr>
          <p:cNvPr id="41986" name="Picture 2" descr="http://media1.dobrodruh.net/images/media1:50f85ad33fd90.jpg/Majdan%20II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4608512" cy="3454214"/>
          </a:xfrm>
          <a:prstGeom prst="rect">
            <a:avLst/>
          </a:prstGeom>
          <a:noFill/>
        </p:spPr>
      </p:pic>
      <p:pic>
        <p:nvPicPr>
          <p:cNvPr id="41988" name="Picture 4" descr="http://images0.zurnal24.si/slika-600x340f-1386520823-9724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725" y="2636912"/>
            <a:ext cx="4867275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Chreščatyk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3010" name="Picture 2" descr="Kyjev - Aréna, velký zábavní prostor u Besarábského ryn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722965" cy="2592288"/>
          </a:xfrm>
          <a:prstGeom prst="rect">
            <a:avLst/>
          </a:prstGeom>
          <a:noFill/>
        </p:spPr>
      </p:pic>
      <p:pic>
        <p:nvPicPr>
          <p:cNvPr id="43012" name="Picture 4" descr="Kyjev - Chreš&amp;ccaron;atyk, hlavní kyjevská u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48680"/>
            <a:ext cx="3826380" cy="2664296"/>
          </a:xfrm>
          <a:prstGeom prst="rect">
            <a:avLst/>
          </a:prstGeom>
          <a:noFill/>
        </p:spPr>
      </p:pic>
      <p:pic>
        <p:nvPicPr>
          <p:cNvPr id="43014" name="Picture 6" descr="Kyjev - Besarábský trh (&amp;Bcy;&amp;iecy;&amp;scy;&amp;acy;&amp;rcy;&amp;acy;&amp;bcy;&amp;scy;&amp;softcy;&amp;kcy;&amp;icy;&amp;jcy; &amp;rcy;&amp;icy;&amp;ncy;&amp;ocy;&amp;kcy;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1713" y="3573016"/>
            <a:ext cx="3516133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Lastovičie hniezdo</a:t>
            </a:r>
            <a:endParaRPr lang="sk-SK" dirty="0"/>
          </a:p>
        </p:txBody>
      </p:sp>
      <p:pic>
        <p:nvPicPr>
          <p:cNvPr id="45058" name="Picture 2" descr="https://encrypted-tbn2.gstatic.com/images?q=tbn:ANd9GcQO-sudwrAKrUP-LX2BQAizakQqQ7YfVGZDuVmhbZ6hiIcKxpYZ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686425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Jalta</a:t>
            </a:r>
            <a:endParaRPr lang="sk-SK" dirty="0"/>
          </a:p>
        </p:txBody>
      </p:sp>
      <p:pic>
        <p:nvPicPr>
          <p:cNvPr id="47106" name="Picture 2" descr="http://upload.wikimedia.org/wikipedia/commons/5/56/Jalta_haf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305800" cy="4667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dirty="0" smtClean="0"/>
              <a:t>K</a:t>
            </a:r>
            <a:r>
              <a:rPr lang="sk-SK" dirty="0" smtClean="0"/>
              <a:t>yjeve je tretí najnavštevovanejší </a:t>
            </a:r>
            <a:r>
              <a:rPr lang="sk-SK" dirty="0" err="1" smtClean="0"/>
              <a:t>Mcdonald</a:t>
            </a:r>
            <a:endParaRPr lang="sk-SK" dirty="0" smtClean="0"/>
          </a:p>
          <a:p>
            <a:r>
              <a:rPr lang="sk-SK" dirty="0" smtClean="0"/>
              <a:t>Ukrajinci sú 5tí najväčší konzumenti alkoholu. Ročne vypijú 15l alkoholu na osobu</a:t>
            </a:r>
          </a:p>
          <a:p>
            <a:r>
              <a:rPr lang="sk-SK" dirty="0" err="1" smtClean="0"/>
              <a:t>Hetman</a:t>
            </a:r>
            <a:r>
              <a:rPr lang="sk-SK" dirty="0" smtClean="0"/>
              <a:t> </a:t>
            </a:r>
            <a:r>
              <a:rPr lang="sk-SK" dirty="0" err="1" smtClean="0"/>
              <a:t>Pylyp</a:t>
            </a:r>
            <a:r>
              <a:rPr lang="sk-SK" dirty="0" smtClean="0"/>
              <a:t> </a:t>
            </a:r>
            <a:r>
              <a:rPr lang="sk-SK" dirty="0" err="1" smtClean="0"/>
              <a:t>Orlik</a:t>
            </a:r>
            <a:r>
              <a:rPr lang="sk-SK" dirty="0" smtClean="0"/>
              <a:t> napísal prvý dokument o rozdelení moci, ktorý sa pokladá za základ Francúzskej ústavy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115</Words>
  <Application>Microsoft Office PowerPoint</Application>
  <PresentationFormat>Prezentácia na obrazovke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Aspekt</vt:lpstr>
      <vt:lpstr>Cestovný ruch Ukrajiny</vt:lpstr>
      <vt:lpstr>Snímka 2</vt:lpstr>
      <vt:lpstr>Snímka 3</vt:lpstr>
      <vt:lpstr>Snímka 4</vt:lpstr>
      <vt:lpstr>Snímka 5</vt:lpstr>
      <vt:lpstr> </vt:lpstr>
      <vt:lpstr>Snímka 7</vt:lpstr>
      <vt:lpstr> </vt:lpstr>
      <vt:lpstr>Zaujímavosti</vt:lpstr>
      <vt:lpstr>Snímka 10</vt:lpstr>
      <vt:lpstr>Snímka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Cestovný ruch Ukrajiny</dc:title>
  <dc:creator>Renáta</dc:creator>
  <cp:lastModifiedBy>Renáta</cp:lastModifiedBy>
  <cp:revision>10</cp:revision>
  <dcterms:created xsi:type="dcterms:W3CDTF">2015-01-12T20:09:49Z</dcterms:created>
  <dcterms:modified xsi:type="dcterms:W3CDTF">2015-01-12T21:35:16Z</dcterms:modified>
</cp:coreProperties>
</file>