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9F91E-D0D9-46A5-9737-6E1016ECC48A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8FB7A-AE29-4D0D-AF47-98AC56E51D8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4eme jour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etaions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Krakow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ville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royale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polonaise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Notre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excursion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commencé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wawel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chateau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royal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cote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Wisla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sommes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basilique-cathédrale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Saints-Stanislas-et-Venceslas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Cracovie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inhumé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beaucoup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rois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polonaise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sommes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 centre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historique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Ici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basilique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Saint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Apres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midi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temp libre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centre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Krakow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avouns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aller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 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Galeria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Krakowska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shopping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soir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avons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partir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prešov.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8FB7A-AE29-4D0D-AF47-98AC56E51D86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294F62-7360-4A1B-93A8-B355501842C2}" type="datetimeFigureOut">
              <a:rPr lang="sk-SK" smtClean="0"/>
              <a:t>3. 11. 2014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640AA0-1D29-439C-8EF4-ACE21C76194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Krakow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J.Stašák</a:t>
            </a:r>
            <a:endParaRPr lang="sk-SK" dirty="0" smtClean="0"/>
          </a:p>
          <a:p>
            <a:r>
              <a:rPr lang="sk-SK" dirty="0" err="1" smtClean="0"/>
              <a:t>S.Staško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 jour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 descr="C:\Users\student\Downloads\75980_4074163337462_210882521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68863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 jour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C:\Users\student\Downloads\574711_4074164417489_4117535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32440" cy="4799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 jour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student\Downloads\Wieliczka_salt_m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7181056" cy="4789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 jour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student\Downloads\30378_4074177337812_191370799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8460432" cy="4758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643943" y="2967335"/>
            <a:ext cx="7856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Merci</a:t>
            </a:r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k-SK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pour</a:t>
            </a:r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k-SK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votre</a:t>
            </a:r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k-SK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attention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71</Words>
  <Application>Microsoft Office PowerPoint</Application>
  <PresentationFormat>Prezentácia na obrazovke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Krakow</vt:lpstr>
      <vt:lpstr>1 jour</vt:lpstr>
      <vt:lpstr>2 jour</vt:lpstr>
      <vt:lpstr>3 jour</vt:lpstr>
      <vt:lpstr>4 jour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Krakow</dc:title>
  <dc:creator>student</dc:creator>
  <cp:lastModifiedBy>student</cp:lastModifiedBy>
  <cp:revision>6</cp:revision>
  <dcterms:created xsi:type="dcterms:W3CDTF">2014-11-03T08:43:41Z</dcterms:created>
  <dcterms:modified xsi:type="dcterms:W3CDTF">2014-11-03T09:30:09Z</dcterms:modified>
</cp:coreProperties>
</file>