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150" y="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6022B9-9088-4781-9476-CCE92A3DBC85}" type="datetimeFigureOut">
              <a:rPr lang="sk-SK" smtClean="0"/>
              <a:pPr/>
              <a:t>5.2.2013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BC6E1F-9DBE-42E3-AFAC-6EED172A1C2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Olympijsk%C3%A9_hry_(starovek)" TargetMode="External"/><Relationship Id="rId2" Type="http://schemas.openxmlformats.org/officeDocument/2006/relationships/hyperlink" Target="http://sk.wikipedia.org/wiki/Olympijsk%C3%A9_hry_(modern%C3%A9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k.wikipedia.org/wiki/Usain_Bolt" TargetMode="External"/><Relationship Id="rId4" Type="http://schemas.openxmlformats.org/officeDocument/2006/relationships/hyperlink" Target="http://www.google.sk/search?hl=sk&amp;site=imghp&amp;tbm=isch&amp;source=hp&amp;biw=1024&amp;bih=605&amp;q=pierre+de+coubertin&amp;oq=pierre+de+&amp;gs_l=im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857356" y="1714488"/>
            <a:ext cx="520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Olympijské hry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Administrator\Local Settings\Temporary Internet Files\Content.IE5\SBOJ234N\MC9004465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1509674" cy="1739189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O1K94H61\MC90044652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4516" y="2866644"/>
            <a:ext cx="1794967" cy="1124712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Local Settings\Temporary Internet Files\Content.IE5\E3U3IH8N\MC90044649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643182"/>
            <a:ext cx="1169518" cy="179862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\Local Settings\Temporary Internet Files\Content.IE5\OLG1WTGH\MC900446498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4357694"/>
            <a:ext cx="1547165" cy="1739189"/>
          </a:xfrm>
          <a:prstGeom prst="rect">
            <a:avLst/>
          </a:prstGeom>
          <a:noFill/>
        </p:spPr>
      </p:pic>
      <p:pic>
        <p:nvPicPr>
          <p:cNvPr id="1032" name="Picture 8" descr="C:\Documents and Settings\Administrator\Local Settings\Temporary Internet Files\Content.IE5\SBOJ234N\MC900446552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4357694"/>
            <a:ext cx="1787652" cy="1719986"/>
          </a:xfrm>
          <a:prstGeom prst="rect">
            <a:avLst/>
          </a:prstGeom>
          <a:noFill/>
        </p:spPr>
      </p:pic>
      <p:pic>
        <p:nvPicPr>
          <p:cNvPr id="1033" name="Picture 9" descr="C:\Documents and Settings\Administrator\Local Settings\Temporary Internet Files\Content.IE5\O1K94H61\MC90044654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3750" y="546100"/>
            <a:ext cx="1784350" cy="1103313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istrator\Local Settings\Temporary Internet Files\Content.IE5\E3U3IH8N\MC900446524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59125" y="147638"/>
            <a:ext cx="379413" cy="1787525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4357686" y="6429396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Jakub </a:t>
            </a:r>
            <a:r>
              <a:rPr lang="sk-SK" sz="1600" dirty="0" err="1" smtClean="0"/>
              <a:t>Stašák</a:t>
            </a:r>
            <a:r>
              <a:rPr lang="sk-SK" sz="1600" dirty="0" smtClean="0"/>
              <a:t> V.OA</a:t>
            </a:r>
            <a:endParaRPr lang="sk-SK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600" dirty="0" smtClean="0">
                <a:hlinkClick r:id="rId2"/>
              </a:rPr>
              <a:t>http://sk.wikipedia.org/wiki/Olympijsk%C3%A9_hry_%28modern%C3%A9%29</a:t>
            </a:r>
            <a:endParaRPr lang="sk-SK" sz="1600" dirty="0" smtClean="0"/>
          </a:p>
          <a:p>
            <a:r>
              <a:rPr lang="sk-SK" sz="1600" dirty="0" smtClean="0">
                <a:hlinkClick r:id="rId3"/>
              </a:rPr>
              <a:t>http://sk.wikipedia.org/wiki/Olympijsk%C3%A9_hry_%28starovek%29</a:t>
            </a:r>
            <a:endParaRPr lang="sk-SK" sz="1600" dirty="0" smtClean="0"/>
          </a:p>
          <a:p>
            <a:r>
              <a:rPr lang="sk-SK" sz="1600" dirty="0" smtClean="0">
                <a:hlinkClick r:id="rId4"/>
              </a:rPr>
              <a:t>http://www.google.sk/search?hl=sk&amp;site=imghp&amp;tbm=isch&amp;source=hp&amp;biw=1024&amp;bih=605&amp;q=pierre+de+coubertin&amp;oq=pierre+de+&amp;gs_l=img</a:t>
            </a:r>
            <a:endParaRPr lang="sk-SK" sz="1600" dirty="0" smtClean="0"/>
          </a:p>
          <a:p>
            <a:r>
              <a:rPr lang="sk-SK" sz="1600" dirty="0" smtClean="0">
                <a:hlinkClick r:id="rId5"/>
              </a:rPr>
              <a:t>http://sk.wikipedia.org/wiki/Usain_Bolt</a:t>
            </a:r>
            <a:endParaRPr lang="sk-SK" sz="1600" dirty="0" smtClean="0"/>
          </a:p>
          <a:p>
            <a:endParaRPr lang="sk-SK" sz="1600" dirty="0" smtClean="0"/>
          </a:p>
          <a:p>
            <a:endParaRPr lang="sk-SK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2857496"/>
            <a:ext cx="9346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ĎAKUJEM ZA POZORNOSŤ </a:t>
            </a:r>
            <a:endParaRPr lang="sk-SK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857488" y="642918"/>
            <a:ext cx="2619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OBSAH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71472" y="2786058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hlinkClick r:id="rId2" action="ppaction://hlinksldjump"/>
              </a:rPr>
              <a:t>NOVOVEKÉ</a:t>
            </a:r>
            <a:endParaRPr lang="sk-SK" sz="3200" b="1" dirty="0">
              <a:solidFill>
                <a:srgbClr val="FF00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42910" y="185736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hlinkClick r:id="rId3" action="ppaction://hlinksldjump"/>
              </a:rPr>
              <a:t>STAROVEKÉ</a:t>
            </a:r>
            <a:endParaRPr lang="sk-SK" sz="3200" b="1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14348" y="385762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hlinkClick r:id="rId4" action="ppaction://hlinksldjump"/>
              </a:rPr>
              <a:t>NAJ</a:t>
            </a:r>
            <a:endParaRPr lang="sk-SK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428860" y="428604"/>
            <a:ext cx="4213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STAROVEKÉ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776 pred </a:t>
            </a:r>
            <a:r>
              <a:rPr lang="sk-SK" dirty="0" err="1" smtClean="0"/>
              <a:t>kr.</a:t>
            </a:r>
            <a:r>
              <a:rPr lang="sk-SK" dirty="0" smtClean="0"/>
              <a:t> v Olympii </a:t>
            </a:r>
          </a:p>
          <a:p>
            <a:r>
              <a:rPr lang="sk-SK" dirty="0" smtClean="0"/>
              <a:t>Pocta Diovi </a:t>
            </a:r>
          </a:p>
          <a:p>
            <a:r>
              <a:rPr lang="sk-SK" dirty="0" smtClean="0"/>
              <a:t>Zjednotenie kmeňov, Mier</a:t>
            </a:r>
          </a:p>
          <a:p>
            <a:r>
              <a:rPr lang="sk-SK" dirty="0" smtClean="0"/>
              <a:t>Pretekári- len muži</a:t>
            </a:r>
          </a:p>
          <a:p>
            <a:r>
              <a:rPr lang="sk-SK" dirty="0" smtClean="0"/>
              <a:t>Diváci- všetci okrem vydatých žien</a:t>
            </a:r>
          </a:p>
          <a:p>
            <a:r>
              <a:rPr lang="sk-SK" dirty="0" smtClean="0"/>
              <a:t>Účastníci mesiac vopred</a:t>
            </a:r>
          </a:p>
          <a:p>
            <a:r>
              <a:rPr lang="sk-SK" dirty="0" smtClean="0"/>
              <a:t>Pôvodne-1 deň</a:t>
            </a:r>
          </a:p>
          <a:p>
            <a:r>
              <a:rPr lang="sk-SK" dirty="0" smtClean="0"/>
              <a:t>Neskôr-5dní</a:t>
            </a:r>
          </a:p>
          <a:p>
            <a:r>
              <a:rPr lang="sk-SK" dirty="0" err="1" smtClean="0"/>
              <a:t>Citius</a:t>
            </a:r>
            <a:r>
              <a:rPr lang="sk-SK" dirty="0" smtClean="0"/>
              <a:t>, </a:t>
            </a:r>
            <a:r>
              <a:rPr lang="sk-SK" dirty="0" err="1" smtClean="0"/>
              <a:t>Altius</a:t>
            </a:r>
            <a:r>
              <a:rPr lang="sk-SK" dirty="0" smtClean="0"/>
              <a:t>, </a:t>
            </a:r>
            <a:r>
              <a:rPr lang="sk-SK" dirty="0" err="1" smtClean="0"/>
              <a:t>Fortius</a:t>
            </a:r>
            <a:r>
              <a:rPr lang="sk-SK" dirty="0" smtClean="0"/>
              <a:t>- rýchlejšie, vyššie, silnejšie 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8194" name="Picture 2" descr="Staroveké olympijské h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4070" y="3857628"/>
            <a:ext cx="3309930" cy="1985958"/>
          </a:xfrm>
          <a:prstGeom prst="rect">
            <a:avLst/>
          </a:prstGeom>
          <a:noFill/>
        </p:spPr>
      </p:pic>
      <p:pic>
        <p:nvPicPr>
          <p:cNvPr id="8196" name="Picture 4" descr="http://1c.img.v4.skyrock.net/4620/35694620/pics/1365723412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857364"/>
            <a:ext cx="3810000" cy="18478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285720" y="714375"/>
            <a:ext cx="7943880" cy="61436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3200" b="1" dirty="0" smtClean="0"/>
              <a:t>Disciplíny</a:t>
            </a:r>
          </a:p>
          <a:p>
            <a:r>
              <a:rPr lang="sk-SK" sz="3800" dirty="0" smtClean="0">
                <a:solidFill>
                  <a:srgbClr val="FF0000"/>
                </a:solidFill>
              </a:rPr>
              <a:t>  </a:t>
            </a:r>
            <a:r>
              <a:rPr lang="sk-SK" sz="2400" dirty="0" smtClean="0"/>
              <a:t>Najprv len beh</a:t>
            </a:r>
          </a:p>
          <a:p>
            <a:r>
              <a:rPr lang="sk-SK" sz="2400" b="1" dirty="0" err="1" smtClean="0"/>
              <a:t>Diaul</a:t>
            </a:r>
            <a:r>
              <a:rPr lang="sk-SK" sz="2400" dirty="0" smtClean="0"/>
              <a:t> –beh na krátke trate</a:t>
            </a:r>
          </a:p>
          <a:p>
            <a:r>
              <a:rPr lang="sk-SK" sz="2400" b="1" dirty="0" err="1" smtClean="0"/>
              <a:t>Palé</a:t>
            </a:r>
            <a:r>
              <a:rPr lang="sk-SK" sz="2400" dirty="0" smtClean="0"/>
              <a:t>- zápas</a:t>
            </a:r>
          </a:p>
          <a:p>
            <a:r>
              <a:rPr lang="sk-SK" sz="2400" b="1" dirty="0" err="1" smtClean="0"/>
              <a:t>Pygmé</a:t>
            </a:r>
            <a:r>
              <a:rPr lang="sk-SK" sz="2400" dirty="0" smtClean="0"/>
              <a:t>- pästný zápas</a:t>
            </a:r>
          </a:p>
          <a:p>
            <a:r>
              <a:rPr lang="sk-SK" sz="2400" b="1" dirty="0" err="1" smtClean="0"/>
              <a:t>Pankration</a:t>
            </a:r>
            <a:endParaRPr lang="sk-SK" sz="2400" b="1" dirty="0" smtClean="0"/>
          </a:p>
          <a:p>
            <a:r>
              <a:rPr lang="sk-SK" sz="2400" b="1" dirty="0" err="1" smtClean="0"/>
              <a:t>Pentalon-päťboj</a:t>
            </a:r>
            <a:endParaRPr lang="sk-SK" sz="2400" b="1" dirty="0" smtClean="0"/>
          </a:p>
          <a:p>
            <a:r>
              <a:rPr lang="sk-SK" sz="2400" dirty="0" smtClean="0"/>
              <a:t>Hod diskom</a:t>
            </a:r>
          </a:p>
          <a:p>
            <a:r>
              <a:rPr lang="sk-SK" sz="2400" dirty="0" smtClean="0"/>
              <a:t>Hod oštepom</a:t>
            </a:r>
          </a:p>
          <a:p>
            <a:r>
              <a:rPr lang="sk-SK" sz="2400" dirty="0" smtClean="0"/>
              <a:t> Beh</a:t>
            </a:r>
          </a:p>
          <a:p>
            <a:r>
              <a:rPr lang="sk-SK" sz="2400" dirty="0" smtClean="0"/>
              <a:t>Skok do diaľky</a:t>
            </a:r>
          </a:p>
          <a:p>
            <a:r>
              <a:rPr lang="sk-SK" sz="2400" dirty="0" smtClean="0"/>
              <a:t>Zápasenie </a:t>
            </a:r>
          </a:p>
          <a:p>
            <a:r>
              <a:rPr lang="sk-SK" sz="2400" b="1" dirty="0" smtClean="0"/>
              <a:t>Preteky konských záprahov</a:t>
            </a:r>
          </a:p>
          <a:p>
            <a:endParaRPr lang="sk-SK" sz="3100" dirty="0" smtClean="0"/>
          </a:p>
          <a:p>
            <a:endParaRPr lang="sk-SK" sz="3100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 </a:t>
            </a:r>
            <a:endParaRPr lang="sk-SK" dirty="0">
              <a:solidFill>
                <a:srgbClr val="FF0000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V="1">
            <a:off x="2143108" y="3286124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2857488" y="314324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Zápasenie</a:t>
            </a:r>
            <a:endParaRPr lang="sk-SK" dirty="0"/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2285984" y="3571876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2928926" y="35004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Pästný boj</a:t>
            </a:r>
            <a:endParaRPr lang="sk-SK" dirty="0"/>
          </a:p>
        </p:txBody>
      </p:sp>
      <p:pic>
        <p:nvPicPr>
          <p:cNvPr id="7169" name="Picture 1" descr="C:\Documents and Settings\Administrator\Local Settings\Temporary Internet Files\Content.IE5\E3U3IH8N\MP9004243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785794"/>
            <a:ext cx="1428736" cy="1428736"/>
          </a:xfrm>
          <a:prstGeom prst="rect">
            <a:avLst/>
          </a:prstGeom>
          <a:noFill/>
        </p:spPr>
      </p:pic>
      <p:pic>
        <p:nvPicPr>
          <p:cNvPr id="7170" name="Picture 2" descr="C:\Documents and Settings\Administrator\Local Settings\Temporary Internet Files\Content.IE5\OLG1WTGH\MC90033284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786058"/>
            <a:ext cx="1809598" cy="682142"/>
          </a:xfrm>
          <a:prstGeom prst="rect">
            <a:avLst/>
          </a:prstGeom>
          <a:noFill/>
        </p:spPr>
      </p:pic>
      <p:pic>
        <p:nvPicPr>
          <p:cNvPr id="7171" name="Picture 3" descr="C:\Documents and Settings\Administrator\Local Settings\Temporary Internet Files\Content.IE5\OLG1WTGH\MC90041304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5256" y="3929066"/>
            <a:ext cx="2057221" cy="1575773"/>
          </a:xfrm>
          <a:prstGeom prst="rect">
            <a:avLst/>
          </a:prstGeom>
          <a:noFill/>
        </p:spPr>
      </p:pic>
      <p:pic>
        <p:nvPicPr>
          <p:cNvPr id="7172" name="Picture 4" descr="C:\Documents and Settings\Administrator\Local Settings\Temporary Internet Files\Content.IE5\SBOJ234N\MP900431294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4857760"/>
            <a:ext cx="2213624" cy="1475173"/>
          </a:xfrm>
          <a:prstGeom prst="rect">
            <a:avLst/>
          </a:prstGeom>
          <a:noFill/>
        </p:spPr>
      </p:pic>
      <p:pic>
        <p:nvPicPr>
          <p:cNvPr id="7176" name="Picture 8" descr="C:\Documents and Settings\Administrator\Local Settings\Temporary Internet Files\Content.IE5\SBOJ234N\MC900437519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3500438"/>
            <a:ext cx="1841500" cy="13176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sk-SK" dirty="0" smtClean="0"/>
              <a:t>Víťazovi stuha</a:t>
            </a:r>
          </a:p>
          <a:p>
            <a:r>
              <a:rPr lang="sk-SK" dirty="0" smtClean="0"/>
              <a:t>Na konci olivová koruna a socha </a:t>
            </a:r>
          </a:p>
          <a:p>
            <a:r>
              <a:rPr lang="sk-SK" dirty="0" smtClean="0"/>
              <a:t>Pred </a:t>
            </a:r>
            <a:r>
              <a:rPr lang="sk-SK" dirty="0" err="1" smtClean="0"/>
              <a:t>Diovým</a:t>
            </a:r>
            <a:r>
              <a:rPr lang="sk-SK" dirty="0" smtClean="0"/>
              <a:t> chrámom na Olympii</a:t>
            </a:r>
          </a:p>
          <a:p>
            <a:r>
              <a:rPr lang="sk-SK" dirty="0" err="1" smtClean="0"/>
              <a:t>Vyhrať=pocta</a:t>
            </a:r>
            <a:endParaRPr lang="sk-SK" dirty="0" smtClean="0"/>
          </a:p>
          <a:p>
            <a:r>
              <a:rPr lang="sk-SK" dirty="0" smtClean="0"/>
              <a:t>Rozkvet- 5stor. </a:t>
            </a:r>
            <a:r>
              <a:rPr lang="sk-SK" dirty="0" err="1" smtClean="0"/>
              <a:t>pnl</a:t>
            </a:r>
            <a:r>
              <a:rPr lang="sk-SK" dirty="0" smtClean="0"/>
              <a:t>- ódy na víťaza</a:t>
            </a:r>
          </a:p>
          <a:p>
            <a:r>
              <a:rPr lang="sk-SK" dirty="0" smtClean="0"/>
              <a:t>Profesionáli</a:t>
            </a:r>
          </a:p>
          <a:p>
            <a:r>
              <a:rPr lang="sk-SK" dirty="0" smtClean="0"/>
              <a:t>Po ovládnutí Rímom úpadok</a:t>
            </a:r>
          </a:p>
          <a:p>
            <a:r>
              <a:rPr lang="sk-SK" dirty="0" smtClean="0"/>
              <a:t>1-3 stor. rozkvet- Nero pretekal</a:t>
            </a:r>
          </a:p>
          <a:p>
            <a:r>
              <a:rPr lang="sk-SK" dirty="0" smtClean="0"/>
              <a:t>4.stor.-označené za pohanské</a:t>
            </a:r>
          </a:p>
          <a:p>
            <a:r>
              <a:rPr lang="sk-SK" dirty="0" smtClean="0"/>
              <a:t>426-budovy na  Olympii zničené 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Tlačidlo akcie: Začiatok 4">
            <a:hlinkClick r:id="rId2" action="ppaction://hlinksldjump" highlightClick="1"/>
          </p:cNvPr>
          <p:cNvSpPr/>
          <p:nvPr/>
        </p:nvSpPr>
        <p:spPr>
          <a:xfrm>
            <a:off x="6429388" y="5500702"/>
            <a:ext cx="714380" cy="57150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145" name="Picture 1" descr="C:\Documents and Settings\Administrator\Local Settings\Temporary Internet Files\Content.IE5\OLG1WTGH\MC90041536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6027" y="1000108"/>
            <a:ext cx="2296562" cy="15119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000232" y="428604"/>
            <a:ext cx="4029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NOVOVEKÉ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Vyvrcholenie pre športovcov</a:t>
            </a:r>
          </a:p>
          <a:p>
            <a:r>
              <a:rPr lang="sk-SK" dirty="0" err="1" smtClean="0"/>
              <a:t>Pierre</a:t>
            </a:r>
            <a:r>
              <a:rPr lang="sk-SK" dirty="0" smtClean="0"/>
              <a:t>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Coubertin</a:t>
            </a:r>
            <a:endParaRPr lang="sk-SK" dirty="0" smtClean="0"/>
          </a:p>
          <a:p>
            <a:r>
              <a:rPr lang="sk-SK" dirty="0" smtClean="0"/>
              <a:t> 1896 Atény-2012 Londýn</a:t>
            </a:r>
          </a:p>
          <a:p>
            <a:r>
              <a:rPr lang="sk-SK" dirty="0" smtClean="0"/>
              <a:t>Každé 4 roky</a:t>
            </a:r>
          </a:p>
          <a:p>
            <a:r>
              <a:rPr lang="sk-SK" dirty="0" smtClean="0"/>
              <a:t>           ZOH</a:t>
            </a:r>
          </a:p>
          <a:p>
            <a:r>
              <a:rPr lang="sk-SK" dirty="0" smtClean="0"/>
              <a:t>           LOH</a:t>
            </a:r>
          </a:p>
          <a:p>
            <a:r>
              <a:rPr lang="sk-SK" dirty="0" smtClean="0"/>
              <a:t>Neboli 1906, 1940,1944</a:t>
            </a:r>
          </a:p>
          <a:p>
            <a:endParaRPr lang="sk-SK" dirty="0" smtClean="0"/>
          </a:p>
          <a:p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785786" y="4429132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V="1">
            <a:off x="785786" y="4071942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t0.gstatic.com/images?q=tbn:ANd9GcTlsMkpJ-rxoVW7U07X2DchseaXwWUr1mjHlvNCcryRroU4ux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143116"/>
            <a:ext cx="2276475" cy="342900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SYMBOLY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Kruhy</a:t>
            </a:r>
          </a:p>
          <a:p>
            <a:r>
              <a:rPr lang="sk-SK" dirty="0" smtClean="0"/>
              <a:t>Heslo</a:t>
            </a:r>
          </a:p>
          <a:p>
            <a:r>
              <a:rPr lang="sk-SK" dirty="0" smtClean="0"/>
              <a:t>Hymna</a:t>
            </a:r>
          </a:p>
          <a:p>
            <a:r>
              <a:rPr lang="sk-SK" dirty="0" smtClean="0"/>
              <a:t>Znaky NOV</a:t>
            </a:r>
          </a:p>
          <a:p>
            <a:r>
              <a:rPr lang="sk-SK" dirty="0" smtClean="0"/>
              <a:t>Maskot</a:t>
            </a:r>
          </a:p>
          <a:p>
            <a:endParaRPr lang="sk-SK" dirty="0"/>
          </a:p>
        </p:txBody>
      </p:sp>
      <p:pic>
        <p:nvPicPr>
          <p:cNvPr id="4098" name="Picture 2" descr="http://upload.wikimedia.org/wikipedia/commons/thumb/a/a9/Olympic_rings_with_white_rims.svg/220px-Olympic_rings_with_white_rim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43050"/>
            <a:ext cx="2095500" cy="1019176"/>
          </a:xfrm>
          <a:prstGeom prst="rect">
            <a:avLst/>
          </a:prstGeom>
          <a:noFill/>
        </p:spPr>
      </p:pic>
      <p:pic>
        <p:nvPicPr>
          <p:cNvPr id="4100" name="Picture 4" descr="http://t0.gstatic.com/images?q=tbn:ANd9GcTf-oN1lXyJseu6HiBiLEvg-t__b4lYDtYF5g-ZvFeR1bNATh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643050"/>
            <a:ext cx="2619375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sk-SK" dirty="0" smtClean="0"/>
              <a:t>Príchod hlavy štátu</a:t>
            </a:r>
          </a:p>
          <a:p>
            <a:r>
              <a:rPr lang="sk-SK" dirty="0" smtClean="0"/>
              <a:t>Hymna a vlajka usporiadateľskej krajiny</a:t>
            </a:r>
          </a:p>
          <a:p>
            <a:r>
              <a:rPr lang="sk-SK" dirty="0" smtClean="0"/>
              <a:t>Prezentácia výprav- Grécko- usporiadateľská krajina- ostatné v abecednom zozname</a:t>
            </a:r>
          </a:p>
          <a:p>
            <a:r>
              <a:rPr lang="sk-SK" dirty="0" smtClean="0"/>
              <a:t>Uvítací prejav predsedu MOV</a:t>
            </a:r>
          </a:p>
          <a:p>
            <a:r>
              <a:rPr lang="sk-SK" dirty="0" smtClean="0"/>
              <a:t>Vztýčenie zástavy OH za fanfár </a:t>
            </a:r>
          </a:p>
          <a:p>
            <a:r>
              <a:rPr lang="sk-SK" dirty="0" smtClean="0"/>
              <a:t>Vypustenie holubíc na znak mieru</a:t>
            </a:r>
          </a:p>
          <a:p>
            <a:r>
              <a:rPr lang="sk-SK" dirty="0" smtClean="0"/>
              <a:t>Olympijský oheň prinesený štafetovým spôsobom</a:t>
            </a:r>
          </a:p>
          <a:p>
            <a:r>
              <a:rPr lang="sk-SK" dirty="0" smtClean="0"/>
              <a:t> Prísaha športovcov a rozhodcov</a:t>
            </a:r>
          </a:p>
          <a:p>
            <a:r>
              <a:rPr lang="sk-SK" dirty="0" smtClean="0"/>
              <a:t>Opäť hymna hostiteľskej krajiny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85720" y="428604"/>
            <a:ext cx="8537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OTVÁRACÍ CEREMÓNIÁL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lačidlo akcie: Začiatok 4">
            <a:hlinkClick r:id="rId2" action="ppaction://hlinksldjump" highlightClick="1"/>
          </p:cNvPr>
          <p:cNvSpPr/>
          <p:nvPr/>
        </p:nvSpPr>
        <p:spPr>
          <a:xfrm>
            <a:off x="6643702" y="5715016"/>
            <a:ext cx="928694" cy="7143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Najviac medailí- M.Phelps-19.  15-2-2</a:t>
            </a:r>
          </a:p>
          <a:p>
            <a:r>
              <a:rPr lang="sk-SK" dirty="0" smtClean="0"/>
              <a:t>L. Latyninová-18      9-5-4</a:t>
            </a:r>
          </a:p>
          <a:p>
            <a:r>
              <a:rPr lang="sk-SK" dirty="0" smtClean="0"/>
              <a:t>Najviac </a:t>
            </a:r>
            <a:r>
              <a:rPr lang="sk-SK" dirty="0" err="1" smtClean="0"/>
              <a:t>zlatých-M</a:t>
            </a:r>
            <a:r>
              <a:rPr lang="sk-SK" dirty="0" smtClean="0"/>
              <a:t>. Phelps-15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rgbClr val="FF0000"/>
                </a:solidFill>
              </a:rPr>
              <a:t>Rekord mojej obľúbenej disciplíny </a:t>
            </a:r>
          </a:p>
          <a:p>
            <a:r>
              <a:rPr lang="sk-SK" dirty="0" err="1" smtClean="0"/>
              <a:t>Usain</a:t>
            </a:r>
            <a:r>
              <a:rPr lang="sk-SK" dirty="0" smtClean="0"/>
              <a:t> </a:t>
            </a:r>
            <a:r>
              <a:rPr lang="sk-SK" dirty="0" smtClean="0"/>
              <a:t>Bolt-100m-9,69s</a:t>
            </a:r>
            <a:endParaRPr lang="sk-SK" dirty="0" smtClean="0"/>
          </a:p>
          <a:p>
            <a:pPr>
              <a:buNone/>
            </a:pPr>
            <a:r>
              <a:rPr lang="sk-SK" smtClean="0"/>
              <a:t>                       </a:t>
            </a:r>
            <a:r>
              <a:rPr lang="sk-SK" smtClean="0"/>
              <a:t>200m-19,30s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s Jamajkou 4x100m-36,84s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285852" y="857232"/>
            <a:ext cx="5828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OLYMPÍJSKE NAJ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2530" name="Picture 2" descr="http://upload.wikimedia.org/wikipedia/commons/f/f9/Boltbeijing_%28cropped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357694"/>
            <a:ext cx="3719449" cy="2500306"/>
          </a:xfrm>
          <a:prstGeom prst="rect">
            <a:avLst/>
          </a:prstGeom>
          <a:noFill/>
        </p:spPr>
      </p:pic>
      <p:pic>
        <p:nvPicPr>
          <p:cNvPr id="22532" name="Picture 4" descr="http://blogs-images.forbes.com/johngaudiosi/files/2012/07/michael-phelp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6968" y="1071546"/>
            <a:ext cx="2187032" cy="297179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246</Words>
  <Application>Microsoft Office PowerPoint</Application>
  <PresentationFormat>Prezentácia na obrazovke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Tok</vt:lpstr>
      <vt:lpstr>Snímka 1</vt:lpstr>
      <vt:lpstr>Snímka 2</vt:lpstr>
      <vt:lpstr>Snímka 3</vt:lpstr>
      <vt:lpstr>Snímka 4</vt:lpstr>
      <vt:lpstr>Snímka 5</vt:lpstr>
      <vt:lpstr>Snímka 6</vt:lpstr>
      <vt:lpstr>SYMBOLY</vt:lpstr>
      <vt:lpstr>Snímka 8</vt:lpstr>
      <vt:lpstr>Snímka 9</vt:lpstr>
      <vt:lpstr>ZDROJE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user</dc:creator>
  <cp:lastModifiedBy>user</cp:lastModifiedBy>
  <cp:revision>16</cp:revision>
  <dcterms:created xsi:type="dcterms:W3CDTF">2013-02-05T14:09:05Z</dcterms:created>
  <dcterms:modified xsi:type="dcterms:W3CDTF">2013-02-05T19:06:15Z</dcterms:modified>
</cp:coreProperties>
</file>