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7" r:id="rId3"/>
    <p:sldId id="257" r:id="rId4"/>
    <p:sldId id="258" r:id="rId5"/>
    <p:sldId id="259" r:id="rId6"/>
    <p:sldId id="260" r:id="rId7"/>
    <p:sldId id="261" r:id="rId8"/>
    <p:sldId id="262" r:id="rId9"/>
    <p:sldId id="263" r:id="rId10"/>
    <p:sldId id="265" r:id="rId11"/>
    <p:sldId id="268" r:id="rId1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10"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9DF8B4-0403-4D82-803B-10E95D9DEDFB}" type="datetimeFigureOut">
              <a:rPr lang="sk-SK" smtClean="0"/>
              <a:pPr/>
              <a:t>22. 4. 2015</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B511B-9841-404F-836F-929FB2679205}" type="slidenum">
              <a:rPr lang="sk-SK" smtClean="0"/>
              <a:pPr/>
              <a:t>‹#›</a:t>
            </a:fld>
            <a:endParaRPr lang="sk-SK"/>
          </a:p>
        </p:txBody>
      </p:sp>
    </p:spTree>
    <p:extLst>
      <p:ext uri="{BB962C8B-B14F-4D97-AF65-F5344CB8AC3E}">
        <p14:creationId xmlns:p14="http://schemas.microsoft.com/office/powerpoint/2010/main" val="240455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err="1" smtClean="0"/>
              <a:t>The</a:t>
            </a:r>
            <a:r>
              <a:rPr lang="sk-SK" dirty="0" smtClean="0"/>
              <a:t> </a:t>
            </a:r>
            <a:r>
              <a:rPr lang="sk-SK" dirty="0" err="1" smtClean="0"/>
              <a:t>biggest</a:t>
            </a:r>
            <a:r>
              <a:rPr lang="sk-SK" dirty="0" smtClean="0"/>
              <a:t> </a:t>
            </a:r>
            <a:r>
              <a:rPr lang="sk-SK" dirty="0" err="1" smtClean="0"/>
              <a:t>success</a:t>
            </a:r>
            <a:r>
              <a:rPr lang="sk-SK" dirty="0" smtClean="0"/>
              <a:t> </a:t>
            </a:r>
            <a:r>
              <a:rPr lang="sk-SK" dirty="0" err="1" smtClean="0"/>
              <a:t>of</a:t>
            </a:r>
            <a:r>
              <a:rPr lang="sk-SK" dirty="0" smtClean="0"/>
              <a:t> </a:t>
            </a:r>
            <a:r>
              <a:rPr lang="sk-SK" dirty="0" err="1" smtClean="0"/>
              <a:t>slovak</a:t>
            </a:r>
            <a:r>
              <a:rPr lang="sk-SK" dirty="0" smtClean="0"/>
              <a:t> </a:t>
            </a:r>
            <a:r>
              <a:rPr lang="sk-SK" dirty="0" err="1" smtClean="0"/>
              <a:t>football</a:t>
            </a:r>
            <a:r>
              <a:rPr lang="sk-SK" dirty="0" smtClean="0"/>
              <a:t> </a:t>
            </a:r>
            <a:r>
              <a:rPr lang="sk-SK" dirty="0" err="1" smtClean="0"/>
              <a:t>was</a:t>
            </a:r>
            <a:r>
              <a:rPr lang="sk-SK" dirty="0" smtClean="0"/>
              <a:t> in 1976 in</a:t>
            </a:r>
            <a:r>
              <a:rPr lang="sk-SK" baseline="0" dirty="0" smtClean="0"/>
              <a:t> Belehrad </a:t>
            </a:r>
            <a:r>
              <a:rPr lang="sk-SK" baseline="0" dirty="0" err="1" smtClean="0"/>
              <a:t>when</a:t>
            </a:r>
            <a:r>
              <a:rPr lang="sk-SK" baseline="0" dirty="0" smtClean="0"/>
              <a:t> </a:t>
            </a:r>
            <a:r>
              <a:rPr lang="sk-SK" baseline="0" dirty="0" err="1" smtClean="0"/>
              <a:t>Czechoslovakia</a:t>
            </a:r>
            <a:r>
              <a:rPr lang="sk-SK" baseline="0" dirty="0" smtClean="0"/>
              <a:t> </a:t>
            </a:r>
            <a:r>
              <a:rPr lang="sk-SK" baseline="0" dirty="0" err="1" smtClean="0"/>
              <a:t>won</a:t>
            </a:r>
            <a:r>
              <a:rPr lang="sk-SK" baseline="0" dirty="0" smtClean="0"/>
              <a:t> </a:t>
            </a:r>
            <a:r>
              <a:rPr lang="sk-SK" b="1" dirty="0" err="1" smtClean="0"/>
              <a:t>European</a:t>
            </a:r>
            <a:r>
              <a:rPr lang="sk-SK" b="1" dirty="0" smtClean="0"/>
              <a:t> </a:t>
            </a:r>
            <a:r>
              <a:rPr lang="sk-SK" b="1" dirty="0" err="1" smtClean="0"/>
              <a:t>Football</a:t>
            </a:r>
            <a:r>
              <a:rPr lang="sk-SK" b="1" dirty="0" smtClean="0"/>
              <a:t> </a:t>
            </a:r>
            <a:r>
              <a:rPr lang="sk-SK" b="1" dirty="0" err="1" smtClean="0"/>
              <a:t>Championship</a:t>
            </a:r>
            <a:r>
              <a:rPr lang="sk-SK" baseline="0" dirty="0" err="1" smtClean="0"/>
              <a:t>,beating</a:t>
            </a:r>
            <a:r>
              <a:rPr lang="sk-SK" baseline="0" dirty="0" smtClean="0"/>
              <a:t> </a:t>
            </a:r>
            <a:r>
              <a:rPr lang="sk-SK" baseline="0" dirty="0" err="1" smtClean="0"/>
              <a:t>Germany</a:t>
            </a:r>
            <a:r>
              <a:rPr lang="sk-SK" baseline="0" dirty="0" smtClean="0"/>
              <a:t> in </a:t>
            </a:r>
            <a:r>
              <a:rPr lang="sk-SK" baseline="0" dirty="0" err="1" smtClean="0"/>
              <a:t>final</a:t>
            </a:r>
            <a:r>
              <a:rPr lang="sk-SK" baseline="0" dirty="0" smtClean="0"/>
              <a:t> </a:t>
            </a:r>
            <a:r>
              <a:rPr lang="sk-SK" baseline="0" dirty="0" err="1" smtClean="0"/>
              <a:t>round</a:t>
            </a:r>
            <a:r>
              <a:rPr lang="sk-SK" baseline="0" dirty="0" smtClean="0"/>
              <a:t> 3:2.The most </a:t>
            </a:r>
            <a:r>
              <a:rPr lang="sk-SK" baseline="0" dirty="0" err="1" smtClean="0"/>
              <a:t>memorable</a:t>
            </a:r>
            <a:r>
              <a:rPr lang="sk-SK" baseline="0" dirty="0" smtClean="0"/>
              <a:t> moment </a:t>
            </a:r>
            <a:r>
              <a:rPr lang="sk-SK" baseline="0" dirty="0" err="1" smtClean="0"/>
              <a:t>of</a:t>
            </a:r>
            <a:r>
              <a:rPr lang="sk-SK" baseline="0" dirty="0" smtClean="0"/>
              <a:t> </a:t>
            </a:r>
            <a:r>
              <a:rPr lang="sk-SK" baseline="0" dirty="0" err="1" smtClean="0"/>
              <a:t>this</a:t>
            </a:r>
            <a:r>
              <a:rPr lang="sk-SK" baseline="0" dirty="0" smtClean="0"/>
              <a:t> </a:t>
            </a:r>
            <a:r>
              <a:rPr lang="sk-SK" baseline="0" dirty="0" err="1" smtClean="0"/>
              <a:t>tournament</a:t>
            </a:r>
            <a:r>
              <a:rPr lang="sk-SK" baseline="0" dirty="0" smtClean="0"/>
              <a:t> </a:t>
            </a:r>
            <a:r>
              <a:rPr lang="sk-SK" baseline="0" dirty="0" err="1" smtClean="0"/>
              <a:t>was</a:t>
            </a:r>
            <a:r>
              <a:rPr lang="sk-SK" baseline="0" dirty="0" smtClean="0"/>
              <a:t> </a:t>
            </a:r>
            <a:r>
              <a:rPr lang="sk-SK" baseline="0" dirty="0" err="1" smtClean="0"/>
              <a:t>when</a:t>
            </a:r>
            <a:r>
              <a:rPr lang="sk-SK" baseline="0" dirty="0" smtClean="0"/>
              <a:t> </a:t>
            </a:r>
            <a:r>
              <a:rPr lang="sk-SK" baseline="0" dirty="0" err="1" smtClean="0"/>
              <a:t>Antonin</a:t>
            </a:r>
            <a:r>
              <a:rPr lang="sk-SK" baseline="0" dirty="0" smtClean="0"/>
              <a:t> Panenka </a:t>
            </a:r>
            <a:r>
              <a:rPr lang="sk-SK" baseline="0" dirty="0" err="1" smtClean="0"/>
              <a:t>scored</a:t>
            </a:r>
            <a:r>
              <a:rPr lang="sk-SK" baseline="0" dirty="0" smtClean="0"/>
              <a:t> </a:t>
            </a:r>
            <a:r>
              <a:rPr lang="sk-SK" baseline="0" dirty="0" err="1" smtClean="0"/>
              <a:t>the</a:t>
            </a:r>
            <a:r>
              <a:rPr lang="sk-SK" baseline="0" dirty="0" smtClean="0"/>
              <a:t> </a:t>
            </a:r>
            <a:r>
              <a:rPr lang="sk-SK" baseline="0" dirty="0" err="1" smtClean="0"/>
              <a:t>winner</a:t>
            </a:r>
            <a:r>
              <a:rPr lang="sk-SK" baseline="0" dirty="0" smtClean="0"/>
              <a:t> by </a:t>
            </a:r>
            <a:r>
              <a:rPr lang="sk-SK" baseline="0" dirty="0" err="1" smtClean="0"/>
              <a:t>converting</a:t>
            </a:r>
            <a:r>
              <a:rPr lang="sk-SK" baseline="0" dirty="0" smtClean="0"/>
              <a:t> a penalty </a:t>
            </a:r>
            <a:r>
              <a:rPr lang="sk-SK" baseline="0" dirty="0" err="1" smtClean="0"/>
              <a:t>kick</a:t>
            </a:r>
            <a:r>
              <a:rPr lang="sk-SK" baseline="0" dirty="0" smtClean="0"/>
              <a:t>. In </a:t>
            </a:r>
            <a:r>
              <a:rPr lang="sk-SK" baseline="0" dirty="0" err="1" smtClean="0"/>
              <a:t>era</a:t>
            </a:r>
            <a:r>
              <a:rPr lang="sk-SK" baseline="0" dirty="0" smtClean="0"/>
              <a:t> </a:t>
            </a:r>
            <a:r>
              <a:rPr lang="sk-SK" baseline="0" dirty="0" err="1" smtClean="0"/>
              <a:t>of</a:t>
            </a:r>
            <a:r>
              <a:rPr lang="sk-SK" baseline="0" dirty="0" smtClean="0"/>
              <a:t> </a:t>
            </a:r>
            <a:r>
              <a:rPr lang="sk-SK" baseline="0" dirty="0" err="1" smtClean="0"/>
              <a:t>independence</a:t>
            </a:r>
            <a:r>
              <a:rPr lang="sk-SK" baseline="0" dirty="0" smtClean="0"/>
              <a:t> ,Slovakia </a:t>
            </a:r>
            <a:r>
              <a:rPr lang="sk-SK" baseline="0" dirty="0" err="1" smtClean="0"/>
              <a:t>qualified</a:t>
            </a:r>
            <a:r>
              <a:rPr lang="sk-SK" baseline="0" dirty="0" smtClean="0"/>
              <a:t> </a:t>
            </a:r>
            <a:r>
              <a:rPr lang="sk-SK" baseline="0" dirty="0" err="1" smtClean="0"/>
              <a:t>only</a:t>
            </a:r>
            <a:r>
              <a:rPr lang="sk-SK" baseline="0" dirty="0" smtClean="0"/>
              <a:t> </a:t>
            </a:r>
            <a:r>
              <a:rPr lang="sk-SK" baseline="0" dirty="0" err="1" smtClean="0"/>
              <a:t>once</a:t>
            </a:r>
            <a:r>
              <a:rPr lang="sk-SK" baseline="0" dirty="0" smtClean="0"/>
              <a:t> in </a:t>
            </a:r>
            <a:r>
              <a:rPr lang="sk-SK" baseline="0" dirty="0" err="1" smtClean="0"/>
              <a:t>Africa</a:t>
            </a:r>
            <a:r>
              <a:rPr lang="sk-SK" baseline="0" dirty="0" smtClean="0"/>
              <a:t>. In spite </a:t>
            </a:r>
            <a:r>
              <a:rPr lang="sk-SK" baseline="0" dirty="0" err="1" smtClean="0"/>
              <a:t>of</a:t>
            </a:r>
            <a:r>
              <a:rPr lang="sk-SK" baseline="0" dirty="0" smtClean="0"/>
              <a:t> </a:t>
            </a:r>
            <a:r>
              <a:rPr lang="sk-SK" baseline="0" dirty="0" err="1" smtClean="0"/>
              <a:t>problems</a:t>
            </a:r>
            <a:r>
              <a:rPr lang="sk-SK" baseline="0" dirty="0" smtClean="0"/>
              <a:t> in </a:t>
            </a:r>
            <a:r>
              <a:rPr lang="sk-SK" baseline="0" dirty="0" err="1" smtClean="0"/>
              <a:t>the</a:t>
            </a:r>
            <a:r>
              <a:rPr lang="sk-SK" baseline="0" dirty="0" smtClean="0"/>
              <a:t> </a:t>
            </a:r>
            <a:r>
              <a:rPr lang="sk-SK" baseline="0" dirty="0" err="1" smtClean="0"/>
              <a:t>beginning</a:t>
            </a:r>
            <a:r>
              <a:rPr lang="sk-SK" baseline="0" dirty="0" smtClean="0"/>
              <a:t> </a:t>
            </a:r>
            <a:r>
              <a:rPr lang="sk-SK" baseline="0" dirty="0" err="1" smtClean="0"/>
              <a:t>when</a:t>
            </a:r>
            <a:r>
              <a:rPr lang="sk-SK" baseline="0" dirty="0" smtClean="0"/>
              <a:t> </a:t>
            </a:r>
            <a:r>
              <a:rPr lang="sk-SK" baseline="0" dirty="0" err="1" smtClean="0"/>
              <a:t>we</a:t>
            </a:r>
            <a:r>
              <a:rPr lang="sk-SK" baseline="0" dirty="0" smtClean="0"/>
              <a:t> </a:t>
            </a:r>
            <a:r>
              <a:rPr lang="sk-SK" baseline="0" dirty="0" err="1" smtClean="0"/>
              <a:t>drew</a:t>
            </a:r>
            <a:r>
              <a:rPr lang="sk-SK" baseline="0" dirty="0" smtClean="0"/>
              <a:t> </a:t>
            </a:r>
            <a:r>
              <a:rPr lang="sk-SK" baseline="0" dirty="0" err="1" smtClean="0"/>
              <a:t>against</a:t>
            </a:r>
            <a:r>
              <a:rPr lang="sk-SK" baseline="0" dirty="0" smtClean="0"/>
              <a:t> New </a:t>
            </a:r>
            <a:r>
              <a:rPr lang="sk-SK" baseline="0" dirty="0" err="1" smtClean="0"/>
              <a:t>Zeland</a:t>
            </a:r>
            <a:r>
              <a:rPr lang="sk-SK" baseline="0" dirty="0" smtClean="0"/>
              <a:t> and </a:t>
            </a:r>
            <a:r>
              <a:rPr lang="sk-SK" baseline="0" dirty="0" err="1" smtClean="0"/>
              <a:t>lost</a:t>
            </a:r>
            <a:r>
              <a:rPr lang="sk-SK" baseline="0" dirty="0" smtClean="0"/>
              <a:t> </a:t>
            </a:r>
            <a:r>
              <a:rPr lang="sk-SK" baseline="0" dirty="0" err="1" smtClean="0"/>
              <a:t>against</a:t>
            </a:r>
            <a:r>
              <a:rPr lang="sk-SK" baseline="0" dirty="0" smtClean="0"/>
              <a:t> </a:t>
            </a:r>
            <a:r>
              <a:rPr lang="sk-SK" baseline="0" dirty="0" err="1" smtClean="0"/>
              <a:t>Paraguay</a:t>
            </a:r>
            <a:r>
              <a:rPr lang="sk-SK" baseline="0" dirty="0" smtClean="0"/>
              <a:t>, </a:t>
            </a:r>
            <a:r>
              <a:rPr lang="sk-SK" baseline="0" dirty="0" err="1" smtClean="0"/>
              <a:t>when</a:t>
            </a:r>
            <a:r>
              <a:rPr lang="sk-SK" baseline="0" dirty="0" smtClean="0"/>
              <a:t> no </a:t>
            </a:r>
            <a:r>
              <a:rPr lang="sk-SK" baseline="0" dirty="0" err="1" smtClean="0"/>
              <a:t>one</a:t>
            </a:r>
            <a:r>
              <a:rPr lang="sk-SK" baseline="0" dirty="0" smtClean="0"/>
              <a:t> </a:t>
            </a:r>
            <a:r>
              <a:rPr lang="sk-SK" baseline="0" dirty="0" err="1" smtClean="0"/>
              <a:t>trusted</a:t>
            </a:r>
            <a:r>
              <a:rPr lang="sk-SK" baseline="0" dirty="0" smtClean="0"/>
              <a:t> </a:t>
            </a:r>
            <a:r>
              <a:rPr lang="sk-SK" baseline="0" dirty="0" err="1" smtClean="0"/>
              <a:t>us</a:t>
            </a:r>
            <a:r>
              <a:rPr lang="sk-SK" baseline="0" dirty="0" smtClean="0"/>
              <a:t>, </a:t>
            </a:r>
            <a:r>
              <a:rPr lang="sk-SK" baseline="0" dirty="0" err="1" smtClean="0"/>
              <a:t>we</a:t>
            </a:r>
            <a:r>
              <a:rPr lang="sk-SK" baseline="0" dirty="0" smtClean="0"/>
              <a:t> </a:t>
            </a:r>
            <a:r>
              <a:rPr lang="sk-SK" baseline="0" dirty="0" err="1" smtClean="0"/>
              <a:t>won</a:t>
            </a:r>
            <a:r>
              <a:rPr lang="sk-SK" baseline="0" dirty="0" smtClean="0"/>
              <a:t> </a:t>
            </a:r>
            <a:r>
              <a:rPr lang="sk-SK" baseline="0" dirty="0" err="1" smtClean="0"/>
              <a:t>the</a:t>
            </a:r>
            <a:r>
              <a:rPr lang="sk-SK" baseline="0" dirty="0" smtClean="0"/>
              <a:t> </a:t>
            </a:r>
            <a:r>
              <a:rPr lang="sk-SK" baseline="0" dirty="0" err="1" smtClean="0"/>
              <a:t>hardest</a:t>
            </a:r>
            <a:r>
              <a:rPr lang="sk-SK" baseline="0" dirty="0" smtClean="0"/>
              <a:t> </a:t>
            </a:r>
            <a:r>
              <a:rPr lang="sk-SK" baseline="0" dirty="0" err="1" smtClean="0"/>
              <a:t>match</a:t>
            </a:r>
            <a:r>
              <a:rPr lang="sk-SK" baseline="0" dirty="0" smtClean="0"/>
              <a:t> </a:t>
            </a:r>
            <a:r>
              <a:rPr lang="sk-SK" baseline="0" dirty="0" err="1" smtClean="0"/>
              <a:t>against</a:t>
            </a:r>
            <a:r>
              <a:rPr lang="sk-SK" baseline="0" dirty="0" smtClean="0"/>
              <a:t> </a:t>
            </a:r>
            <a:r>
              <a:rPr lang="sk-SK" baseline="0" dirty="0" err="1" smtClean="0"/>
              <a:t>Italy</a:t>
            </a:r>
            <a:r>
              <a:rPr lang="sk-SK" baseline="0" dirty="0" smtClean="0"/>
              <a:t>, </a:t>
            </a:r>
            <a:r>
              <a:rPr lang="sk-SK" baseline="0" dirty="0" err="1" smtClean="0"/>
              <a:t>that</a:t>
            </a:r>
            <a:r>
              <a:rPr lang="sk-SK" baseline="0" dirty="0" smtClean="0"/>
              <a:t> </a:t>
            </a:r>
            <a:r>
              <a:rPr lang="sk-SK" baseline="0" dirty="0" err="1" smtClean="0"/>
              <a:t>was</a:t>
            </a:r>
            <a:r>
              <a:rPr lang="sk-SK" baseline="0" dirty="0" smtClean="0"/>
              <a:t> </a:t>
            </a:r>
            <a:r>
              <a:rPr lang="sk-SK" baseline="0" dirty="0" err="1" smtClean="0"/>
              <a:t>previous</a:t>
            </a:r>
            <a:r>
              <a:rPr lang="sk-SK" baseline="0" dirty="0" smtClean="0"/>
              <a:t> </a:t>
            </a:r>
            <a:r>
              <a:rPr lang="sk-SK" baseline="0" dirty="0" err="1" smtClean="0"/>
              <a:t>World</a:t>
            </a:r>
            <a:r>
              <a:rPr lang="sk-SK" baseline="0" dirty="0" smtClean="0"/>
              <a:t> cup </a:t>
            </a:r>
            <a:r>
              <a:rPr lang="sk-SK" baseline="0" dirty="0" err="1" smtClean="0"/>
              <a:t>champion,in</a:t>
            </a:r>
            <a:r>
              <a:rPr lang="sk-SK" baseline="0" dirty="0" smtClean="0"/>
              <a:t> my </a:t>
            </a:r>
            <a:r>
              <a:rPr lang="sk-SK" baseline="0" dirty="0" err="1" smtClean="0"/>
              <a:t>opinion</a:t>
            </a:r>
            <a:r>
              <a:rPr lang="sk-SK" baseline="0" dirty="0" smtClean="0"/>
              <a:t> </a:t>
            </a:r>
            <a:r>
              <a:rPr lang="sk-SK" baseline="0" dirty="0" err="1" smtClean="0"/>
              <a:t>we</a:t>
            </a:r>
            <a:r>
              <a:rPr lang="sk-SK" baseline="0" dirty="0" smtClean="0"/>
              <a:t> </a:t>
            </a:r>
            <a:r>
              <a:rPr lang="sk-SK" baseline="0" dirty="0" err="1" smtClean="0"/>
              <a:t>played</a:t>
            </a:r>
            <a:r>
              <a:rPr lang="sk-SK" baseline="0" dirty="0" smtClean="0"/>
              <a:t> </a:t>
            </a:r>
            <a:r>
              <a:rPr lang="sk-SK" baseline="0" dirty="0" err="1" smtClean="0"/>
              <a:t>one</a:t>
            </a:r>
            <a:r>
              <a:rPr lang="sk-SK" baseline="0" dirty="0" smtClean="0"/>
              <a:t> </a:t>
            </a:r>
            <a:r>
              <a:rPr lang="sk-SK" baseline="0" dirty="0" err="1" smtClean="0"/>
              <a:t>of</a:t>
            </a:r>
            <a:r>
              <a:rPr lang="sk-SK" baseline="0" dirty="0" smtClean="0"/>
              <a:t> </a:t>
            </a:r>
            <a:r>
              <a:rPr lang="sk-SK" baseline="0" dirty="0" err="1" smtClean="0"/>
              <a:t>the</a:t>
            </a:r>
            <a:r>
              <a:rPr lang="sk-SK" baseline="0" dirty="0" smtClean="0"/>
              <a:t> </a:t>
            </a:r>
            <a:r>
              <a:rPr lang="sk-SK" baseline="0" dirty="0" err="1" smtClean="0"/>
              <a:t>greatest</a:t>
            </a:r>
            <a:r>
              <a:rPr lang="sk-SK" baseline="0" dirty="0" smtClean="0"/>
              <a:t> </a:t>
            </a:r>
            <a:r>
              <a:rPr lang="sk-SK" baseline="0" dirty="0" err="1" smtClean="0"/>
              <a:t>match</a:t>
            </a:r>
            <a:r>
              <a:rPr lang="sk-SK" baseline="0" dirty="0" smtClean="0"/>
              <a:t> in </a:t>
            </a:r>
            <a:r>
              <a:rPr lang="sk-SK" baseline="0" dirty="0" err="1" smtClean="0"/>
              <a:t>the</a:t>
            </a:r>
            <a:r>
              <a:rPr lang="sk-SK" baseline="0" dirty="0" smtClean="0"/>
              <a:t> </a:t>
            </a:r>
            <a:r>
              <a:rPr lang="sk-SK" baseline="0" dirty="0" err="1" smtClean="0"/>
              <a:t>era</a:t>
            </a:r>
            <a:r>
              <a:rPr lang="sk-SK" baseline="0" dirty="0" smtClean="0"/>
              <a:t> </a:t>
            </a:r>
            <a:r>
              <a:rPr lang="sk-SK" baseline="0" dirty="0" err="1" smtClean="0"/>
              <a:t>of</a:t>
            </a:r>
            <a:r>
              <a:rPr lang="sk-SK" baseline="0" dirty="0" smtClean="0"/>
              <a:t> </a:t>
            </a:r>
            <a:r>
              <a:rPr lang="sk-SK" baseline="0" dirty="0" err="1" smtClean="0"/>
              <a:t>independence.We</a:t>
            </a:r>
            <a:r>
              <a:rPr lang="sk-SK" baseline="0" dirty="0" smtClean="0"/>
              <a:t> </a:t>
            </a:r>
            <a:r>
              <a:rPr lang="sk-SK" baseline="0" dirty="0" err="1" smtClean="0"/>
              <a:t>qualified</a:t>
            </a:r>
            <a:r>
              <a:rPr lang="sk-SK" baseline="0" dirty="0" smtClean="0"/>
              <a:t> to </a:t>
            </a:r>
            <a:r>
              <a:rPr lang="sk-SK" baseline="0" dirty="0" err="1" smtClean="0"/>
              <a:t>round</a:t>
            </a:r>
            <a:r>
              <a:rPr lang="sk-SK" baseline="0" dirty="0" smtClean="0"/>
              <a:t> </a:t>
            </a:r>
            <a:r>
              <a:rPr lang="sk-SK" baseline="0" dirty="0" err="1" smtClean="0"/>
              <a:t>of</a:t>
            </a:r>
            <a:r>
              <a:rPr lang="sk-SK" baseline="0" dirty="0" smtClean="0"/>
              <a:t> 16, </a:t>
            </a:r>
            <a:r>
              <a:rPr lang="sk-SK" baseline="0" dirty="0" err="1" smtClean="0"/>
              <a:t>but</a:t>
            </a:r>
            <a:r>
              <a:rPr lang="sk-SK" baseline="0" dirty="0" smtClean="0"/>
              <a:t> </a:t>
            </a:r>
            <a:r>
              <a:rPr lang="sk-SK" baseline="0" dirty="0" err="1" smtClean="0"/>
              <a:t>we</a:t>
            </a:r>
            <a:r>
              <a:rPr lang="sk-SK" baseline="0" dirty="0" smtClean="0"/>
              <a:t> </a:t>
            </a:r>
            <a:r>
              <a:rPr lang="sk-SK" baseline="0" dirty="0" err="1" smtClean="0"/>
              <a:t>lost</a:t>
            </a:r>
            <a:r>
              <a:rPr lang="sk-SK" baseline="0" dirty="0" smtClean="0"/>
              <a:t> </a:t>
            </a:r>
            <a:r>
              <a:rPr lang="sk-SK" baseline="0" dirty="0" err="1" smtClean="0"/>
              <a:t>against</a:t>
            </a:r>
            <a:r>
              <a:rPr lang="sk-SK" baseline="0" dirty="0" smtClean="0"/>
              <a:t> </a:t>
            </a:r>
            <a:r>
              <a:rPr lang="sk-SK" baseline="0" dirty="0" err="1" smtClean="0"/>
              <a:t>later</a:t>
            </a:r>
            <a:r>
              <a:rPr lang="sk-SK" baseline="0" dirty="0" smtClean="0"/>
              <a:t> </a:t>
            </a:r>
            <a:r>
              <a:rPr lang="sk-SK" baseline="0" dirty="0" err="1" smtClean="0"/>
              <a:t>runner-up</a:t>
            </a:r>
            <a:r>
              <a:rPr lang="sk-SK" baseline="0" dirty="0" smtClean="0"/>
              <a:t>, </a:t>
            </a:r>
            <a:r>
              <a:rPr lang="sk-SK" baseline="0" dirty="0" err="1" smtClean="0"/>
              <a:t>Netherlands</a:t>
            </a:r>
            <a:r>
              <a:rPr lang="sk-SK" baseline="0" dirty="0" smtClean="0"/>
              <a:t>. </a:t>
            </a:r>
            <a:r>
              <a:rPr lang="sk-SK" baseline="0" dirty="0" err="1" smtClean="0"/>
              <a:t>Nowdays</a:t>
            </a:r>
            <a:r>
              <a:rPr lang="sk-SK" baseline="0" dirty="0" smtClean="0"/>
              <a:t>, </a:t>
            </a:r>
            <a:r>
              <a:rPr lang="sk-SK" baseline="0" dirty="0" err="1" smtClean="0"/>
              <a:t>we</a:t>
            </a:r>
            <a:r>
              <a:rPr lang="sk-SK" baseline="0" dirty="0" smtClean="0"/>
              <a:t> are </a:t>
            </a:r>
            <a:r>
              <a:rPr lang="sk-SK" baseline="0" dirty="0" err="1" smtClean="0"/>
              <a:t>very</a:t>
            </a:r>
            <a:r>
              <a:rPr lang="sk-SK" baseline="0" dirty="0" smtClean="0"/>
              <a:t> </a:t>
            </a:r>
            <a:r>
              <a:rPr lang="sk-SK" baseline="0" dirty="0" err="1" smtClean="0"/>
              <a:t>close</a:t>
            </a:r>
            <a:r>
              <a:rPr lang="sk-SK" baseline="0" dirty="0" smtClean="0"/>
              <a:t> to </a:t>
            </a:r>
            <a:r>
              <a:rPr lang="sk-SK" baseline="0" dirty="0" err="1" smtClean="0"/>
              <a:t>qualify</a:t>
            </a:r>
            <a:r>
              <a:rPr lang="sk-SK" baseline="0" dirty="0" smtClean="0"/>
              <a:t> in EURO 2016 </a:t>
            </a:r>
            <a:r>
              <a:rPr lang="sk-SK" baseline="0" dirty="0" err="1" smtClean="0"/>
              <a:t>from</a:t>
            </a:r>
            <a:r>
              <a:rPr lang="sk-SK" baseline="0" dirty="0" smtClean="0"/>
              <a:t> </a:t>
            </a:r>
            <a:r>
              <a:rPr lang="sk-SK" baseline="0" dirty="0" err="1" smtClean="0"/>
              <a:t>the</a:t>
            </a:r>
            <a:r>
              <a:rPr lang="sk-SK" baseline="0" dirty="0" smtClean="0"/>
              <a:t> </a:t>
            </a:r>
            <a:r>
              <a:rPr lang="sk-SK" baseline="0" dirty="0" err="1" smtClean="0"/>
              <a:t>first</a:t>
            </a:r>
            <a:r>
              <a:rPr lang="sk-SK" baseline="0" dirty="0" smtClean="0"/>
              <a:t> </a:t>
            </a:r>
            <a:r>
              <a:rPr lang="sk-SK" baseline="0" dirty="0" err="1" smtClean="0"/>
              <a:t>place</a:t>
            </a:r>
            <a:r>
              <a:rPr lang="sk-SK" baseline="0" dirty="0" smtClean="0"/>
              <a:t> in </a:t>
            </a:r>
            <a:r>
              <a:rPr lang="sk-SK" baseline="0" dirty="0" err="1" smtClean="0"/>
              <a:t>group</a:t>
            </a:r>
            <a:r>
              <a:rPr lang="sk-SK" baseline="0" dirty="0" smtClean="0"/>
              <a:t>, </a:t>
            </a:r>
            <a:r>
              <a:rPr lang="sk-SK" baseline="0" dirty="0" err="1" smtClean="0"/>
              <a:t>after</a:t>
            </a:r>
            <a:r>
              <a:rPr lang="sk-SK" baseline="0" dirty="0" smtClean="0"/>
              <a:t> </a:t>
            </a:r>
            <a:r>
              <a:rPr lang="sk-SK" baseline="0" dirty="0" err="1" smtClean="0"/>
              <a:t>beating</a:t>
            </a:r>
            <a:r>
              <a:rPr lang="sk-SK" baseline="0" dirty="0" smtClean="0"/>
              <a:t> </a:t>
            </a:r>
            <a:r>
              <a:rPr lang="sk-SK" baseline="0" dirty="0" err="1" smtClean="0"/>
              <a:t>Spain</a:t>
            </a:r>
            <a:r>
              <a:rPr lang="sk-SK" baseline="0" dirty="0" smtClean="0"/>
              <a:t> and </a:t>
            </a:r>
            <a:r>
              <a:rPr lang="sk-SK" baseline="0" dirty="0" err="1" smtClean="0"/>
              <a:t>Ukraine</a:t>
            </a:r>
            <a:r>
              <a:rPr lang="sk-SK" baseline="0" dirty="0" smtClean="0"/>
              <a:t> </a:t>
            </a:r>
            <a:r>
              <a:rPr lang="sk-SK" baseline="0" dirty="0" err="1" smtClean="0"/>
              <a:t>at</a:t>
            </a:r>
            <a:r>
              <a:rPr lang="sk-SK" baseline="0" dirty="0" smtClean="0"/>
              <a:t> </a:t>
            </a:r>
            <a:r>
              <a:rPr lang="sk-SK" baseline="0" dirty="0" err="1" smtClean="0"/>
              <a:t>their</a:t>
            </a:r>
            <a:r>
              <a:rPr lang="sk-SK" baseline="0" dirty="0" smtClean="0"/>
              <a:t> </a:t>
            </a:r>
            <a:r>
              <a:rPr lang="sk-SK" baseline="0" dirty="0" err="1" smtClean="0"/>
              <a:t>own</a:t>
            </a:r>
            <a:r>
              <a:rPr lang="sk-SK" baseline="0" dirty="0" smtClean="0"/>
              <a:t> </a:t>
            </a:r>
            <a:r>
              <a:rPr lang="sk-SK" baseline="0" dirty="0" err="1" smtClean="0"/>
              <a:t>stadium.In</a:t>
            </a:r>
            <a:r>
              <a:rPr lang="sk-SK" baseline="0" dirty="0" smtClean="0"/>
              <a:t> </a:t>
            </a:r>
            <a:r>
              <a:rPr lang="sk-SK" baseline="0" dirty="0" err="1" smtClean="0"/>
              <a:t>club</a:t>
            </a:r>
            <a:r>
              <a:rPr lang="sk-SK" baseline="0" dirty="0" smtClean="0"/>
              <a:t> </a:t>
            </a:r>
            <a:r>
              <a:rPr lang="sk-SK" baseline="0" dirty="0" err="1" smtClean="0"/>
              <a:t>history</a:t>
            </a:r>
            <a:r>
              <a:rPr lang="sk-SK" baseline="0" dirty="0" smtClean="0"/>
              <a:t> Slovakia has never </a:t>
            </a:r>
            <a:r>
              <a:rPr lang="sk-SK" baseline="0" dirty="0" err="1" smtClean="0"/>
              <a:t>achieved</a:t>
            </a:r>
            <a:r>
              <a:rPr lang="sk-SK" baseline="0" dirty="0" smtClean="0"/>
              <a:t> </a:t>
            </a:r>
            <a:r>
              <a:rPr lang="sk-SK" baseline="0" dirty="0" err="1" smtClean="0"/>
              <a:t>some</a:t>
            </a:r>
            <a:r>
              <a:rPr lang="sk-SK" baseline="0" dirty="0" smtClean="0"/>
              <a:t> </a:t>
            </a:r>
            <a:r>
              <a:rPr lang="sk-SK" baseline="0" dirty="0" err="1" smtClean="0"/>
              <a:t>bigger</a:t>
            </a:r>
            <a:r>
              <a:rPr lang="sk-SK" baseline="0" dirty="0" smtClean="0"/>
              <a:t> </a:t>
            </a:r>
            <a:r>
              <a:rPr lang="sk-SK" baseline="0" dirty="0" err="1" smtClean="0"/>
              <a:t>success.I</a:t>
            </a:r>
            <a:r>
              <a:rPr lang="sk-SK" baseline="0" dirty="0" smtClean="0"/>
              <a:t> </a:t>
            </a:r>
            <a:r>
              <a:rPr lang="sk-SK" baseline="0" dirty="0" err="1" smtClean="0"/>
              <a:t>only</a:t>
            </a:r>
            <a:r>
              <a:rPr lang="sk-SK" baseline="0" dirty="0" smtClean="0"/>
              <a:t> </a:t>
            </a:r>
            <a:r>
              <a:rPr lang="sk-SK" baseline="0" dirty="0" err="1" smtClean="0"/>
              <a:t>should</a:t>
            </a:r>
            <a:r>
              <a:rPr lang="sk-SK" baseline="0" dirty="0" smtClean="0"/>
              <a:t> </a:t>
            </a:r>
            <a:r>
              <a:rPr lang="sk-SK" baseline="0" dirty="0" err="1" smtClean="0"/>
              <a:t>mention</a:t>
            </a:r>
            <a:r>
              <a:rPr lang="sk-SK" baseline="0" dirty="0" smtClean="0"/>
              <a:t>  Slovan Bratislava </a:t>
            </a:r>
            <a:r>
              <a:rPr lang="sk-SK" baseline="0" dirty="0" err="1" smtClean="0"/>
              <a:t>winning</a:t>
            </a:r>
            <a:r>
              <a:rPr lang="sk-SK" baseline="0" dirty="0" smtClean="0"/>
              <a:t> </a:t>
            </a:r>
            <a:r>
              <a:rPr lang="sk-SK" b="0" dirty="0" smtClean="0"/>
              <a:t>Cup </a:t>
            </a:r>
            <a:r>
              <a:rPr lang="sk-SK" b="0" dirty="0" err="1" smtClean="0"/>
              <a:t>Winners</a:t>
            </a:r>
            <a:r>
              <a:rPr lang="sk-SK" b="0" dirty="0" smtClean="0"/>
              <a:t>' Cup </a:t>
            </a:r>
            <a:r>
              <a:rPr lang="sk-SK" b="0" dirty="0" err="1" smtClean="0"/>
              <a:t>which</a:t>
            </a:r>
            <a:r>
              <a:rPr lang="sk-SK" b="0" dirty="0" smtClean="0"/>
              <a:t> </a:t>
            </a:r>
            <a:r>
              <a:rPr lang="sk-SK" b="0" dirty="0" err="1" smtClean="0"/>
              <a:t>is</a:t>
            </a:r>
            <a:r>
              <a:rPr lang="sk-SK" b="0" baseline="0" dirty="0" smtClean="0"/>
              <a:t> </a:t>
            </a:r>
            <a:r>
              <a:rPr lang="sk-SK" b="0" baseline="0" dirty="0" err="1" smtClean="0"/>
              <a:t>analogy</a:t>
            </a:r>
            <a:r>
              <a:rPr lang="sk-SK" b="0" baseline="0" dirty="0" smtClean="0"/>
              <a:t> </a:t>
            </a:r>
            <a:r>
              <a:rPr lang="sk-SK" b="0" baseline="0" dirty="0" err="1" smtClean="0"/>
              <a:t>of</a:t>
            </a:r>
            <a:r>
              <a:rPr lang="sk-SK" b="0" baseline="0" dirty="0" smtClean="0"/>
              <a:t> </a:t>
            </a:r>
            <a:r>
              <a:rPr lang="sk-SK" b="0" baseline="0" dirty="0" err="1" smtClean="0"/>
              <a:t>today</a:t>
            </a:r>
            <a:r>
              <a:rPr lang="sk-SK" b="0" baseline="0" dirty="0" smtClean="0"/>
              <a:t> UEFA </a:t>
            </a:r>
            <a:r>
              <a:rPr lang="sk-SK" b="0" baseline="0" dirty="0" err="1" smtClean="0"/>
              <a:t>europa</a:t>
            </a:r>
            <a:r>
              <a:rPr lang="sk-SK" b="0" baseline="0" dirty="0" smtClean="0"/>
              <a:t> </a:t>
            </a:r>
            <a:r>
              <a:rPr lang="sk-SK" b="0" baseline="0" dirty="0" err="1" smtClean="0"/>
              <a:t>ligue</a:t>
            </a:r>
            <a:r>
              <a:rPr lang="sk-SK" b="0" baseline="0" dirty="0" smtClean="0"/>
              <a:t>.</a:t>
            </a:r>
            <a:endParaRPr lang="sk-SK" b="0" dirty="0" smtClean="0"/>
          </a:p>
          <a:p>
            <a:endParaRPr lang="sk-SK" dirty="0"/>
          </a:p>
        </p:txBody>
      </p:sp>
      <p:sp>
        <p:nvSpPr>
          <p:cNvPr id="4" name="Zástupný symbol čísla snímky 3"/>
          <p:cNvSpPr>
            <a:spLocks noGrp="1"/>
          </p:cNvSpPr>
          <p:nvPr>
            <p:ph type="sldNum" sz="quarter" idx="10"/>
          </p:nvPr>
        </p:nvSpPr>
        <p:spPr/>
        <p:txBody>
          <a:bodyPr/>
          <a:lstStyle/>
          <a:p>
            <a:fld id="{F54B511B-9841-404F-836F-929FB2679205}" type="slidenum">
              <a:rPr lang="sk-SK" smtClean="0"/>
              <a:pPr/>
              <a:t>3</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err="1" smtClean="0"/>
              <a:t>Hockey</a:t>
            </a:r>
            <a:r>
              <a:rPr lang="sk-SK" dirty="0" smtClean="0"/>
              <a:t> </a:t>
            </a:r>
            <a:r>
              <a:rPr lang="sk-SK" dirty="0" err="1" smtClean="0"/>
              <a:t>is</a:t>
            </a:r>
            <a:r>
              <a:rPr lang="sk-SK" dirty="0" smtClean="0"/>
              <a:t> most </a:t>
            </a:r>
            <a:r>
              <a:rPr lang="sk-SK" dirty="0" err="1" smtClean="0"/>
              <a:t>popular</a:t>
            </a:r>
            <a:r>
              <a:rPr lang="sk-SK" dirty="0" smtClean="0"/>
              <a:t> </a:t>
            </a:r>
            <a:r>
              <a:rPr lang="sk-SK" dirty="0" err="1" smtClean="0"/>
              <a:t>sport</a:t>
            </a:r>
            <a:r>
              <a:rPr lang="sk-SK" dirty="0" smtClean="0"/>
              <a:t> in </a:t>
            </a:r>
            <a:r>
              <a:rPr lang="sk-SK" dirty="0" err="1" smtClean="0"/>
              <a:t>Slovakia.</a:t>
            </a:r>
            <a:r>
              <a:rPr lang="sk-SK" baseline="0" dirty="0" err="1" smtClean="0"/>
              <a:t>Before</a:t>
            </a:r>
            <a:r>
              <a:rPr lang="sk-SK" baseline="0" dirty="0" smtClean="0"/>
              <a:t> </a:t>
            </a:r>
            <a:r>
              <a:rPr lang="sk-SK" baseline="0" dirty="0" err="1" smtClean="0"/>
              <a:t>deviding</a:t>
            </a:r>
            <a:r>
              <a:rPr lang="sk-SK" baseline="0" dirty="0" smtClean="0"/>
              <a:t> </a:t>
            </a:r>
            <a:r>
              <a:rPr lang="sk-SK" baseline="0" dirty="0" err="1" smtClean="0"/>
              <a:t>of</a:t>
            </a:r>
            <a:r>
              <a:rPr lang="sk-SK" baseline="0" dirty="0" smtClean="0"/>
              <a:t> </a:t>
            </a:r>
            <a:r>
              <a:rPr lang="sk-SK" baseline="0" dirty="0" err="1" smtClean="0"/>
              <a:t>Czechoslovakia</a:t>
            </a:r>
            <a:r>
              <a:rPr lang="sk-SK" baseline="0" dirty="0" smtClean="0"/>
              <a:t> </a:t>
            </a:r>
            <a:r>
              <a:rPr lang="sk-SK" baseline="0" dirty="0" err="1" smtClean="0"/>
              <a:t>our</a:t>
            </a:r>
            <a:r>
              <a:rPr lang="sk-SK" baseline="0" dirty="0" smtClean="0"/>
              <a:t> </a:t>
            </a:r>
            <a:r>
              <a:rPr lang="sk-SK" baseline="0" dirty="0" err="1" smtClean="0"/>
              <a:t>hockey</a:t>
            </a:r>
            <a:r>
              <a:rPr lang="sk-SK" baseline="0" dirty="0" smtClean="0"/>
              <a:t> team </a:t>
            </a:r>
            <a:r>
              <a:rPr lang="sk-SK" baseline="0" dirty="0" err="1" smtClean="0"/>
              <a:t>won</a:t>
            </a:r>
            <a:r>
              <a:rPr lang="sk-SK" baseline="0" dirty="0" smtClean="0"/>
              <a:t> </a:t>
            </a:r>
            <a:r>
              <a:rPr lang="sk-SK" baseline="0" dirty="0" err="1" smtClean="0"/>
              <a:t>Ice</a:t>
            </a:r>
            <a:r>
              <a:rPr lang="sk-SK" baseline="0" dirty="0" smtClean="0"/>
              <a:t> </a:t>
            </a:r>
            <a:r>
              <a:rPr lang="sk-SK" baseline="0" dirty="0" err="1" smtClean="0"/>
              <a:t>Hockey</a:t>
            </a:r>
            <a:r>
              <a:rPr lang="sk-SK" baseline="0" dirty="0" smtClean="0"/>
              <a:t> </a:t>
            </a:r>
            <a:r>
              <a:rPr lang="sk-SK" baseline="0" dirty="0" err="1" smtClean="0"/>
              <a:t>World</a:t>
            </a:r>
            <a:r>
              <a:rPr lang="sk-SK" baseline="0" dirty="0" smtClean="0"/>
              <a:t> </a:t>
            </a:r>
            <a:r>
              <a:rPr lang="sk-SK" baseline="0" dirty="0" err="1" smtClean="0"/>
              <a:t>Championship</a:t>
            </a:r>
            <a:r>
              <a:rPr lang="sk-SK" baseline="0" dirty="0" smtClean="0"/>
              <a:t> 6 </a:t>
            </a:r>
            <a:r>
              <a:rPr lang="sk-SK" baseline="0" dirty="0" err="1" smtClean="0"/>
              <a:t>times.In</a:t>
            </a:r>
            <a:r>
              <a:rPr lang="sk-SK" baseline="0" dirty="0" smtClean="0"/>
              <a:t> </a:t>
            </a:r>
            <a:r>
              <a:rPr lang="sk-SK" baseline="0" dirty="0" err="1" smtClean="0"/>
              <a:t>home</a:t>
            </a:r>
            <a:r>
              <a:rPr lang="sk-SK" baseline="0" dirty="0" smtClean="0"/>
              <a:t> </a:t>
            </a:r>
            <a:r>
              <a:rPr lang="sk-SK" baseline="0" dirty="0" err="1" smtClean="0"/>
              <a:t>ground</a:t>
            </a:r>
            <a:r>
              <a:rPr lang="sk-SK" baseline="0" dirty="0" smtClean="0"/>
              <a:t> in </a:t>
            </a:r>
            <a:r>
              <a:rPr lang="sk-SK" baseline="0" dirty="0" err="1" smtClean="0"/>
              <a:t>Prage</a:t>
            </a:r>
            <a:r>
              <a:rPr lang="sk-SK" baseline="0" dirty="0" smtClean="0"/>
              <a:t> </a:t>
            </a:r>
            <a:r>
              <a:rPr lang="sk-SK" baseline="0" dirty="0" err="1" smtClean="0"/>
              <a:t>we</a:t>
            </a:r>
            <a:r>
              <a:rPr lang="sk-SK" baseline="0" dirty="0" smtClean="0"/>
              <a:t> </a:t>
            </a:r>
            <a:r>
              <a:rPr lang="sk-SK" baseline="0" dirty="0" err="1" smtClean="0"/>
              <a:t>stopped</a:t>
            </a:r>
            <a:r>
              <a:rPr lang="sk-SK" baseline="0" dirty="0" smtClean="0"/>
              <a:t> </a:t>
            </a:r>
            <a:r>
              <a:rPr lang="sk-SK" baseline="0" dirty="0" err="1" smtClean="0"/>
              <a:t>winnig</a:t>
            </a:r>
            <a:r>
              <a:rPr lang="sk-SK" baseline="0" dirty="0" smtClean="0"/>
              <a:t> </a:t>
            </a:r>
            <a:r>
              <a:rPr lang="sk-SK" baseline="0" dirty="0" err="1" smtClean="0"/>
              <a:t>streak</a:t>
            </a:r>
            <a:r>
              <a:rPr lang="sk-SK" baseline="0" dirty="0" smtClean="0"/>
              <a:t> </a:t>
            </a:r>
            <a:r>
              <a:rPr lang="sk-SK" baseline="0" dirty="0" err="1" smtClean="0"/>
              <a:t>of</a:t>
            </a:r>
            <a:r>
              <a:rPr lang="sk-SK" baseline="0" dirty="0" smtClean="0"/>
              <a:t> USSR by </a:t>
            </a:r>
            <a:r>
              <a:rPr lang="sk-SK" baseline="0" dirty="0" err="1" smtClean="0"/>
              <a:t>winnig</a:t>
            </a:r>
            <a:r>
              <a:rPr lang="sk-SK" baseline="0" dirty="0" smtClean="0"/>
              <a:t> </a:t>
            </a:r>
            <a:r>
              <a:rPr lang="sk-SK" baseline="0" dirty="0" err="1" smtClean="0"/>
              <a:t>first</a:t>
            </a:r>
            <a:r>
              <a:rPr lang="sk-SK" baseline="0" dirty="0" smtClean="0"/>
              <a:t> </a:t>
            </a:r>
            <a:r>
              <a:rPr lang="sk-SK" baseline="0" dirty="0" err="1" smtClean="0"/>
              <a:t>place.It</a:t>
            </a:r>
            <a:r>
              <a:rPr lang="sk-SK" baseline="0" dirty="0" smtClean="0"/>
              <a:t> </a:t>
            </a:r>
            <a:r>
              <a:rPr lang="sk-SK" baseline="0" dirty="0" err="1" smtClean="0"/>
              <a:t>was</a:t>
            </a:r>
            <a:r>
              <a:rPr lang="sk-SK" baseline="0" dirty="0" smtClean="0"/>
              <a:t> </a:t>
            </a:r>
            <a:r>
              <a:rPr lang="sk-SK" baseline="0" dirty="0" err="1" smtClean="0"/>
              <a:t>great</a:t>
            </a:r>
            <a:r>
              <a:rPr lang="sk-SK" baseline="0" dirty="0" smtClean="0"/>
              <a:t> </a:t>
            </a:r>
            <a:r>
              <a:rPr lang="sk-SK" baseline="0" dirty="0" err="1" smtClean="0"/>
              <a:t>success</a:t>
            </a:r>
            <a:r>
              <a:rPr lang="sk-SK" baseline="0" dirty="0" smtClean="0"/>
              <a:t> </a:t>
            </a:r>
            <a:r>
              <a:rPr lang="sk-SK" baseline="0" dirty="0" err="1" smtClean="0"/>
              <a:t>becuase</a:t>
            </a:r>
            <a:r>
              <a:rPr lang="sk-SK" baseline="0" dirty="0" smtClean="0"/>
              <a:t> USSR </a:t>
            </a:r>
            <a:r>
              <a:rPr lang="sk-SK" baseline="0" dirty="0" err="1" smtClean="0"/>
              <a:t>have</a:t>
            </a:r>
            <a:r>
              <a:rPr lang="sk-SK" baseline="0" dirty="0" smtClean="0"/>
              <a:t> </a:t>
            </a:r>
            <a:r>
              <a:rPr lang="sk-SK" baseline="0" dirty="0" err="1" smtClean="0"/>
              <a:t>been</a:t>
            </a:r>
            <a:r>
              <a:rPr lang="sk-SK" baseline="0" dirty="0" smtClean="0"/>
              <a:t> </a:t>
            </a:r>
            <a:r>
              <a:rPr lang="sk-SK" baseline="0" dirty="0" err="1" smtClean="0"/>
              <a:t>unbeaten</a:t>
            </a:r>
            <a:r>
              <a:rPr lang="sk-SK" baseline="0" dirty="0" smtClean="0"/>
              <a:t> </a:t>
            </a:r>
            <a:r>
              <a:rPr lang="sk-SK" baseline="0" dirty="0" err="1" smtClean="0"/>
              <a:t>for</a:t>
            </a:r>
            <a:r>
              <a:rPr lang="sk-SK" baseline="0" dirty="0" smtClean="0"/>
              <a:t> 9 </a:t>
            </a:r>
            <a:r>
              <a:rPr lang="sk-SK" baseline="0" dirty="0" err="1" smtClean="0"/>
              <a:t>years.Than</a:t>
            </a:r>
            <a:r>
              <a:rPr lang="sk-SK" baseline="0" dirty="0" smtClean="0"/>
              <a:t> </a:t>
            </a:r>
            <a:r>
              <a:rPr lang="sk-SK" baseline="0" dirty="0" err="1" smtClean="0"/>
              <a:t>after</a:t>
            </a:r>
            <a:r>
              <a:rPr lang="sk-SK" baseline="0" dirty="0" smtClean="0"/>
              <a:t> </a:t>
            </a:r>
            <a:r>
              <a:rPr lang="sk-SK" baseline="0" dirty="0" err="1" smtClean="0"/>
              <a:t>deviding</a:t>
            </a:r>
            <a:r>
              <a:rPr lang="sk-SK" baseline="0" dirty="0" smtClean="0"/>
              <a:t> </a:t>
            </a:r>
            <a:r>
              <a:rPr lang="sk-SK" baseline="0" dirty="0" err="1" smtClean="0"/>
              <a:t>of</a:t>
            </a:r>
            <a:r>
              <a:rPr lang="sk-SK" baseline="0" dirty="0" smtClean="0"/>
              <a:t> </a:t>
            </a:r>
            <a:r>
              <a:rPr lang="sk-SK" baseline="0" dirty="0" err="1" smtClean="0"/>
              <a:t>Czechoslovakia</a:t>
            </a:r>
            <a:r>
              <a:rPr lang="sk-SK" baseline="0" dirty="0" smtClean="0"/>
              <a:t> </a:t>
            </a:r>
            <a:r>
              <a:rPr lang="sk-SK" baseline="0" dirty="0" err="1" smtClean="0"/>
              <a:t>we</a:t>
            </a:r>
            <a:r>
              <a:rPr lang="sk-SK" baseline="0" dirty="0" smtClean="0"/>
              <a:t> </a:t>
            </a:r>
            <a:r>
              <a:rPr lang="sk-SK" baseline="0" dirty="0" err="1" smtClean="0"/>
              <a:t>were</a:t>
            </a:r>
            <a:r>
              <a:rPr lang="sk-SK" baseline="0" dirty="0" smtClean="0"/>
              <a:t> </a:t>
            </a:r>
            <a:r>
              <a:rPr lang="sk-SK" baseline="0" dirty="0" err="1" smtClean="0"/>
              <a:t>wrongfully</a:t>
            </a:r>
            <a:r>
              <a:rPr lang="sk-SK" baseline="0" dirty="0" smtClean="0"/>
              <a:t> </a:t>
            </a:r>
            <a:r>
              <a:rPr lang="sk-SK" baseline="0" dirty="0" err="1" smtClean="0"/>
              <a:t>relegated</a:t>
            </a:r>
            <a:r>
              <a:rPr lang="sk-SK" baseline="0" dirty="0" smtClean="0"/>
              <a:t> to C </a:t>
            </a:r>
            <a:r>
              <a:rPr lang="sk-SK" baseline="0" dirty="0" err="1" smtClean="0"/>
              <a:t>group</a:t>
            </a:r>
            <a:r>
              <a:rPr lang="sk-SK" baseline="0" dirty="0" smtClean="0"/>
              <a:t> </a:t>
            </a:r>
            <a:r>
              <a:rPr lang="sk-SK" baseline="0" dirty="0" err="1" smtClean="0"/>
              <a:t>even</a:t>
            </a:r>
            <a:r>
              <a:rPr lang="sk-SK" baseline="0" dirty="0" smtClean="0"/>
              <a:t> </a:t>
            </a:r>
            <a:r>
              <a:rPr lang="sk-SK" baseline="0" dirty="0" err="1" smtClean="0"/>
              <a:t>if</a:t>
            </a:r>
            <a:r>
              <a:rPr lang="sk-SK" baseline="0" dirty="0" smtClean="0"/>
              <a:t> </a:t>
            </a:r>
            <a:r>
              <a:rPr lang="sk-SK" baseline="0" dirty="0" err="1" smtClean="0"/>
              <a:t>Czech</a:t>
            </a:r>
            <a:r>
              <a:rPr lang="sk-SK" baseline="0" dirty="0" smtClean="0"/>
              <a:t> </a:t>
            </a:r>
            <a:r>
              <a:rPr lang="sk-SK" baseline="0" dirty="0" err="1" smtClean="0"/>
              <a:t>stayed</a:t>
            </a:r>
            <a:r>
              <a:rPr lang="sk-SK" baseline="0" dirty="0" smtClean="0"/>
              <a:t> in A </a:t>
            </a:r>
            <a:r>
              <a:rPr lang="sk-SK" baseline="0" dirty="0" err="1" smtClean="0"/>
              <a:t>group</a:t>
            </a:r>
            <a:r>
              <a:rPr lang="sk-SK" baseline="0" dirty="0" smtClean="0"/>
              <a:t>. </a:t>
            </a:r>
            <a:r>
              <a:rPr lang="sk-SK" baseline="0" dirty="0" err="1" smtClean="0"/>
              <a:t>But</a:t>
            </a:r>
            <a:r>
              <a:rPr lang="sk-SK" baseline="0" dirty="0" smtClean="0"/>
              <a:t> just in 2 </a:t>
            </a:r>
            <a:r>
              <a:rPr lang="sk-SK" baseline="0" dirty="0" err="1" smtClean="0"/>
              <a:t>years</a:t>
            </a:r>
            <a:r>
              <a:rPr lang="sk-SK" baseline="0" dirty="0" smtClean="0"/>
              <a:t> </a:t>
            </a:r>
            <a:r>
              <a:rPr lang="sk-SK" baseline="0" dirty="0" err="1" smtClean="0"/>
              <a:t>we</a:t>
            </a:r>
            <a:r>
              <a:rPr lang="sk-SK" baseline="0" dirty="0" smtClean="0"/>
              <a:t> </a:t>
            </a:r>
            <a:r>
              <a:rPr lang="sk-SK" baseline="0" dirty="0" err="1" smtClean="0"/>
              <a:t>have</a:t>
            </a:r>
            <a:r>
              <a:rPr lang="sk-SK" baseline="0" dirty="0" smtClean="0"/>
              <a:t> </a:t>
            </a:r>
            <a:r>
              <a:rPr lang="sk-SK" baseline="0" dirty="0" err="1" smtClean="0"/>
              <a:t>fought</a:t>
            </a:r>
            <a:r>
              <a:rPr lang="sk-SK" baseline="0" dirty="0" smtClean="0"/>
              <a:t> </a:t>
            </a:r>
            <a:r>
              <a:rPr lang="sk-SK" baseline="0" dirty="0" err="1" smtClean="0"/>
              <a:t>our</a:t>
            </a:r>
            <a:r>
              <a:rPr lang="sk-SK" baseline="0" dirty="0" smtClean="0"/>
              <a:t> </a:t>
            </a:r>
            <a:r>
              <a:rPr lang="sk-SK" baseline="0" dirty="0" err="1" smtClean="0"/>
              <a:t>way</a:t>
            </a:r>
            <a:r>
              <a:rPr lang="sk-SK" baseline="0" dirty="0" smtClean="0"/>
              <a:t> </a:t>
            </a:r>
            <a:r>
              <a:rPr lang="sk-SK" baseline="0" dirty="0" err="1" smtClean="0"/>
              <a:t>back</a:t>
            </a:r>
            <a:r>
              <a:rPr lang="sk-SK" baseline="0" dirty="0" smtClean="0"/>
              <a:t> to A </a:t>
            </a:r>
            <a:r>
              <a:rPr lang="sk-SK" baseline="0" dirty="0" err="1" smtClean="0"/>
              <a:t>group</a:t>
            </a:r>
            <a:r>
              <a:rPr lang="sk-SK" baseline="0" dirty="0" smtClean="0"/>
              <a:t> and </a:t>
            </a:r>
            <a:r>
              <a:rPr lang="sk-SK" baseline="0" dirty="0" err="1" smtClean="0"/>
              <a:t>at</a:t>
            </a:r>
            <a:r>
              <a:rPr lang="sk-SK" baseline="0" dirty="0" smtClean="0"/>
              <a:t> </a:t>
            </a:r>
            <a:r>
              <a:rPr lang="sk-SK" baseline="0" dirty="0" err="1" smtClean="0"/>
              <a:t>the</a:t>
            </a:r>
            <a:r>
              <a:rPr lang="sk-SK" baseline="0" dirty="0" smtClean="0"/>
              <a:t> </a:t>
            </a:r>
            <a:r>
              <a:rPr lang="sk-SK" baseline="0" dirty="0" err="1" smtClean="0"/>
              <a:t>beginning</a:t>
            </a:r>
            <a:r>
              <a:rPr lang="sk-SK" baseline="0" dirty="0" smtClean="0"/>
              <a:t> </a:t>
            </a:r>
            <a:r>
              <a:rPr lang="sk-SK" baseline="0" dirty="0" err="1" smtClean="0"/>
              <a:t>of</a:t>
            </a:r>
            <a:r>
              <a:rPr lang="sk-SK" baseline="0" dirty="0" smtClean="0"/>
              <a:t>  21 </a:t>
            </a:r>
            <a:r>
              <a:rPr lang="sk-SK" baseline="0" dirty="0" err="1" smtClean="0"/>
              <a:t>century</a:t>
            </a:r>
            <a:r>
              <a:rPr lang="sk-SK" baseline="0" dirty="0" smtClean="0"/>
              <a:t> </a:t>
            </a:r>
            <a:r>
              <a:rPr lang="sk-SK" baseline="0" dirty="0" err="1" smtClean="0"/>
              <a:t>we</a:t>
            </a:r>
            <a:r>
              <a:rPr lang="sk-SK" baseline="0" dirty="0" smtClean="0"/>
              <a:t> </a:t>
            </a:r>
            <a:r>
              <a:rPr lang="sk-SK" baseline="0" dirty="0" err="1" smtClean="0"/>
              <a:t>cauptured</a:t>
            </a:r>
            <a:r>
              <a:rPr lang="sk-SK" baseline="0" dirty="0" smtClean="0"/>
              <a:t> </a:t>
            </a:r>
            <a:r>
              <a:rPr lang="sk-SK" baseline="0" dirty="0" err="1" smtClean="0"/>
              <a:t>our</a:t>
            </a:r>
            <a:r>
              <a:rPr lang="sk-SK" baseline="0" dirty="0" smtClean="0"/>
              <a:t> </a:t>
            </a:r>
            <a:r>
              <a:rPr lang="sk-SK" baseline="0" dirty="0" err="1" smtClean="0"/>
              <a:t>first</a:t>
            </a:r>
            <a:r>
              <a:rPr lang="sk-SK" baseline="0" dirty="0" smtClean="0"/>
              <a:t> </a:t>
            </a:r>
            <a:r>
              <a:rPr lang="sk-SK" baseline="0" dirty="0" err="1" smtClean="0"/>
              <a:t>slovak</a:t>
            </a:r>
            <a:r>
              <a:rPr lang="sk-SK" baseline="0" dirty="0" smtClean="0"/>
              <a:t> medal.3 </a:t>
            </a:r>
            <a:r>
              <a:rPr lang="sk-SK" baseline="0" dirty="0" err="1" smtClean="0"/>
              <a:t>years</a:t>
            </a:r>
            <a:r>
              <a:rPr lang="sk-SK" baseline="0" dirty="0" smtClean="0"/>
              <a:t> </a:t>
            </a:r>
            <a:r>
              <a:rPr lang="sk-SK" baseline="0" dirty="0" err="1" smtClean="0"/>
              <a:t>after</a:t>
            </a:r>
            <a:r>
              <a:rPr lang="sk-SK" baseline="0" dirty="0" smtClean="0"/>
              <a:t> </a:t>
            </a:r>
            <a:r>
              <a:rPr lang="sk-SK" baseline="0" dirty="0" err="1" smtClean="0"/>
              <a:t>we</a:t>
            </a:r>
            <a:r>
              <a:rPr lang="sk-SK" baseline="0" dirty="0" smtClean="0"/>
              <a:t> </a:t>
            </a:r>
            <a:r>
              <a:rPr lang="sk-SK" baseline="0" dirty="0" err="1" smtClean="0"/>
              <a:t>won</a:t>
            </a:r>
            <a:r>
              <a:rPr lang="sk-SK" baseline="0" dirty="0" smtClean="0"/>
              <a:t> bronz </a:t>
            </a:r>
            <a:r>
              <a:rPr lang="sk-SK" baseline="0" dirty="0" err="1" smtClean="0"/>
              <a:t>medal</a:t>
            </a:r>
            <a:r>
              <a:rPr lang="sk-SK" baseline="0" dirty="0" smtClean="0"/>
              <a:t> in </a:t>
            </a:r>
            <a:r>
              <a:rPr lang="sk-SK" baseline="0" dirty="0" err="1" smtClean="0"/>
              <a:t>Czech</a:t>
            </a:r>
            <a:r>
              <a:rPr lang="sk-SK" baseline="0" dirty="0" smtClean="0"/>
              <a:t> </a:t>
            </a:r>
            <a:r>
              <a:rPr lang="sk-SK" baseline="0" dirty="0" err="1" smtClean="0"/>
              <a:t>republic.In</a:t>
            </a:r>
            <a:r>
              <a:rPr lang="sk-SK" baseline="0" dirty="0" smtClean="0"/>
              <a:t> </a:t>
            </a:r>
            <a:r>
              <a:rPr lang="sk-SK" baseline="0" dirty="0" err="1" smtClean="0"/>
              <a:t>present</a:t>
            </a:r>
            <a:r>
              <a:rPr lang="sk-SK" baseline="0" dirty="0" smtClean="0"/>
              <a:t> </a:t>
            </a:r>
            <a:r>
              <a:rPr lang="sk-SK" baseline="0" dirty="0" err="1" smtClean="0"/>
              <a:t>we</a:t>
            </a:r>
            <a:r>
              <a:rPr lang="sk-SK" baseline="0" dirty="0" smtClean="0"/>
              <a:t> </a:t>
            </a:r>
            <a:r>
              <a:rPr lang="sk-SK" baseline="0" dirty="0" err="1" smtClean="0"/>
              <a:t>call</a:t>
            </a:r>
            <a:r>
              <a:rPr lang="sk-SK" baseline="0" dirty="0" smtClean="0"/>
              <a:t> </a:t>
            </a:r>
            <a:r>
              <a:rPr lang="sk-SK" baseline="0" dirty="0" err="1" smtClean="0"/>
              <a:t>this</a:t>
            </a:r>
            <a:r>
              <a:rPr lang="sk-SK" baseline="0" dirty="0" smtClean="0"/>
              <a:t> </a:t>
            </a:r>
            <a:r>
              <a:rPr lang="sk-SK" baseline="0" dirty="0" err="1" smtClean="0"/>
              <a:t>medal</a:t>
            </a:r>
            <a:r>
              <a:rPr lang="sk-SK" baseline="0" dirty="0" smtClean="0"/>
              <a:t> „bronz </a:t>
            </a:r>
            <a:r>
              <a:rPr lang="sk-SK" baseline="0" dirty="0" err="1" smtClean="0"/>
              <a:t>which</a:t>
            </a:r>
            <a:r>
              <a:rPr lang="sk-SK" baseline="0" dirty="0" smtClean="0"/>
              <a:t> has </a:t>
            </a:r>
            <a:r>
              <a:rPr lang="sk-SK" baseline="0" dirty="0" err="1" smtClean="0"/>
              <a:t>value</a:t>
            </a:r>
            <a:r>
              <a:rPr lang="sk-SK" baseline="0" dirty="0" smtClean="0"/>
              <a:t> </a:t>
            </a:r>
            <a:r>
              <a:rPr lang="sk-SK" baseline="0" dirty="0" err="1" smtClean="0"/>
              <a:t>of</a:t>
            </a:r>
            <a:r>
              <a:rPr lang="sk-SK" baseline="0" dirty="0" smtClean="0"/>
              <a:t> </a:t>
            </a:r>
            <a:r>
              <a:rPr lang="sk-SK" baseline="0" dirty="0" err="1" smtClean="0"/>
              <a:t>gold“.We</a:t>
            </a:r>
            <a:r>
              <a:rPr lang="sk-SK" baseline="0" dirty="0" smtClean="0"/>
              <a:t> </a:t>
            </a:r>
            <a:r>
              <a:rPr lang="sk-SK" baseline="0" dirty="0" err="1" smtClean="0"/>
              <a:t>were</a:t>
            </a:r>
            <a:r>
              <a:rPr lang="sk-SK" baseline="0" dirty="0" smtClean="0"/>
              <a:t> </a:t>
            </a:r>
            <a:r>
              <a:rPr lang="sk-SK" baseline="0" dirty="0" err="1" smtClean="0"/>
              <a:t>unlucky</a:t>
            </a:r>
            <a:r>
              <a:rPr lang="sk-SK" baseline="0" dirty="0" smtClean="0"/>
              <a:t> in </a:t>
            </a:r>
            <a:r>
              <a:rPr lang="sk-SK" baseline="0" dirty="0" err="1" smtClean="0"/>
              <a:t>olympic</a:t>
            </a:r>
            <a:r>
              <a:rPr lang="sk-SK" baseline="0" dirty="0" smtClean="0"/>
              <a:t> </a:t>
            </a:r>
            <a:r>
              <a:rPr lang="sk-SK" baseline="0" dirty="0" err="1" smtClean="0"/>
              <a:t>games</a:t>
            </a:r>
            <a:r>
              <a:rPr lang="sk-SK" baseline="0" dirty="0" smtClean="0"/>
              <a:t> 2010 </a:t>
            </a:r>
            <a:r>
              <a:rPr lang="sk-SK" baseline="0" dirty="0" err="1" smtClean="0"/>
              <a:t>whenWe</a:t>
            </a:r>
            <a:r>
              <a:rPr lang="sk-SK" baseline="0" dirty="0" smtClean="0"/>
              <a:t> </a:t>
            </a:r>
            <a:r>
              <a:rPr lang="sk-SK" baseline="0" dirty="0" err="1" smtClean="0"/>
              <a:t>were</a:t>
            </a:r>
            <a:r>
              <a:rPr lang="sk-SK" baseline="0" dirty="0" smtClean="0"/>
              <a:t> </a:t>
            </a:r>
            <a:r>
              <a:rPr lang="sk-SK" baseline="0" dirty="0" err="1" smtClean="0"/>
              <a:t>playing</a:t>
            </a:r>
            <a:r>
              <a:rPr lang="sk-SK" baseline="0" dirty="0" smtClean="0"/>
              <a:t> </a:t>
            </a:r>
            <a:r>
              <a:rPr lang="sk-SK" baseline="0" dirty="0" err="1" smtClean="0"/>
              <a:t>amazing</a:t>
            </a:r>
            <a:r>
              <a:rPr lang="sk-SK" baseline="0" dirty="0" smtClean="0"/>
              <a:t> </a:t>
            </a:r>
            <a:r>
              <a:rPr lang="sk-SK" baseline="0" dirty="0" err="1" smtClean="0"/>
              <a:t>hockey.We</a:t>
            </a:r>
            <a:r>
              <a:rPr lang="sk-SK" baseline="0" dirty="0" smtClean="0"/>
              <a:t> </a:t>
            </a:r>
            <a:r>
              <a:rPr lang="sk-SK" baseline="0" dirty="0" err="1" smtClean="0"/>
              <a:t>defeated</a:t>
            </a:r>
            <a:r>
              <a:rPr lang="sk-SK" baseline="0" dirty="0" smtClean="0"/>
              <a:t> </a:t>
            </a:r>
            <a:r>
              <a:rPr lang="sk-SK" baseline="0" dirty="0" err="1" smtClean="0"/>
              <a:t>Russia</a:t>
            </a:r>
            <a:r>
              <a:rPr lang="sk-SK" baseline="0" dirty="0" smtClean="0"/>
              <a:t> and </a:t>
            </a:r>
            <a:r>
              <a:rPr lang="sk-SK" baseline="0" dirty="0" err="1" smtClean="0"/>
              <a:t>Sweden</a:t>
            </a:r>
            <a:r>
              <a:rPr lang="sk-SK" baseline="0" dirty="0" smtClean="0"/>
              <a:t> </a:t>
            </a:r>
            <a:r>
              <a:rPr lang="sk-SK" baseline="0" dirty="0" err="1" smtClean="0"/>
              <a:t>but</a:t>
            </a:r>
            <a:r>
              <a:rPr lang="sk-SK" baseline="0" dirty="0" smtClean="0"/>
              <a:t> </a:t>
            </a:r>
            <a:r>
              <a:rPr lang="sk-SK" baseline="0" dirty="0" err="1" smtClean="0"/>
              <a:t>unfortunately</a:t>
            </a:r>
            <a:r>
              <a:rPr lang="sk-SK" baseline="0" dirty="0" smtClean="0"/>
              <a:t> </a:t>
            </a:r>
            <a:r>
              <a:rPr lang="sk-SK" baseline="0" dirty="0" err="1" smtClean="0"/>
              <a:t>we</a:t>
            </a:r>
            <a:r>
              <a:rPr lang="sk-SK" baseline="0" dirty="0" smtClean="0"/>
              <a:t> </a:t>
            </a:r>
            <a:r>
              <a:rPr lang="sk-SK" baseline="0" dirty="0" err="1" smtClean="0"/>
              <a:t>ended</a:t>
            </a:r>
            <a:r>
              <a:rPr lang="sk-SK" baseline="0" dirty="0" smtClean="0"/>
              <a:t> </a:t>
            </a:r>
            <a:r>
              <a:rPr lang="sk-SK" baseline="0" dirty="0" err="1" smtClean="0"/>
              <a:t>our</a:t>
            </a:r>
            <a:r>
              <a:rPr lang="sk-SK" baseline="0" dirty="0" smtClean="0"/>
              <a:t> </a:t>
            </a:r>
            <a:r>
              <a:rPr lang="sk-SK" baseline="0" dirty="0" err="1" smtClean="0"/>
              <a:t>way</a:t>
            </a:r>
            <a:r>
              <a:rPr lang="sk-SK" baseline="0" dirty="0" smtClean="0"/>
              <a:t> on </a:t>
            </a:r>
            <a:r>
              <a:rPr lang="sk-SK" baseline="0" dirty="0" err="1" smtClean="0"/>
              <a:t>fourth</a:t>
            </a:r>
            <a:r>
              <a:rPr lang="sk-SK" baseline="0" dirty="0" smtClean="0"/>
              <a:t> </a:t>
            </a:r>
            <a:r>
              <a:rPr lang="sk-SK" baseline="0" dirty="0" err="1" smtClean="0"/>
              <a:t>place.In</a:t>
            </a:r>
            <a:r>
              <a:rPr lang="sk-SK" baseline="0" dirty="0" smtClean="0"/>
              <a:t> 2012 </a:t>
            </a:r>
            <a:r>
              <a:rPr lang="sk-SK" baseline="0" dirty="0" err="1" smtClean="0"/>
              <a:t>nobody</a:t>
            </a:r>
            <a:r>
              <a:rPr lang="sk-SK" baseline="0" dirty="0" smtClean="0"/>
              <a:t> </a:t>
            </a:r>
            <a:r>
              <a:rPr lang="sk-SK" baseline="0" dirty="0" err="1" smtClean="0"/>
              <a:t>expected</a:t>
            </a:r>
            <a:r>
              <a:rPr lang="sk-SK" baseline="0" dirty="0" smtClean="0"/>
              <a:t> </a:t>
            </a:r>
            <a:r>
              <a:rPr lang="sk-SK" baseline="0" dirty="0" err="1" smtClean="0"/>
              <a:t>that</a:t>
            </a:r>
            <a:r>
              <a:rPr lang="sk-SK" baseline="0" dirty="0" smtClean="0"/>
              <a:t> </a:t>
            </a:r>
            <a:r>
              <a:rPr lang="sk-SK" baseline="0" dirty="0" err="1" smtClean="0"/>
              <a:t>Vladimir</a:t>
            </a:r>
            <a:r>
              <a:rPr lang="sk-SK" baseline="0" dirty="0" smtClean="0"/>
              <a:t> </a:t>
            </a:r>
            <a:r>
              <a:rPr lang="sk-SK" baseline="0" dirty="0" err="1" smtClean="0"/>
              <a:t>Vujtek</a:t>
            </a:r>
            <a:r>
              <a:rPr lang="sk-SK" baseline="0" dirty="0" smtClean="0"/>
              <a:t> </a:t>
            </a:r>
            <a:r>
              <a:rPr lang="sk-SK" baseline="0" dirty="0" err="1" smtClean="0"/>
              <a:t>could</a:t>
            </a:r>
            <a:r>
              <a:rPr lang="sk-SK" baseline="0" dirty="0" smtClean="0"/>
              <a:t> </a:t>
            </a:r>
            <a:r>
              <a:rPr lang="sk-SK" baseline="0" dirty="0" err="1" smtClean="0"/>
              <a:t>create</a:t>
            </a:r>
            <a:r>
              <a:rPr lang="sk-SK" baseline="0" dirty="0" smtClean="0"/>
              <a:t> team </a:t>
            </a:r>
            <a:r>
              <a:rPr lang="sk-SK" baseline="0" dirty="0" err="1" smtClean="0"/>
              <a:t>that</a:t>
            </a:r>
            <a:r>
              <a:rPr lang="sk-SK" baseline="0" dirty="0" smtClean="0"/>
              <a:t> </a:t>
            </a:r>
            <a:r>
              <a:rPr lang="sk-SK" baseline="0" dirty="0" err="1" smtClean="0"/>
              <a:t>can</a:t>
            </a:r>
            <a:r>
              <a:rPr lang="sk-SK" baseline="0" dirty="0" smtClean="0"/>
              <a:t> </a:t>
            </a:r>
            <a:r>
              <a:rPr lang="sk-SK" baseline="0" dirty="0" err="1" smtClean="0"/>
              <a:t>be</a:t>
            </a:r>
            <a:r>
              <a:rPr lang="sk-SK" baseline="0" dirty="0" smtClean="0"/>
              <a:t> </a:t>
            </a:r>
            <a:r>
              <a:rPr lang="sk-SK" baseline="0" dirty="0" err="1" smtClean="0"/>
              <a:t>successful</a:t>
            </a:r>
            <a:r>
              <a:rPr lang="sk-SK" baseline="0" dirty="0" smtClean="0"/>
              <a:t>. </a:t>
            </a:r>
            <a:r>
              <a:rPr lang="sk-SK" baseline="0" dirty="0" err="1" smtClean="0"/>
              <a:t>We</a:t>
            </a:r>
            <a:r>
              <a:rPr lang="sk-SK" baseline="0" dirty="0" smtClean="0"/>
              <a:t> had </a:t>
            </a:r>
            <a:r>
              <a:rPr lang="sk-SK" baseline="0" dirty="0" err="1" smtClean="0"/>
              <a:t>lost</a:t>
            </a:r>
            <a:r>
              <a:rPr lang="sk-SK" baseline="0" dirty="0" smtClean="0"/>
              <a:t> 2 </a:t>
            </a:r>
            <a:r>
              <a:rPr lang="sk-SK" baseline="0" dirty="0" err="1" smtClean="0"/>
              <a:t>important</a:t>
            </a:r>
            <a:r>
              <a:rPr lang="sk-SK" baseline="0" dirty="0" smtClean="0"/>
              <a:t> </a:t>
            </a:r>
            <a:r>
              <a:rPr lang="sk-SK" baseline="0" dirty="0" err="1" smtClean="0"/>
              <a:t>matches</a:t>
            </a:r>
            <a:r>
              <a:rPr lang="sk-SK" baseline="0" dirty="0" smtClean="0"/>
              <a:t> </a:t>
            </a:r>
            <a:r>
              <a:rPr lang="sk-SK" baseline="0" dirty="0" err="1" smtClean="0"/>
              <a:t>but</a:t>
            </a:r>
            <a:r>
              <a:rPr lang="sk-SK" baseline="0" dirty="0" smtClean="0"/>
              <a:t> </a:t>
            </a:r>
            <a:r>
              <a:rPr lang="sk-SK" baseline="0" dirty="0" err="1" smtClean="0"/>
              <a:t>our</a:t>
            </a:r>
            <a:r>
              <a:rPr lang="sk-SK" baseline="0" dirty="0" smtClean="0"/>
              <a:t> team </a:t>
            </a:r>
            <a:r>
              <a:rPr lang="sk-SK" baseline="0" dirty="0" err="1" smtClean="0"/>
              <a:t>raised</a:t>
            </a:r>
            <a:r>
              <a:rPr lang="sk-SK" baseline="0" dirty="0" smtClean="0"/>
              <a:t> </a:t>
            </a:r>
            <a:r>
              <a:rPr lang="sk-SK" baseline="0" dirty="0" err="1" smtClean="0"/>
              <a:t>up</a:t>
            </a:r>
            <a:r>
              <a:rPr lang="sk-SK" baseline="0" dirty="0" smtClean="0"/>
              <a:t> and </a:t>
            </a:r>
            <a:r>
              <a:rPr lang="sk-SK" baseline="0" dirty="0" err="1" smtClean="0"/>
              <a:t>qualfied</a:t>
            </a:r>
            <a:r>
              <a:rPr lang="sk-SK" baseline="0" dirty="0" smtClean="0"/>
              <a:t> to </a:t>
            </a:r>
            <a:r>
              <a:rPr lang="sk-SK" baseline="0" dirty="0" err="1" smtClean="0"/>
              <a:t>final</a:t>
            </a:r>
            <a:r>
              <a:rPr lang="sk-SK" baseline="0" dirty="0" smtClean="0"/>
              <a:t> </a:t>
            </a:r>
            <a:r>
              <a:rPr lang="sk-SK" baseline="0" dirty="0" err="1" smtClean="0"/>
              <a:t>where</a:t>
            </a:r>
            <a:r>
              <a:rPr lang="sk-SK" baseline="0" dirty="0" smtClean="0"/>
              <a:t> </a:t>
            </a:r>
            <a:r>
              <a:rPr lang="sk-SK" baseline="0" dirty="0" err="1" smtClean="0"/>
              <a:t>we</a:t>
            </a:r>
            <a:r>
              <a:rPr lang="sk-SK" baseline="0" dirty="0" smtClean="0"/>
              <a:t> </a:t>
            </a:r>
            <a:r>
              <a:rPr lang="sk-SK" baseline="0" dirty="0" err="1" smtClean="0"/>
              <a:t>lost</a:t>
            </a:r>
            <a:r>
              <a:rPr lang="sk-SK" baseline="0" dirty="0" smtClean="0"/>
              <a:t> </a:t>
            </a:r>
            <a:r>
              <a:rPr lang="sk-SK" baseline="0" dirty="0" err="1" smtClean="0"/>
              <a:t>only</a:t>
            </a:r>
            <a:r>
              <a:rPr lang="sk-SK" baseline="0" dirty="0" smtClean="0"/>
              <a:t> </a:t>
            </a:r>
            <a:r>
              <a:rPr lang="sk-SK" baseline="0" dirty="0" err="1" smtClean="0"/>
              <a:t>against</a:t>
            </a:r>
            <a:r>
              <a:rPr lang="sk-SK" baseline="0" dirty="0" smtClean="0"/>
              <a:t> </a:t>
            </a:r>
            <a:r>
              <a:rPr lang="sk-SK" baseline="0" dirty="0" err="1" smtClean="0"/>
              <a:t>the</a:t>
            </a:r>
            <a:r>
              <a:rPr lang="sk-SK" baseline="0" dirty="0" smtClean="0"/>
              <a:t> </a:t>
            </a:r>
            <a:r>
              <a:rPr lang="sk-SK" baseline="0" dirty="0" err="1" smtClean="0"/>
              <a:t>strongest</a:t>
            </a:r>
            <a:r>
              <a:rPr lang="sk-SK" baseline="0" dirty="0" smtClean="0"/>
              <a:t> </a:t>
            </a:r>
            <a:r>
              <a:rPr lang="sk-SK" baseline="0" dirty="0" err="1" smtClean="0"/>
              <a:t>russian</a:t>
            </a:r>
            <a:r>
              <a:rPr lang="sk-SK" baseline="0" dirty="0" smtClean="0"/>
              <a:t>. </a:t>
            </a:r>
            <a:r>
              <a:rPr lang="sk-SK" baseline="0" dirty="0" err="1" smtClean="0"/>
              <a:t>Also</a:t>
            </a:r>
            <a:r>
              <a:rPr lang="sk-SK" baseline="0" dirty="0" smtClean="0"/>
              <a:t> i </a:t>
            </a:r>
            <a:r>
              <a:rPr lang="sk-SK" baseline="0" dirty="0" err="1" smtClean="0"/>
              <a:t>want</a:t>
            </a:r>
            <a:r>
              <a:rPr lang="sk-SK" baseline="0" dirty="0" smtClean="0"/>
              <a:t> </a:t>
            </a:r>
            <a:r>
              <a:rPr lang="sk-SK" baseline="0" dirty="0" err="1" smtClean="0"/>
              <a:t>mention</a:t>
            </a:r>
            <a:r>
              <a:rPr lang="sk-SK" baseline="0" dirty="0" smtClean="0"/>
              <a:t> </a:t>
            </a:r>
            <a:r>
              <a:rPr lang="sk-SK" baseline="0" dirty="0" err="1" smtClean="0"/>
              <a:t>that</a:t>
            </a:r>
            <a:r>
              <a:rPr lang="sk-SK" baseline="0" dirty="0" smtClean="0"/>
              <a:t> </a:t>
            </a:r>
            <a:r>
              <a:rPr lang="sk-SK" baseline="0" dirty="0" err="1" smtClean="0"/>
              <a:t>women</a:t>
            </a:r>
            <a:r>
              <a:rPr lang="sk-SK" baseline="0" dirty="0" smtClean="0"/>
              <a:t> </a:t>
            </a:r>
            <a:r>
              <a:rPr lang="sk-SK" baseline="0" dirty="0" err="1" smtClean="0"/>
              <a:t>hockey</a:t>
            </a:r>
            <a:r>
              <a:rPr lang="sk-SK" baseline="0" dirty="0" smtClean="0"/>
              <a:t> team hold </a:t>
            </a:r>
            <a:r>
              <a:rPr lang="sk-SK" baseline="0" dirty="0" err="1" smtClean="0"/>
              <a:t>world</a:t>
            </a:r>
            <a:r>
              <a:rPr lang="sk-SK" baseline="0" dirty="0" smtClean="0"/>
              <a:t> </a:t>
            </a:r>
            <a:r>
              <a:rPr lang="sk-SK" baseline="0" dirty="0" err="1" smtClean="0"/>
              <a:t>record</a:t>
            </a:r>
            <a:r>
              <a:rPr lang="sk-SK" baseline="0" dirty="0" smtClean="0"/>
              <a:t> </a:t>
            </a:r>
            <a:r>
              <a:rPr lang="sk-SK" baseline="0" dirty="0" err="1" smtClean="0"/>
              <a:t>of</a:t>
            </a:r>
            <a:r>
              <a:rPr lang="sk-SK" baseline="0" dirty="0" smtClean="0"/>
              <a:t> most </a:t>
            </a:r>
            <a:r>
              <a:rPr lang="sk-SK" baseline="0" dirty="0" err="1" smtClean="0"/>
              <a:t>goals</a:t>
            </a:r>
            <a:r>
              <a:rPr lang="sk-SK" baseline="0" dirty="0" smtClean="0"/>
              <a:t> in </a:t>
            </a:r>
            <a:r>
              <a:rPr lang="sk-SK" baseline="0" dirty="0" err="1" smtClean="0"/>
              <a:t>profesional</a:t>
            </a:r>
            <a:r>
              <a:rPr lang="sk-SK" baseline="0" dirty="0" smtClean="0"/>
              <a:t> </a:t>
            </a:r>
            <a:r>
              <a:rPr lang="sk-SK" baseline="0" dirty="0" err="1" smtClean="0"/>
              <a:t>match.They</a:t>
            </a:r>
            <a:r>
              <a:rPr lang="sk-SK" baseline="0" dirty="0" smtClean="0"/>
              <a:t> </a:t>
            </a:r>
            <a:r>
              <a:rPr lang="sk-SK" baseline="0" dirty="0" err="1" smtClean="0"/>
              <a:t>trashed</a:t>
            </a:r>
            <a:r>
              <a:rPr lang="sk-SK" baseline="0" dirty="0" smtClean="0"/>
              <a:t> </a:t>
            </a:r>
            <a:r>
              <a:rPr lang="sk-SK" baseline="0" dirty="0" err="1" smtClean="0"/>
              <a:t>bulgaria</a:t>
            </a:r>
            <a:r>
              <a:rPr lang="sk-SK" baseline="0" dirty="0" smtClean="0"/>
              <a:t> 82:0</a:t>
            </a:r>
          </a:p>
        </p:txBody>
      </p:sp>
      <p:sp>
        <p:nvSpPr>
          <p:cNvPr id="4" name="Zástupný symbol čísla snímky 3"/>
          <p:cNvSpPr>
            <a:spLocks noGrp="1"/>
          </p:cNvSpPr>
          <p:nvPr>
            <p:ph type="sldNum" sz="quarter" idx="10"/>
          </p:nvPr>
        </p:nvSpPr>
        <p:spPr/>
        <p:txBody>
          <a:bodyPr/>
          <a:lstStyle/>
          <a:p>
            <a:fld id="{F54B511B-9841-404F-836F-929FB2679205}" type="slidenum">
              <a:rPr lang="sk-SK" smtClean="0"/>
              <a:pPr/>
              <a:t>4</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err="1" smtClean="0"/>
              <a:t>After</a:t>
            </a:r>
            <a:r>
              <a:rPr lang="sk-SK" baseline="0" dirty="0" smtClean="0"/>
              <a:t> </a:t>
            </a:r>
            <a:r>
              <a:rPr lang="sk-SK" baseline="0" dirty="0" err="1" smtClean="0"/>
              <a:t>huge</a:t>
            </a:r>
            <a:r>
              <a:rPr lang="sk-SK" baseline="0" dirty="0" smtClean="0"/>
              <a:t> </a:t>
            </a:r>
            <a:r>
              <a:rPr lang="sk-SK" baseline="0" dirty="0" err="1" smtClean="0"/>
              <a:t>fail</a:t>
            </a:r>
            <a:r>
              <a:rPr lang="sk-SK" baseline="0" dirty="0" smtClean="0"/>
              <a:t> in </a:t>
            </a:r>
            <a:r>
              <a:rPr lang="sk-SK" baseline="0" dirty="0" err="1" smtClean="0"/>
              <a:t>olympic</a:t>
            </a:r>
            <a:r>
              <a:rPr lang="sk-SK" baseline="0" dirty="0" smtClean="0"/>
              <a:t> </a:t>
            </a:r>
            <a:r>
              <a:rPr lang="sk-SK" baseline="0" dirty="0" err="1" smtClean="0"/>
              <a:t>games</a:t>
            </a:r>
            <a:r>
              <a:rPr lang="sk-SK" baseline="0" dirty="0" smtClean="0"/>
              <a:t> </a:t>
            </a:r>
            <a:r>
              <a:rPr lang="sk-SK" baseline="0" dirty="0" err="1" smtClean="0"/>
              <a:t>in</a:t>
            </a:r>
            <a:r>
              <a:rPr lang="sk-SK" baseline="0" dirty="0" smtClean="0"/>
              <a:t> </a:t>
            </a:r>
            <a:r>
              <a:rPr lang="sk-SK" baseline="0" dirty="0" err="1" smtClean="0"/>
              <a:t>salt</a:t>
            </a:r>
            <a:r>
              <a:rPr lang="sk-SK" baseline="0" dirty="0" smtClean="0"/>
              <a:t> </a:t>
            </a:r>
            <a:r>
              <a:rPr lang="sk-SK" baseline="0" dirty="0" err="1" smtClean="0"/>
              <a:t>lake</a:t>
            </a:r>
            <a:r>
              <a:rPr lang="sk-SK" baseline="0" dirty="0" smtClean="0"/>
              <a:t> city Slovak </a:t>
            </a:r>
            <a:r>
              <a:rPr lang="sk-SK" baseline="0" dirty="0" err="1" smtClean="0"/>
              <a:t>hockey</a:t>
            </a:r>
            <a:r>
              <a:rPr lang="sk-SK" baseline="0" dirty="0" smtClean="0"/>
              <a:t> team </a:t>
            </a:r>
            <a:r>
              <a:rPr lang="sk-SK" baseline="0" dirty="0" err="1" smtClean="0"/>
              <a:t>was</a:t>
            </a:r>
            <a:r>
              <a:rPr lang="sk-SK" baseline="0" dirty="0" smtClean="0"/>
              <a:t> </a:t>
            </a:r>
            <a:r>
              <a:rPr lang="sk-SK" baseline="0" dirty="0" err="1" smtClean="0"/>
              <a:t>very</a:t>
            </a:r>
            <a:r>
              <a:rPr lang="sk-SK" baseline="0" dirty="0" smtClean="0"/>
              <a:t> </a:t>
            </a:r>
            <a:r>
              <a:rPr lang="sk-SK" baseline="0" dirty="0" err="1" smtClean="0"/>
              <a:t>frustrated.Before</a:t>
            </a:r>
            <a:r>
              <a:rPr lang="sk-SK" baseline="0" dirty="0" smtClean="0"/>
              <a:t> </a:t>
            </a:r>
            <a:r>
              <a:rPr lang="sk-SK" baseline="0" dirty="0" err="1" smtClean="0"/>
              <a:t>the</a:t>
            </a:r>
            <a:r>
              <a:rPr lang="sk-SK" baseline="0" dirty="0" smtClean="0"/>
              <a:t> </a:t>
            </a:r>
            <a:r>
              <a:rPr lang="sk-SK" baseline="0" dirty="0" err="1" smtClean="0"/>
              <a:t>tournament</a:t>
            </a:r>
            <a:r>
              <a:rPr lang="sk-SK" baseline="0" dirty="0" smtClean="0"/>
              <a:t> </a:t>
            </a:r>
            <a:r>
              <a:rPr lang="sk-SK" baseline="0" dirty="0" err="1" smtClean="0"/>
              <a:t>we</a:t>
            </a:r>
            <a:r>
              <a:rPr lang="sk-SK" baseline="0" dirty="0" smtClean="0"/>
              <a:t> </a:t>
            </a:r>
            <a:r>
              <a:rPr lang="sk-SK" baseline="0" dirty="0" err="1" smtClean="0"/>
              <a:t>didnt</a:t>
            </a:r>
            <a:r>
              <a:rPr lang="sk-SK" baseline="0" dirty="0" smtClean="0"/>
              <a:t> </a:t>
            </a:r>
            <a:r>
              <a:rPr lang="sk-SK" baseline="0" dirty="0" err="1" smtClean="0"/>
              <a:t>have</a:t>
            </a:r>
            <a:r>
              <a:rPr lang="sk-SK" baseline="0" dirty="0" smtClean="0"/>
              <a:t> big </a:t>
            </a:r>
            <a:r>
              <a:rPr lang="sk-SK" baseline="0" dirty="0" err="1" smtClean="0"/>
              <a:t>expectations</a:t>
            </a:r>
            <a:r>
              <a:rPr lang="sk-SK" baseline="0" dirty="0" smtClean="0"/>
              <a:t> </a:t>
            </a:r>
            <a:r>
              <a:rPr lang="sk-SK" baseline="0" dirty="0" err="1" smtClean="0"/>
              <a:t>moreover</a:t>
            </a:r>
            <a:r>
              <a:rPr lang="sk-SK" baseline="0" dirty="0" smtClean="0"/>
              <a:t> </a:t>
            </a:r>
            <a:r>
              <a:rPr lang="sk-SK" baseline="0" dirty="0" err="1" smtClean="0"/>
              <a:t>we</a:t>
            </a:r>
            <a:r>
              <a:rPr lang="sk-SK" baseline="0" dirty="0" smtClean="0"/>
              <a:t> </a:t>
            </a:r>
            <a:r>
              <a:rPr lang="sk-SK" baseline="0" dirty="0" err="1" smtClean="0"/>
              <a:t>played</a:t>
            </a:r>
            <a:r>
              <a:rPr lang="sk-SK" baseline="0" dirty="0" smtClean="0"/>
              <a:t> </a:t>
            </a:r>
            <a:r>
              <a:rPr lang="sk-SK" baseline="0" dirty="0" err="1" smtClean="0"/>
              <a:t>average</a:t>
            </a:r>
            <a:r>
              <a:rPr lang="sk-SK" baseline="0" dirty="0" smtClean="0"/>
              <a:t> </a:t>
            </a:r>
            <a:r>
              <a:rPr lang="sk-SK" baseline="0" dirty="0" err="1" smtClean="0"/>
              <a:t>hockey</a:t>
            </a:r>
            <a:r>
              <a:rPr lang="sk-SK" baseline="0" dirty="0" smtClean="0"/>
              <a:t> in </a:t>
            </a:r>
            <a:r>
              <a:rPr lang="sk-SK" baseline="0" dirty="0" err="1" smtClean="0"/>
              <a:t>group</a:t>
            </a:r>
            <a:r>
              <a:rPr lang="sk-SK" baseline="0" dirty="0" smtClean="0"/>
              <a:t> </a:t>
            </a:r>
            <a:r>
              <a:rPr lang="sk-SK" baseline="0" dirty="0" err="1" smtClean="0"/>
              <a:t>stage,ending</a:t>
            </a:r>
            <a:r>
              <a:rPr lang="sk-SK" baseline="0" dirty="0" smtClean="0"/>
              <a:t> on </a:t>
            </a:r>
            <a:r>
              <a:rPr lang="sk-SK" baseline="0" dirty="0" err="1" smtClean="0"/>
              <a:t>second</a:t>
            </a:r>
            <a:r>
              <a:rPr lang="sk-SK" baseline="0" dirty="0" smtClean="0"/>
              <a:t> </a:t>
            </a:r>
            <a:r>
              <a:rPr lang="sk-SK" baseline="0" dirty="0" err="1" smtClean="0"/>
              <a:t>place</a:t>
            </a:r>
            <a:r>
              <a:rPr lang="sk-SK" baseline="0" dirty="0" smtClean="0"/>
              <a:t> </a:t>
            </a:r>
            <a:r>
              <a:rPr lang="sk-SK" baseline="0" dirty="0" err="1" smtClean="0"/>
              <a:t>after</a:t>
            </a:r>
            <a:r>
              <a:rPr lang="sk-SK" baseline="0" dirty="0" smtClean="0"/>
              <a:t> </a:t>
            </a:r>
            <a:r>
              <a:rPr lang="sk-SK" baseline="0" dirty="0" err="1" smtClean="0"/>
              <a:t>loss</a:t>
            </a:r>
            <a:r>
              <a:rPr lang="sk-SK" baseline="0" dirty="0" smtClean="0"/>
              <a:t> </a:t>
            </a:r>
            <a:r>
              <a:rPr lang="sk-SK" baseline="0" dirty="0" err="1" smtClean="0"/>
              <a:t>against</a:t>
            </a:r>
            <a:r>
              <a:rPr lang="sk-SK" baseline="0" dirty="0" smtClean="0"/>
              <a:t> </a:t>
            </a:r>
            <a:r>
              <a:rPr lang="sk-SK" baseline="0" dirty="0" err="1" smtClean="0"/>
              <a:t>finland.But</a:t>
            </a:r>
            <a:r>
              <a:rPr lang="sk-SK" baseline="0" dirty="0" smtClean="0"/>
              <a:t> </a:t>
            </a:r>
            <a:r>
              <a:rPr lang="sk-SK" baseline="0" dirty="0" err="1" smtClean="0"/>
              <a:t>we</a:t>
            </a:r>
            <a:r>
              <a:rPr lang="sk-SK" baseline="0" dirty="0" smtClean="0"/>
              <a:t> </a:t>
            </a:r>
            <a:r>
              <a:rPr lang="sk-SK" baseline="0" dirty="0" err="1" smtClean="0"/>
              <a:t>steeled</a:t>
            </a:r>
            <a:r>
              <a:rPr lang="sk-SK" baseline="0" dirty="0" smtClean="0"/>
              <a:t> </a:t>
            </a:r>
            <a:r>
              <a:rPr lang="sk-SK" baseline="0" dirty="0" err="1" smtClean="0"/>
              <a:t>for</a:t>
            </a:r>
            <a:r>
              <a:rPr lang="sk-SK" baseline="0" dirty="0" smtClean="0"/>
              <a:t> and </a:t>
            </a:r>
            <a:r>
              <a:rPr lang="sk-SK" baseline="0" dirty="0" err="1" smtClean="0"/>
              <a:t>we</a:t>
            </a:r>
            <a:r>
              <a:rPr lang="sk-SK" baseline="0" dirty="0" smtClean="0"/>
              <a:t> </a:t>
            </a:r>
            <a:r>
              <a:rPr lang="sk-SK" baseline="0" dirty="0" err="1" smtClean="0"/>
              <a:t>havent</a:t>
            </a:r>
            <a:r>
              <a:rPr lang="sk-SK" baseline="0" dirty="0" smtClean="0"/>
              <a:t> </a:t>
            </a:r>
            <a:r>
              <a:rPr lang="sk-SK" baseline="0" dirty="0" err="1" smtClean="0"/>
              <a:t>lost</a:t>
            </a:r>
            <a:r>
              <a:rPr lang="sk-SK" baseline="0" dirty="0" smtClean="0"/>
              <a:t> </a:t>
            </a:r>
            <a:r>
              <a:rPr lang="sk-SK" baseline="0" dirty="0" err="1" smtClean="0"/>
              <a:t>any</a:t>
            </a:r>
            <a:r>
              <a:rPr lang="sk-SK" baseline="0" dirty="0" smtClean="0"/>
              <a:t> </a:t>
            </a:r>
            <a:r>
              <a:rPr lang="sk-SK" baseline="0" dirty="0" err="1" smtClean="0"/>
              <a:t>other</a:t>
            </a:r>
            <a:r>
              <a:rPr lang="sk-SK" baseline="0" dirty="0" smtClean="0"/>
              <a:t> </a:t>
            </a:r>
            <a:r>
              <a:rPr lang="sk-SK" baseline="0" dirty="0" err="1" smtClean="0"/>
              <a:t>match.In</a:t>
            </a:r>
            <a:r>
              <a:rPr lang="sk-SK" baseline="0" dirty="0" smtClean="0"/>
              <a:t> </a:t>
            </a:r>
            <a:r>
              <a:rPr lang="sk-SK" baseline="0" dirty="0" err="1" smtClean="0"/>
              <a:t>quaterfinal</a:t>
            </a:r>
            <a:r>
              <a:rPr lang="sk-SK" baseline="0" dirty="0" smtClean="0"/>
              <a:t> </a:t>
            </a:r>
            <a:r>
              <a:rPr lang="sk-SK" baseline="0" dirty="0" err="1" smtClean="0"/>
              <a:t>against</a:t>
            </a:r>
            <a:r>
              <a:rPr lang="sk-SK" baseline="0" dirty="0" smtClean="0"/>
              <a:t> </a:t>
            </a:r>
            <a:r>
              <a:rPr lang="sk-SK" baseline="0" dirty="0" err="1" smtClean="0"/>
              <a:t>Canada</a:t>
            </a:r>
            <a:r>
              <a:rPr lang="sk-SK" baseline="0" dirty="0" smtClean="0"/>
              <a:t>, </a:t>
            </a:r>
            <a:r>
              <a:rPr lang="sk-SK" baseline="0" dirty="0" err="1" smtClean="0"/>
              <a:t>we</a:t>
            </a:r>
            <a:r>
              <a:rPr lang="sk-SK" baseline="0" dirty="0" smtClean="0"/>
              <a:t> </a:t>
            </a:r>
            <a:r>
              <a:rPr lang="sk-SK" baseline="0" dirty="0" err="1" smtClean="0"/>
              <a:t>were</a:t>
            </a:r>
            <a:r>
              <a:rPr lang="sk-SK" baseline="0" dirty="0" smtClean="0"/>
              <a:t> 2:0 </a:t>
            </a:r>
            <a:r>
              <a:rPr lang="sk-SK" baseline="0" dirty="0" err="1" smtClean="0"/>
              <a:t>down</a:t>
            </a:r>
            <a:r>
              <a:rPr lang="sk-SK" baseline="0" dirty="0" smtClean="0"/>
              <a:t>, </a:t>
            </a:r>
            <a:r>
              <a:rPr lang="sk-SK" baseline="0" dirty="0" err="1" smtClean="0"/>
              <a:t>but</a:t>
            </a:r>
            <a:r>
              <a:rPr lang="sk-SK" baseline="0" dirty="0" smtClean="0"/>
              <a:t> in </a:t>
            </a:r>
            <a:r>
              <a:rPr lang="sk-SK" baseline="0" dirty="0" err="1" smtClean="0"/>
              <a:t>last</a:t>
            </a:r>
            <a:r>
              <a:rPr lang="sk-SK" baseline="0" dirty="0" smtClean="0"/>
              <a:t> </a:t>
            </a:r>
            <a:r>
              <a:rPr lang="sk-SK" baseline="0" dirty="0" err="1" smtClean="0"/>
              <a:t>second</a:t>
            </a:r>
            <a:r>
              <a:rPr lang="sk-SK" baseline="0" dirty="0" smtClean="0"/>
              <a:t> </a:t>
            </a:r>
            <a:r>
              <a:rPr lang="sk-SK" baseline="0" dirty="0" err="1" smtClean="0"/>
              <a:t>of</a:t>
            </a:r>
            <a:r>
              <a:rPr lang="sk-SK" baseline="0" dirty="0" smtClean="0"/>
              <a:t> </a:t>
            </a:r>
            <a:r>
              <a:rPr lang="sk-SK" baseline="0" dirty="0" err="1" smtClean="0"/>
              <a:t>second</a:t>
            </a:r>
            <a:r>
              <a:rPr lang="sk-SK" baseline="0" dirty="0" smtClean="0"/>
              <a:t> </a:t>
            </a:r>
            <a:r>
              <a:rPr lang="sk-SK" baseline="0" dirty="0" err="1" smtClean="0"/>
              <a:t>period</a:t>
            </a:r>
            <a:r>
              <a:rPr lang="sk-SK" baseline="0" dirty="0" smtClean="0"/>
              <a:t> </a:t>
            </a:r>
            <a:r>
              <a:rPr lang="sk-SK" baseline="0" dirty="0" err="1" smtClean="0"/>
              <a:t>peter</a:t>
            </a:r>
            <a:r>
              <a:rPr lang="sk-SK" baseline="0" dirty="0" smtClean="0"/>
              <a:t> </a:t>
            </a:r>
            <a:r>
              <a:rPr lang="sk-SK" baseline="0" dirty="0" err="1" smtClean="0"/>
              <a:t>bondra</a:t>
            </a:r>
            <a:r>
              <a:rPr lang="sk-SK" baseline="0" dirty="0" smtClean="0"/>
              <a:t> </a:t>
            </a:r>
            <a:r>
              <a:rPr lang="sk-SK" baseline="0" dirty="0" err="1" smtClean="0"/>
              <a:t>circeled</a:t>
            </a:r>
            <a:r>
              <a:rPr lang="sk-SK" baseline="0" dirty="0" smtClean="0"/>
              <a:t> </a:t>
            </a:r>
            <a:r>
              <a:rPr lang="sk-SK" baseline="0" dirty="0" err="1" smtClean="0"/>
              <a:t>the</a:t>
            </a:r>
            <a:r>
              <a:rPr lang="sk-SK" baseline="0" dirty="0" smtClean="0"/>
              <a:t> </a:t>
            </a:r>
            <a:r>
              <a:rPr lang="sk-SK" baseline="0" dirty="0" err="1" smtClean="0"/>
              <a:t>net</a:t>
            </a:r>
            <a:r>
              <a:rPr lang="sk-SK" baseline="0" dirty="0" smtClean="0"/>
              <a:t> and </a:t>
            </a:r>
            <a:r>
              <a:rPr lang="sk-SK" baseline="0" dirty="0" err="1" smtClean="0"/>
              <a:t>scored</a:t>
            </a:r>
            <a:r>
              <a:rPr lang="sk-SK" baseline="0" dirty="0" smtClean="0"/>
              <a:t> a </a:t>
            </a:r>
            <a:r>
              <a:rPr lang="sk-SK" baseline="0" dirty="0" err="1" smtClean="0"/>
              <a:t>magnificant</a:t>
            </a:r>
            <a:r>
              <a:rPr lang="sk-SK" baseline="0" dirty="0" smtClean="0"/>
              <a:t> </a:t>
            </a:r>
            <a:r>
              <a:rPr lang="sk-SK" baseline="0" dirty="0" err="1" smtClean="0"/>
              <a:t>goal</a:t>
            </a:r>
            <a:r>
              <a:rPr lang="sk-SK" baseline="0" dirty="0" smtClean="0"/>
              <a:t>. </a:t>
            </a:r>
            <a:r>
              <a:rPr lang="sk-SK" baseline="0" dirty="0" err="1" smtClean="0"/>
              <a:t>Then</a:t>
            </a:r>
            <a:r>
              <a:rPr lang="sk-SK" baseline="0" dirty="0" smtClean="0"/>
              <a:t> Miro Satan </a:t>
            </a:r>
            <a:r>
              <a:rPr lang="sk-SK" baseline="0" dirty="0" err="1" smtClean="0"/>
              <a:t>scored</a:t>
            </a:r>
            <a:r>
              <a:rPr lang="sk-SK" baseline="0" dirty="0" smtClean="0"/>
              <a:t> </a:t>
            </a:r>
            <a:r>
              <a:rPr lang="sk-SK" baseline="0" dirty="0" err="1" smtClean="0"/>
              <a:t>the</a:t>
            </a:r>
            <a:r>
              <a:rPr lang="sk-SK" baseline="0" dirty="0" smtClean="0"/>
              <a:t> </a:t>
            </a:r>
            <a:r>
              <a:rPr lang="sk-SK" baseline="0" dirty="0" err="1" smtClean="0"/>
              <a:t>equaliser.And</a:t>
            </a:r>
            <a:r>
              <a:rPr lang="sk-SK" baseline="0" dirty="0" smtClean="0"/>
              <a:t> </a:t>
            </a:r>
            <a:r>
              <a:rPr lang="sk-SK" baseline="0" dirty="0" err="1" smtClean="0"/>
              <a:t>finally</a:t>
            </a:r>
            <a:r>
              <a:rPr lang="sk-SK" baseline="0" dirty="0" smtClean="0"/>
              <a:t> Peter </a:t>
            </a:r>
            <a:r>
              <a:rPr lang="sk-SK" baseline="0" dirty="0" err="1" smtClean="0"/>
              <a:t>Bondra</a:t>
            </a:r>
            <a:r>
              <a:rPr lang="sk-SK" baseline="0" dirty="0" smtClean="0"/>
              <a:t> </a:t>
            </a:r>
            <a:r>
              <a:rPr lang="sk-SK" baseline="0" dirty="0" err="1" smtClean="0"/>
              <a:t>scored</a:t>
            </a:r>
            <a:r>
              <a:rPr lang="sk-SK" baseline="0" dirty="0" smtClean="0"/>
              <a:t> </a:t>
            </a:r>
            <a:r>
              <a:rPr lang="sk-SK" baseline="0" dirty="0" err="1" smtClean="0"/>
              <a:t>the</a:t>
            </a:r>
            <a:r>
              <a:rPr lang="sk-SK" baseline="0" dirty="0" smtClean="0"/>
              <a:t> </a:t>
            </a:r>
            <a:r>
              <a:rPr lang="sk-SK" baseline="0" dirty="0" err="1" smtClean="0"/>
              <a:t>winner</a:t>
            </a:r>
            <a:r>
              <a:rPr lang="sk-SK" baseline="0" dirty="0" smtClean="0"/>
              <a:t> and </a:t>
            </a:r>
            <a:r>
              <a:rPr lang="sk-SK" baseline="0" dirty="0" err="1" smtClean="0"/>
              <a:t>he</a:t>
            </a:r>
            <a:r>
              <a:rPr lang="sk-SK" baseline="0" dirty="0" smtClean="0"/>
              <a:t> </a:t>
            </a:r>
            <a:r>
              <a:rPr lang="sk-SK" baseline="0" dirty="0" err="1" smtClean="0"/>
              <a:t>proved</a:t>
            </a:r>
            <a:r>
              <a:rPr lang="sk-SK" baseline="0" dirty="0" smtClean="0"/>
              <a:t> </a:t>
            </a:r>
            <a:r>
              <a:rPr lang="sk-SK" baseline="0" dirty="0" err="1" smtClean="0"/>
              <a:t>that</a:t>
            </a:r>
            <a:r>
              <a:rPr lang="sk-SK" baseline="0" dirty="0" smtClean="0"/>
              <a:t> </a:t>
            </a:r>
            <a:r>
              <a:rPr lang="sk-SK" baseline="0" dirty="0" err="1" smtClean="0"/>
              <a:t>we</a:t>
            </a:r>
            <a:r>
              <a:rPr lang="sk-SK" baseline="0" dirty="0" smtClean="0"/>
              <a:t> </a:t>
            </a:r>
            <a:r>
              <a:rPr lang="sk-SK" baseline="0" dirty="0" err="1" smtClean="0"/>
              <a:t>were</a:t>
            </a:r>
            <a:r>
              <a:rPr lang="sk-SK" baseline="0" dirty="0" smtClean="0"/>
              <a:t> </a:t>
            </a:r>
            <a:r>
              <a:rPr lang="sk-SK" baseline="0" dirty="0" err="1" smtClean="0"/>
              <a:t>better</a:t>
            </a:r>
            <a:r>
              <a:rPr lang="sk-SK" baseline="0" dirty="0" smtClean="0"/>
              <a:t> </a:t>
            </a:r>
            <a:r>
              <a:rPr lang="sk-SK" baseline="0" dirty="0" err="1" smtClean="0"/>
              <a:t>team.In</a:t>
            </a:r>
            <a:r>
              <a:rPr lang="sk-SK" baseline="0" dirty="0" smtClean="0"/>
              <a:t> </a:t>
            </a:r>
            <a:r>
              <a:rPr lang="sk-SK" baseline="0" dirty="0" err="1" smtClean="0"/>
              <a:t>semifinal</a:t>
            </a:r>
            <a:r>
              <a:rPr lang="sk-SK" baseline="0" dirty="0" smtClean="0"/>
              <a:t> </a:t>
            </a:r>
            <a:r>
              <a:rPr lang="sk-SK" baseline="0" dirty="0" err="1" smtClean="0"/>
              <a:t>we</a:t>
            </a:r>
            <a:r>
              <a:rPr lang="sk-SK" baseline="0" dirty="0" smtClean="0"/>
              <a:t> </a:t>
            </a:r>
            <a:r>
              <a:rPr lang="sk-SK" baseline="0" dirty="0" err="1" smtClean="0"/>
              <a:t>defeated</a:t>
            </a:r>
            <a:r>
              <a:rPr lang="sk-SK" baseline="0" dirty="0" smtClean="0"/>
              <a:t> </a:t>
            </a:r>
            <a:r>
              <a:rPr lang="sk-SK" baseline="0" dirty="0" err="1" smtClean="0"/>
              <a:t>Sweden</a:t>
            </a:r>
            <a:r>
              <a:rPr lang="sk-SK" baseline="0" dirty="0" smtClean="0"/>
              <a:t> in </a:t>
            </a:r>
            <a:r>
              <a:rPr lang="sk-SK" baseline="0" dirty="0" err="1" smtClean="0"/>
              <a:t>shootout</a:t>
            </a:r>
            <a:r>
              <a:rPr lang="sk-SK" baseline="0" dirty="0" smtClean="0"/>
              <a:t> </a:t>
            </a:r>
            <a:r>
              <a:rPr lang="sk-SK" baseline="0" dirty="0" err="1" smtClean="0"/>
              <a:t>when</a:t>
            </a:r>
            <a:r>
              <a:rPr lang="sk-SK" baseline="0" dirty="0" smtClean="0"/>
              <a:t> </a:t>
            </a:r>
            <a:r>
              <a:rPr lang="sk-SK" baseline="0" dirty="0" err="1" smtClean="0"/>
              <a:t>Palfy</a:t>
            </a:r>
            <a:r>
              <a:rPr lang="sk-SK" baseline="0" dirty="0" smtClean="0"/>
              <a:t> and </a:t>
            </a:r>
            <a:r>
              <a:rPr lang="sk-SK" baseline="0" dirty="0" err="1" smtClean="0"/>
              <a:t>Lintner</a:t>
            </a:r>
            <a:r>
              <a:rPr lang="sk-SK" baseline="0" dirty="0" smtClean="0"/>
              <a:t> hit </a:t>
            </a:r>
            <a:r>
              <a:rPr lang="sk-SK" baseline="0" dirty="0" err="1" smtClean="0"/>
              <a:t>the</a:t>
            </a:r>
            <a:r>
              <a:rPr lang="sk-SK" baseline="0" dirty="0" smtClean="0"/>
              <a:t> </a:t>
            </a:r>
            <a:r>
              <a:rPr lang="sk-SK" baseline="0" dirty="0" err="1" smtClean="0"/>
              <a:t>pock</a:t>
            </a:r>
            <a:r>
              <a:rPr lang="sk-SK" baseline="0" dirty="0" smtClean="0"/>
              <a:t> </a:t>
            </a:r>
            <a:r>
              <a:rPr lang="sk-SK" baseline="0" dirty="0" err="1" smtClean="0"/>
              <a:t>under</a:t>
            </a:r>
            <a:r>
              <a:rPr lang="sk-SK" baseline="0" dirty="0" smtClean="0"/>
              <a:t> </a:t>
            </a:r>
            <a:r>
              <a:rPr lang="sk-SK" baseline="0" dirty="0" err="1" smtClean="0"/>
              <a:t>the</a:t>
            </a:r>
            <a:r>
              <a:rPr lang="sk-SK" baseline="0" dirty="0" smtClean="0"/>
              <a:t> bar. So we bought new televisions, we ordered places in alehouses,coffees,in our friend houses.Final match took place on 11th.may.2002 at Goteborg.We were winnig 3:1 and everything looked that we are absolutely going to win,but than maxin sushinski equalised.But 17 seconds before the end Peter Bondra took responsibility for team and fired a shoot that hit the post and ended in the net.We won the first and only gold medal in history of slovakia.It was the biggest success of hockey and we hope it will happen again.</a:t>
            </a:r>
            <a:endParaRPr lang="sk-SK" dirty="0"/>
          </a:p>
        </p:txBody>
      </p:sp>
      <p:sp>
        <p:nvSpPr>
          <p:cNvPr id="4" name="Zástupný symbol čísla snímky 3"/>
          <p:cNvSpPr>
            <a:spLocks noGrp="1"/>
          </p:cNvSpPr>
          <p:nvPr>
            <p:ph type="sldNum" sz="quarter" idx="10"/>
          </p:nvPr>
        </p:nvSpPr>
        <p:spPr/>
        <p:txBody>
          <a:bodyPr/>
          <a:lstStyle/>
          <a:p>
            <a:fld id="{F54B511B-9841-404F-836F-929FB2679205}" type="slidenum">
              <a:rPr lang="sk-SK" smtClean="0"/>
              <a:pPr/>
              <a:t>5</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In</a:t>
            </a:r>
            <a:r>
              <a:rPr lang="sk-SK" baseline="0" dirty="0" smtClean="0"/>
              <a:t> </a:t>
            </a:r>
            <a:r>
              <a:rPr lang="sk-SK" baseline="0" dirty="0" err="1" smtClean="0"/>
              <a:t>olympic</a:t>
            </a:r>
            <a:r>
              <a:rPr lang="sk-SK" baseline="0" dirty="0" smtClean="0"/>
              <a:t> </a:t>
            </a:r>
            <a:r>
              <a:rPr lang="sk-SK" baseline="0" dirty="0" err="1" smtClean="0"/>
              <a:t>games</a:t>
            </a:r>
            <a:r>
              <a:rPr lang="sk-SK" baseline="0" dirty="0" smtClean="0"/>
              <a:t> 1994,1998,2002 Slovakia </a:t>
            </a:r>
            <a:r>
              <a:rPr lang="sk-SK" baseline="0" dirty="0" err="1" smtClean="0"/>
              <a:t>won</a:t>
            </a:r>
            <a:r>
              <a:rPr lang="sk-SK" baseline="0" dirty="0" smtClean="0"/>
              <a:t> no </a:t>
            </a:r>
            <a:r>
              <a:rPr lang="sk-SK" baseline="0" dirty="0" err="1" smtClean="0"/>
              <a:t>medals</a:t>
            </a:r>
            <a:r>
              <a:rPr lang="sk-SK" baseline="0" dirty="0" smtClean="0"/>
              <a:t> </a:t>
            </a:r>
            <a:r>
              <a:rPr lang="sk-SK" baseline="0" dirty="0" err="1" smtClean="0"/>
              <a:t>but</a:t>
            </a:r>
            <a:r>
              <a:rPr lang="sk-SK" baseline="0" dirty="0" smtClean="0"/>
              <a:t> </a:t>
            </a:r>
            <a:r>
              <a:rPr lang="sk-SK" baseline="0" dirty="0" err="1" smtClean="0"/>
              <a:t>since</a:t>
            </a:r>
            <a:r>
              <a:rPr lang="sk-SK" baseline="0" dirty="0" smtClean="0"/>
              <a:t> 2006 </a:t>
            </a:r>
            <a:r>
              <a:rPr lang="sk-SK" baseline="0" dirty="0" err="1" smtClean="0"/>
              <a:t>Slovkia</a:t>
            </a:r>
            <a:r>
              <a:rPr lang="sk-SK" baseline="0" dirty="0" smtClean="0"/>
              <a:t> </a:t>
            </a:r>
            <a:r>
              <a:rPr lang="sk-SK" baseline="0" dirty="0" err="1" smtClean="0"/>
              <a:t>was</a:t>
            </a:r>
            <a:r>
              <a:rPr lang="sk-SK" baseline="0" dirty="0" smtClean="0"/>
              <a:t>  more </a:t>
            </a:r>
            <a:r>
              <a:rPr lang="sk-SK" baseline="0" dirty="0" err="1" smtClean="0"/>
              <a:t>successful</a:t>
            </a:r>
            <a:r>
              <a:rPr lang="sk-SK" baseline="0" dirty="0" smtClean="0"/>
              <a:t> </a:t>
            </a:r>
            <a:r>
              <a:rPr lang="sk-SK" baseline="0" dirty="0" err="1" smtClean="0"/>
              <a:t>because</a:t>
            </a:r>
            <a:r>
              <a:rPr lang="sk-SK" baseline="0" dirty="0" smtClean="0"/>
              <a:t> </a:t>
            </a:r>
            <a:r>
              <a:rPr lang="sk-SK" baseline="0" dirty="0" err="1" smtClean="0"/>
              <a:t>we</a:t>
            </a:r>
            <a:r>
              <a:rPr lang="sk-SK" baseline="0" dirty="0" smtClean="0"/>
              <a:t> </a:t>
            </a:r>
            <a:r>
              <a:rPr lang="sk-SK" baseline="0" dirty="0" err="1" smtClean="0"/>
              <a:t>won</a:t>
            </a:r>
            <a:r>
              <a:rPr lang="sk-SK" baseline="0" dirty="0" smtClean="0"/>
              <a:t> 5 </a:t>
            </a:r>
            <a:r>
              <a:rPr lang="sk-SK" baseline="0" dirty="0" err="1" smtClean="0"/>
              <a:t>medals.Our</a:t>
            </a:r>
            <a:r>
              <a:rPr lang="sk-SK" baseline="0" dirty="0" smtClean="0"/>
              <a:t> </a:t>
            </a:r>
            <a:r>
              <a:rPr lang="sk-SK" baseline="0" dirty="0" err="1" smtClean="0"/>
              <a:t>first</a:t>
            </a:r>
            <a:r>
              <a:rPr lang="sk-SK" baseline="0" dirty="0" smtClean="0"/>
              <a:t> </a:t>
            </a:r>
            <a:r>
              <a:rPr lang="sk-SK" baseline="0" dirty="0" err="1" smtClean="0"/>
              <a:t>medal</a:t>
            </a:r>
            <a:r>
              <a:rPr lang="sk-SK" baseline="0" dirty="0" smtClean="0"/>
              <a:t> </a:t>
            </a:r>
            <a:r>
              <a:rPr lang="sk-SK" baseline="0" dirty="0" err="1" smtClean="0"/>
              <a:t>was</a:t>
            </a:r>
            <a:r>
              <a:rPr lang="sk-SK" baseline="0" dirty="0" smtClean="0"/>
              <a:t> </a:t>
            </a:r>
            <a:r>
              <a:rPr lang="sk-SK" baseline="0" dirty="0" err="1" smtClean="0"/>
              <a:t>won</a:t>
            </a:r>
            <a:r>
              <a:rPr lang="sk-SK" baseline="0" dirty="0" smtClean="0"/>
              <a:t> by Radoslav </a:t>
            </a:r>
            <a:r>
              <a:rPr lang="sk-SK" baseline="0" dirty="0" err="1" smtClean="0"/>
              <a:t>Židek.He</a:t>
            </a:r>
            <a:r>
              <a:rPr lang="sk-SK" baseline="0" dirty="0" smtClean="0"/>
              <a:t> </a:t>
            </a:r>
            <a:r>
              <a:rPr lang="sk-SK" baseline="0" dirty="0" err="1" smtClean="0"/>
              <a:t>gained</a:t>
            </a:r>
            <a:r>
              <a:rPr lang="sk-SK" baseline="0" dirty="0" smtClean="0"/>
              <a:t> </a:t>
            </a:r>
            <a:r>
              <a:rPr lang="sk-SK" baseline="0" dirty="0" err="1" smtClean="0"/>
              <a:t>silver</a:t>
            </a:r>
            <a:r>
              <a:rPr lang="sk-SK" baseline="0" dirty="0" smtClean="0"/>
              <a:t> </a:t>
            </a:r>
            <a:r>
              <a:rPr lang="sk-SK" baseline="0" dirty="0" err="1" smtClean="0"/>
              <a:t>medal.The</a:t>
            </a:r>
            <a:r>
              <a:rPr lang="sk-SK" baseline="0" dirty="0" smtClean="0"/>
              <a:t> most </a:t>
            </a:r>
            <a:r>
              <a:rPr lang="sk-SK" baseline="0" dirty="0" err="1" smtClean="0"/>
              <a:t>successful</a:t>
            </a:r>
            <a:r>
              <a:rPr lang="sk-SK" baseline="0" dirty="0" smtClean="0"/>
              <a:t> </a:t>
            </a:r>
            <a:r>
              <a:rPr lang="sk-SK" baseline="0" dirty="0" err="1" smtClean="0"/>
              <a:t>Winter</a:t>
            </a:r>
            <a:r>
              <a:rPr lang="sk-SK" baseline="0" dirty="0" smtClean="0"/>
              <a:t> </a:t>
            </a:r>
            <a:r>
              <a:rPr lang="sk-SK" baseline="0" dirty="0" err="1" smtClean="0"/>
              <a:t>Olympic</a:t>
            </a:r>
            <a:r>
              <a:rPr lang="sk-SK" baseline="0" dirty="0" smtClean="0"/>
              <a:t> </a:t>
            </a:r>
            <a:r>
              <a:rPr lang="sk-SK" baseline="0" dirty="0" err="1" smtClean="0"/>
              <a:t>games</a:t>
            </a:r>
            <a:r>
              <a:rPr lang="sk-SK" baseline="0" dirty="0" smtClean="0"/>
              <a:t> </a:t>
            </a:r>
            <a:r>
              <a:rPr lang="sk-SK" baseline="0" dirty="0" err="1" smtClean="0"/>
              <a:t>for</a:t>
            </a:r>
            <a:r>
              <a:rPr lang="sk-SK" baseline="0" dirty="0" smtClean="0"/>
              <a:t> Slovakia </a:t>
            </a:r>
            <a:r>
              <a:rPr lang="sk-SK" baseline="0" dirty="0" err="1" smtClean="0"/>
              <a:t>were</a:t>
            </a:r>
            <a:r>
              <a:rPr lang="sk-SK" baseline="0" dirty="0" smtClean="0"/>
              <a:t> in 2010,they </a:t>
            </a:r>
            <a:r>
              <a:rPr lang="sk-SK" baseline="0" dirty="0" err="1" smtClean="0"/>
              <a:t>took</a:t>
            </a:r>
            <a:r>
              <a:rPr lang="sk-SK" baseline="0" dirty="0" smtClean="0"/>
              <a:t> </a:t>
            </a:r>
            <a:r>
              <a:rPr lang="sk-SK" baseline="0" dirty="0" err="1" smtClean="0"/>
              <a:t>place</a:t>
            </a:r>
            <a:r>
              <a:rPr lang="sk-SK" baseline="0" dirty="0" smtClean="0"/>
              <a:t> in </a:t>
            </a:r>
            <a:r>
              <a:rPr lang="sk-SK" baseline="0" dirty="0" err="1" smtClean="0"/>
              <a:t>Vancouver</a:t>
            </a:r>
            <a:r>
              <a:rPr lang="sk-SK" baseline="0" dirty="0" smtClean="0"/>
              <a:t> </a:t>
            </a:r>
            <a:r>
              <a:rPr lang="sk-SK" baseline="0" dirty="0" err="1" smtClean="0"/>
              <a:t>because</a:t>
            </a:r>
            <a:r>
              <a:rPr lang="sk-SK" baseline="0" dirty="0" smtClean="0"/>
              <a:t> </a:t>
            </a:r>
            <a:r>
              <a:rPr lang="sk-SK" baseline="0" dirty="0" err="1" smtClean="0"/>
              <a:t>we</a:t>
            </a:r>
            <a:r>
              <a:rPr lang="sk-SK" baseline="0" dirty="0" smtClean="0"/>
              <a:t> </a:t>
            </a:r>
            <a:r>
              <a:rPr lang="sk-SK" baseline="0" dirty="0" err="1" smtClean="0"/>
              <a:t>gained</a:t>
            </a:r>
            <a:r>
              <a:rPr lang="sk-SK" baseline="0" dirty="0" smtClean="0"/>
              <a:t> </a:t>
            </a:r>
            <a:r>
              <a:rPr lang="sk-SK" baseline="0" dirty="0" err="1" smtClean="0"/>
              <a:t>all</a:t>
            </a:r>
            <a:r>
              <a:rPr lang="sk-SK" baseline="0" dirty="0" smtClean="0"/>
              <a:t> </a:t>
            </a:r>
            <a:r>
              <a:rPr lang="sk-SK" baseline="0" dirty="0" err="1" smtClean="0"/>
              <a:t>types</a:t>
            </a:r>
            <a:r>
              <a:rPr lang="sk-SK" baseline="0" dirty="0" smtClean="0"/>
              <a:t> </a:t>
            </a:r>
            <a:r>
              <a:rPr lang="sk-SK" baseline="0" dirty="0" err="1" smtClean="0"/>
              <a:t>of</a:t>
            </a:r>
            <a:r>
              <a:rPr lang="sk-SK" baseline="0" dirty="0" smtClean="0"/>
              <a:t> </a:t>
            </a:r>
            <a:r>
              <a:rPr lang="sk-SK" baseline="0" dirty="0" err="1" smtClean="0"/>
              <a:t>medals.Two</a:t>
            </a:r>
            <a:r>
              <a:rPr lang="sk-SK" baseline="0" dirty="0" smtClean="0"/>
              <a:t> most </a:t>
            </a:r>
            <a:r>
              <a:rPr lang="sk-SK" baseline="0" dirty="0" err="1" smtClean="0"/>
              <a:t>valuable</a:t>
            </a:r>
            <a:r>
              <a:rPr lang="sk-SK" baseline="0" dirty="0" smtClean="0"/>
              <a:t> </a:t>
            </a:r>
            <a:r>
              <a:rPr lang="sk-SK" baseline="0" dirty="0" err="1" smtClean="0"/>
              <a:t>won</a:t>
            </a:r>
            <a:r>
              <a:rPr lang="sk-SK" baseline="0" dirty="0" smtClean="0"/>
              <a:t> </a:t>
            </a:r>
            <a:r>
              <a:rPr lang="sk-SK" baseline="0" dirty="0" err="1" smtClean="0"/>
              <a:t>our</a:t>
            </a:r>
            <a:r>
              <a:rPr lang="sk-SK" baseline="0" dirty="0" smtClean="0"/>
              <a:t> </a:t>
            </a:r>
            <a:r>
              <a:rPr lang="sk-SK" baseline="0" dirty="0" err="1" smtClean="0"/>
              <a:t>best</a:t>
            </a:r>
            <a:r>
              <a:rPr lang="sk-SK" baseline="0" dirty="0" smtClean="0"/>
              <a:t> </a:t>
            </a:r>
            <a:r>
              <a:rPr lang="sk-SK" baseline="0" dirty="0" err="1" smtClean="0"/>
              <a:t>achiever</a:t>
            </a:r>
            <a:r>
              <a:rPr lang="sk-SK" baseline="0" dirty="0" smtClean="0"/>
              <a:t> </a:t>
            </a:r>
            <a:r>
              <a:rPr lang="sk-SK" baseline="0" dirty="0" err="1" smtClean="0"/>
              <a:t>of</a:t>
            </a:r>
            <a:r>
              <a:rPr lang="sk-SK" baseline="0" dirty="0" smtClean="0"/>
              <a:t> </a:t>
            </a:r>
            <a:r>
              <a:rPr lang="sk-SK" baseline="0" dirty="0" err="1" smtClean="0"/>
              <a:t>winter</a:t>
            </a:r>
            <a:r>
              <a:rPr lang="sk-SK" baseline="0" dirty="0" smtClean="0"/>
              <a:t> </a:t>
            </a:r>
            <a:r>
              <a:rPr lang="sk-SK" baseline="0" dirty="0" err="1" smtClean="0"/>
              <a:t>olympic</a:t>
            </a:r>
            <a:r>
              <a:rPr lang="sk-SK" baseline="0" dirty="0" smtClean="0"/>
              <a:t> </a:t>
            </a:r>
            <a:r>
              <a:rPr lang="sk-SK" baseline="0" dirty="0" err="1" smtClean="0"/>
              <a:t>medals,Anastazia</a:t>
            </a:r>
            <a:r>
              <a:rPr lang="sk-SK" baseline="0" dirty="0" smtClean="0"/>
              <a:t> </a:t>
            </a:r>
            <a:r>
              <a:rPr lang="sk-SK" baseline="0" dirty="0" err="1" smtClean="0"/>
              <a:t>Kuzminova.Our</a:t>
            </a:r>
            <a:r>
              <a:rPr lang="sk-SK" baseline="0" dirty="0" smtClean="0"/>
              <a:t> </a:t>
            </a:r>
            <a:r>
              <a:rPr lang="sk-SK" baseline="0" dirty="0" err="1" smtClean="0"/>
              <a:t>first</a:t>
            </a:r>
            <a:r>
              <a:rPr lang="sk-SK" baseline="0" dirty="0" smtClean="0"/>
              <a:t> bronz </a:t>
            </a:r>
            <a:r>
              <a:rPr lang="sk-SK" baseline="0" dirty="0" err="1" smtClean="0"/>
              <a:t>medal</a:t>
            </a:r>
            <a:r>
              <a:rPr lang="sk-SK" baseline="0" dirty="0" smtClean="0"/>
              <a:t> </a:t>
            </a:r>
            <a:r>
              <a:rPr lang="sk-SK" baseline="0" dirty="0" err="1" smtClean="0"/>
              <a:t>was</a:t>
            </a:r>
            <a:r>
              <a:rPr lang="sk-SK" baseline="0" dirty="0" smtClean="0"/>
              <a:t> </a:t>
            </a:r>
            <a:r>
              <a:rPr lang="sk-SK" baseline="0" dirty="0" err="1" smtClean="0"/>
              <a:t>won</a:t>
            </a:r>
            <a:r>
              <a:rPr lang="sk-SK" baseline="0" dirty="0" smtClean="0"/>
              <a:t> </a:t>
            </a:r>
            <a:r>
              <a:rPr lang="sk-SK" baseline="0" dirty="0" err="1" smtClean="0"/>
              <a:t>also</a:t>
            </a:r>
            <a:r>
              <a:rPr lang="sk-SK" baseline="0" dirty="0" smtClean="0"/>
              <a:t> by </a:t>
            </a:r>
            <a:r>
              <a:rPr lang="sk-SK" baseline="0" dirty="0" err="1" smtClean="0"/>
              <a:t>biathlonist,Pavol</a:t>
            </a:r>
            <a:r>
              <a:rPr lang="sk-SK" baseline="0" dirty="0" smtClean="0"/>
              <a:t> </a:t>
            </a:r>
            <a:r>
              <a:rPr lang="sk-SK" baseline="0" dirty="0" err="1" smtClean="0"/>
              <a:t>Hurajt.Last</a:t>
            </a:r>
            <a:r>
              <a:rPr lang="sk-SK" baseline="0" dirty="0" smtClean="0"/>
              <a:t> </a:t>
            </a:r>
            <a:r>
              <a:rPr lang="sk-SK" baseline="0" dirty="0" err="1" smtClean="0"/>
              <a:t>year</a:t>
            </a:r>
            <a:r>
              <a:rPr lang="sk-SK" baseline="0" dirty="0" smtClean="0"/>
              <a:t>, OG </a:t>
            </a:r>
            <a:r>
              <a:rPr lang="sk-SK" baseline="0" dirty="0" err="1" smtClean="0"/>
              <a:t>werent</a:t>
            </a:r>
            <a:r>
              <a:rPr lang="sk-SK" baseline="0" dirty="0" smtClean="0"/>
              <a:t> so </a:t>
            </a:r>
            <a:r>
              <a:rPr lang="sk-SK" baseline="0" dirty="0" err="1" smtClean="0"/>
              <a:t>successful</a:t>
            </a:r>
            <a:r>
              <a:rPr lang="sk-SK" baseline="0" dirty="0" smtClean="0"/>
              <a:t> </a:t>
            </a:r>
            <a:r>
              <a:rPr lang="sk-SK" baseline="0" dirty="0" err="1" smtClean="0"/>
              <a:t>but</a:t>
            </a:r>
            <a:r>
              <a:rPr lang="sk-SK" baseline="0" dirty="0" smtClean="0"/>
              <a:t> </a:t>
            </a:r>
            <a:r>
              <a:rPr lang="sk-SK" baseline="0" dirty="0" err="1" smtClean="0"/>
              <a:t>we</a:t>
            </a:r>
            <a:r>
              <a:rPr lang="sk-SK" baseline="0" dirty="0" smtClean="0"/>
              <a:t> </a:t>
            </a:r>
            <a:r>
              <a:rPr lang="sk-SK" baseline="0" dirty="0" err="1" smtClean="0"/>
              <a:t>have</a:t>
            </a:r>
            <a:r>
              <a:rPr lang="sk-SK" baseline="0" dirty="0" smtClean="0"/>
              <a:t> </a:t>
            </a:r>
            <a:r>
              <a:rPr lang="sk-SK" baseline="0" dirty="0" err="1" smtClean="0"/>
              <a:t>won</a:t>
            </a:r>
            <a:r>
              <a:rPr lang="sk-SK" baseline="0" dirty="0" smtClean="0"/>
              <a:t> 1 </a:t>
            </a:r>
            <a:r>
              <a:rPr lang="sk-SK" baseline="0" dirty="0" err="1" smtClean="0"/>
              <a:t>gold</a:t>
            </a:r>
            <a:r>
              <a:rPr lang="sk-SK" baseline="0" dirty="0" smtClean="0"/>
              <a:t> </a:t>
            </a:r>
            <a:r>
              <a:rPr lang="sk-SK" baseline="0" dirty="0" err="1" smtClean="0"/>
              <a:t>medal</a:t>
            </a:r>
            <a:r>
              <a:rPr lang="sk-SK" baseline="0" dirty="0" smtClean="0"/>
              <a:t> by </a:t>
            </a:r>
            <a:r>
              <a:rPr lang="sk-SK" baseline="0" dirty="0" err="1" smtClean="0"/>
              <a:t>Anastazia</a:t>
            </a:r>
            <a:r>
              <a:rPr lang="sk-SK" baseline="0" dirty="0" smtClean="0"/>
              <a:t> </a:t>
            </a:r>
            <a:r>
              <a:rPr lang="sk-SK" baseline="0" dirty="0" err="1" smtClean="0"/>
              <a:t>Kuzminova</a:t>
            </a:r>
            <a:r>
              <a:rPr lang="sk-SK" baseline="0" dirty="0" smtClean="0"/>
              <a:t> </a:t>
            </a:r>
            <a:r>
              <a:rPr lang="sk-SK" baseline="0" dirty="0" err="1" smtClean="0"/>
              <a:t>again</a:t>
            </a:r>
            <a:r>
              <a:rPr lang="sk-SK" baseline="0" dirty="0" smtClean="0"/>
              <a:t>. </a:t>
            </a:r>
          </a:p>
          <a:p>
            <a:r>
              <a:rPr lang="sk-SK" baseline="0" dirty="0" err="1" smtClean="0"/>
              <a:t>Summer</a:t>
            </a:r>
            <a:r>
              <a:rPr lang="sk-SK" baseline="0" dirty="0" smtClean="0"/>
              <a:t> </a:t>
            </a:r>
            <a:r>
              <a:rPr lang="sk-SK" baseline="0" dirty="0" err="1" smtClean="0"/>
              <a:t>olympic</a:t>
            </a:r>
            <a:r>
              <a:rPr lang="sk-SK" baseline="0" dirty="0" smtClean="0"/>
              <a:t> </a:t>
            </a:r>
            <a:r>
              <a:rPr lang="sk-SK" baseline="0" dirty="0" err="1" smtClean="0"/>
              <a:t>games</a:t>
            </a:r>
            <a:r>
              <a:rPr lang="sk-SK" baseline="0" dirty="0" smtClean="0"/>
              <a:t> </a:t>
            </a:r>
            <a:r>
              <a:rPr lang="sk-SK" baseline="0" dirty="0" err="1" smtClean="0"/>
              <a:t>were</a:t>
            </a:r>
            <a:r>
              <a:rPr lang="sk-SK" baseline="0" dirty="0" smtClean="0"/>
              <a:t> </a:t>
            </a:r>
            <a:r>
              <a:rPr lang="sk-SK" baseline="0" dirty="0" err="1" smtClean="0"/>
              <a:t>much</a:t>
            </a:r>
            <a:r>
              <a:rPr lang="sk-SK" baseline="0" dirty="0" smtClean="0"/>
              <a:t> more </a:t>
            </a:r>
            <a:r>
              <a:rPr lang="sk-SK" baseline="0" dirty="0" err="1" smtClean="0"/>
              <a:t>successful.In</a:t>
            </a:r>
            <a:r>
              <a:rPr lang="sk-SK" baseline="0" dirty="0" smtClean="0"/>
              <a:t> </a:t>
            </a:r>
            <a:r>
              <a:rPr lang="sk-SK" baseline="0" dirty="0" err="1" smtClean="0"/>
              <a:t>our</a:t>
            </a:r>
            <a:r>
              <a:rPr lang="sk-SK" baseline="0" dirty="0" smtClean="0"/>
              <a:t> </a:t>
            </a:r>
            <a:r>
              <a:rPr lang="sk-SK" baseline="0" dirty="0" err="1" smtClean="0"/>
              <a:t>history</a:t>
            </a:r>
            <a:r>
              <a:rPr lang="sk-SK" baseline="0" dirty="0" smtClean="0"/>
              <a:t> </a:t>
            </a:r>
            <a:r>
              <a:rPr lang="sk-SK" baseline="0" dirty="0" err="1" smtClean="0"/>
              <a:t>we</a:t>
            </a:r>
            <a:r>
              <a:rPr lang="sk-SK" baseline="0" dirty="0" smtClean="0"/>
              <a:t> </a:t>
            </a:r>
            <a:r>
              <a:rPr lang="sk-SK" baseline="0" dirty="0" err="1" smtClean="0"/>
              <a:t>won</a:t>
            </a:r>
            <a:r>
              <a:rPr lang="sk-SK" baseline="0" dirty="0" smtClean="0"/>
              <a:t> 23 </a:t>
            </a:r>
            <a:r>
              <a:rPr lang="sk-SK" baseline="0" dirty="0" err="1" smtClean="0"/>
              <a:t>medals</a:t>
            </a:r>
            <a:r>
              <a:rPr lang="sk-SK" baseline="0" dirty="0" smtClean="0"/>
              <a:t>(7gold,9silver,7bronze).</a:t>
            </a:r>
            <a:r>
              <a:rPr lang="sk-SK" baseline="0" dirty="0" err="1" smtClean="0"/>
              <a:t>All</a:t>
            </a:r>
            <a:r>
              <a:rPr lang="sk-SK" baseline="0" dirty="0" smtClean="0"/>
              <a:t> </a:t>
            </a:r>
            <a:r>
              <a:rPr lang="sk-SK" baseline="0" dirty="0" err="1" smtClean="0"/>
              <a:t>gold</a:t>
            </a:r>
            <a:r>
              <a:rPr lang="sk-SK" baseline="0" dirty="0" smtClean="0"/>
              <a:t> </a:t>
            </a:r>
            <a:r>
              <a:rPr lang="sk-SK" baseline="0" dirty="0" err="1" smtClean="0"/>
              <a:t>medals</a:t>
            </a:r>
            <a:r>
              <a:rPr lang="sk-SK" baseline="0" dirty="0" smtClean="0"/>
              <a:t> </a:t>
            </a:r>
            <a:r>
              <a:rPr lang="sk-SK" baseline="0" dirty="0" err="1" smtClean="0"/>
              <a:t>were</a:t>
            </a:r>
            <a:r>
              <a:rPr lang="sk-SK" baseline="0" dirty="0" smtClean="0"/>
              <a:t> </a:t>
            </a:r>
            <a:r>
              <a:rPr lang="sk-SK" baseline="0" dirty="0" err="1" smtClean="0"/>
              <a:t>won</a:t>
            </a:r>
            <a:r>
              <a:rPr lang="sk-SK" baseline="0" dirty="0" smtClean="0"/>
              <a:t> by </a:t>
            </a:r>
            <a:r>
              <a:rPr lang="sk-SK" baseline="0" dirty="0" err="1" smtClean="0"/>
              <a:t>canoeists</a:t>
            </a:r>
            <a:r>
              <a:rPr lang="sk-SK" baseline="0" dirty="0" smtClean="0"/>
              <a:t>. </a:t>
            </a:r>
            <a:r>
              <a:rPr lang="sk-SK" baseline="0" dirty="0" err="1" smtClean="0"/>
              <a:t>The</a:t>
            </a:r>
            <a:r>
              <a:rPr lang="sk-SK" baseline="0" dirty="0" smtClean="0"/>
              <a:t> </a:t>
            </a:r>
            <a:r>
              <a:rPr lang="sk-SK" baseline="0" dirty="0" err="1" smtClean="0"/>
              <a:t>biggest</a:t>
            </a:r>
            <a:r>
              <a:rPr lang="sk-SK" baseline="0" dirty="0" smtClean="0"/>
              <a:t> </a:t>
            </a:r>
            <a:r>
              <a:rPr lang="sk-SK" baseline="0" dirty="0" err="1" smtClean="0"/>
              <a:t>amount</a:t>
            </a:r>
            <a:r>
              <a:rPr lang="sk-SK" baseline="0" dirty="0" smtClean="0"/>
              <a:t> </a:t>
            </a:r>
            <a:r>
              <a:rPr lang="sk-SK" baseline="0" dirty="0" err="1" smtClean="0"/>
              <a:t>of</a:t>
            </a:r>
            <a:r>
              <a:rPr lang="sk-SK" baseline="0" dirty="0" smtClean="0"/>
              <a:t> </a:t>
            </a:r>
            <a:r>
              <a:rPr lang="sk-SK" baseline="0" dirty="0" err="1" smtClean="0"/>
              <a:t>gold</a:t>
            </a:r>
            <a:r>
              <a:rPr lang="sk-SK" baseline="0" dirty="0" smtClean="0"/>
              <a:t> </a:t>
            </a:r>
            <a:r>
              <a:rPr lang="sk-SK" baseline="0" dirty="0" err="1" smtClean="0"/>
              <a:t>medals</a:t>
            </a:r>
            <a:r>
              <a:rPr lang="sk-SK" baseline="0" dirty="0" smtClean="0"/>
              <a:t> </a:t>
            </a:r>
            <a:r>
              <a:rPr lang="sk-SK" baseline="0" dirty="0" err="1" smtClean="0"/>
              <a:t>have</a:t>
            </a:r>
            <a:r>
              <a:rPr lang="sk-SK" baseline="0" dirty="0" smtClean="0"/>
              <a:t> Peter and Pavol </a:t>
            </a:r>
            <a:r>
              <a:rPr lang="sk-SK" baseline="0" dirty="0" err="1" smtClean="0"/>
              <a:t>Horschornerovci</a:t>
            </a:r>
            <a:r>
              <a:rPr lang="sk-SK" baseline="0" dirty="0" smtClean="0"/>
              <a:t>(3). </a:t>
            </a:r>
            <a:r>
              <a:rPr lang="sk-SK" baseline="0" dirty="0" err="1" smtClean="0"/>
              <a:t>Biggest</a:t>
            </a:r>
            <a:r>
              <a:rPr lang="sk-SK" baseline="0" dirty="0" smtClean="0"/>
              <a:t> </a:t>
            </a:r>
            <a:r>
              <a:rPr lang="sk-SK" baseline="0" dirty="0" err="1" smtClean="0"/>
              <a:t>amount</a:t>
            </a:r>
            <a:r>
              <a:rPr lang="sk-SK" baseline="0" dirty="0" smtClean="0"/>
              <a:t> </a:t>
            </a:r>
            <a:r>
              <a:rPr lang="sk-SK" baseline="0" dirty="0" err="1" smtClean="0"/>
              <a:t>of</a:t>
            </a:r>
            <a:r>
              <a:rPr lang="sk-SK" baseline="0" dirty="0" smtClean="0"/>
              <a:t> </a:t>
            </a:r>
            <a:r>
              <a:rPr lang="sk-SK" baseline="0" dirty="0" err="1" smtClean="0"/>
              <a:t>every</a:t>
            </a:r>
            <a:r>
              <a:rPr lang="sk-SK" baseline="0" dirty="0" smtClean="0"/>
              <a:t> </a:t>
            </a:r>
            <a:r>
              <a:rPr lang="sk-SK" baseline="0" dirty="0" err="1" smtClean="0"/>
              <a:t>medal</a:t>
            </a:r>
            <a:r>
              <a:rPr lang="sk-SK" baseline="0" dirty="0" smtClean="0"/>
              <a:t> </a:t>
            </a:r>
            <a:r>
              <a:rPr lang="sk-SK" baseline="0" dirty="0" err="1" smtClean="0"/>
              <a:t>owns</a:t>
            </a:r>
            <a:r>
              <a:rPr lang="sk-SK" baseline="0" dirty="0" smtClean="0"/>
              <a:t> Michal </a:t>
            </a:r>
            <a:r>
              <a:rPr lang="sk-SK" baseline="0" dirty="0" err="1" smtClean="0"/>
              <a:t>Martikán</a:t>
            </a:r>
            <a:r>
              <a:rPr lang="sk-SK" baseline="0" dirty="0" smtClean="0"/>
              <a:t>(5) .</a:t>
            </a:r>
            <a:endParaRPr lang="sk-SK" dirty="0"/>
          </a:p>
        </p:txBody>
      </p:sp>
      <p:sp>
        <p:nvSpPr>
          <p:cNvPr id="4" name="Zástupný symbol čísla snímky 3"/>
          <p:cNvSpPr>
            <a:spLocks noGrp="1"/>
          </p:cNvSpPr>
          <p:nvPr>
            <p:ph type="sldNum" sz="quarter" idx="10"/>
          </p:nvPr>
        </p:nvSpPr>
        <p:spPr/>
        <p:txBody>
          <a:bodyPr/>
          <a:lstStyle/>
          <a:p>
            <a:fld id="{F54B511B-9841-404F-836F-929FB2679205}" type="slidenum">
              <a:rPr lang="sk-SK" smtClean="0"/>
              <a:pPr/>
              <a:t>6</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err="1" smtClean="0"/>
              <a:t>He</a:t>
            </a:r>
            <a:r>
              <a:rPr lang="sk-SK" dirty="0" smtClean="0"/>
              <a:t> </a:t>
            </a:r>
            <a:r>
              <a:rPr lang="sk-SK" dirty="0" err="1" smtClean="0"/>
              <a:t>was</a:t>
            </a:r>
            <a:r>
              <a:rPr lang="sk-SK" dirty="0" smtClean="0"/>
              <a:t> </a:t>
            </a:r>
            <a:r>
              <a:rPr lang="sk-SK" dirty="0" err="1" smtClean="0"/>
              <a:t>born</a:t>
            </a:r>
            <a:r>
              <a:rPr lang="sk-SK" dirty="0" smtClean="0"/>
              <a:t> in 1974.He </a:t>
            </a:r>
            <a:r>
              <a:rPr lang="sk-SK" dirty="0" err="1" smtClean="0"/>
              <a:t>was</a:t>
            </a:r>
            <a:r>
              <a:rPr lang="sk-SK" baseline="0" dirty="0" smtClean="0"/>
              <a:t> so </a:t>
            </a:r>
            <a:r>
              <a:rPr lang="sk-SK" baseline="0" dirty="0" err="1" smtClean="0"/>
              <a:t>good</a:t>
            </a:r>
            <a:r>
              <a:rPr lang="sk-SK" baseline="0" dirty="0" smtClean="0"/>
              <a:t> </a:t>
            </a:r>
            <a:r>
              <a:rPr lang="sk-SK" baseline="0" dirty="0" err="1" smtClean="0"/>
              <a:t>that</a:t>
            </a:r>
            <a:r>
              <a:rPr lang="sk-SK" baseline="0" dirty="0" smtClean="0"/>
              <a:t> </a:t>
            </a:r>
            <a:r>
              <a:rPr lang="sk-SK" baseline="0" dirty="0" err="1" smtClean="0"/>
              <a:t>when</a:t>
            </a:r>
            <a:r>
              <a:rPr lang="sk-SK" baseline="0" dirty="0" smtClean="0"/>
              <a:t> </a:t>
            </a:r>
            <a:r>
              <a:rPr lang="sk-SK" baseline="0" dirty="0" err="1" smtClean="0"/>
              <a:t>he</a:t>
            </a:r>
            <a:r>
              <a:rPr lang="sk-SK" baseline="0" dirty="0" smtClean="0"/>
              <a:t> </a:t>
            </a:r>
            <a:r>
              <a:rPr lang="sk-SK" baseline="0" dirty="0" err="1" smtClean="0"/>
              <a:t>was</a:t>
            </a:r>
            <a:r>
              <a:rPr lang="sk-SK" baseline="0" dirty="0" smtClean="0"/>
              <a:t> in 5th </a:t>
            </a:r>
            <a:r>
              <a:rPr lang="sk-SK" baseline="0" dirty="0" err="1" smtClean="0"/>
              <a:t>grade</a:t>
            </a:r>
            <a:r>
              <a:rPr lang="sk-SK" baseline="0" dirty="0" smtClean="0"/>
              <a:t> </a:t>
            </a:r>
            <a:r>
              <a:rPr lang="sk-SK" baseline="0" dirty="0" err="1" smtClean="0"/>
              <a:t>he</a:t>
            </a:r>
            <a:r>
              <a:rPr lang="sk-SK" baseline="0" dirty="0" smtClean="0"/>
              <a:t> </a:t>
            </a:r>
            <a:r>
              <a:rPr lang="sk-SK" baseline="0" dirty="0" err="1" smtClean="0"/>
              <a:t>played</a:t>
            </a:r>
            <a:r>
              <a:rPr lang="sk-SK" baseline="0" dirty="0" smtClean="0"/>
              <a:t> </a:t>
            </a:r>
            <a:r>
              <a:rPr lang="sk-SK" baseline="0" dirty="0" err="1" smtClean="0"/>
              <a:t>with</a:t>
            </a:r>
            <a:r>
              <a:rPr lang="sk-SK" baseline="0" dirty="0" smtClean="0"/>
              <a:t> 9th </a:t>
            </a:r>
            <a:r>
              <a:rPr lang="sk-SK" baseline="0" dirty="0" err="1" smtClean="0"/>
              <a:t>grade</a:t>
            </a:r>
            <a:r>
              <a:rPr lang="sk-SK" baseline="0" dirty="0" smtClean="0"/>
              <a:t> </a:t>
            </a:r>
            <a:r>
              <a:rPr lang="sk-SK" baseline="0" dirty="0" err="1" smtClean="0"/>
              <a:t>players.And</a:t>
            </a:r>
            <a:r>
              <a:rPr lang="sk-SK" baseline="0" dirty="0" smtClean="0"/>
              <a:t> </a:t>
            </a:r>
            <a:r>
              <a:rPr lang="sk-SK" baseline="0" dirty="0" err="1" smtClean="0"/>
              <a:t>sometimes</a:t>
            </a:r>
            <a:r>
              <a:rPr lang="sk-SK" baseline="0" dirty="0" smtClean="0"/>
              <a:t> </a:t>
            </a:r>
            <a:r>
              <a:rPr lang="sk-SK" baseline="0" dirty="0" err="1" smtClean="0"/>
              <a:t>he</a:t>
            </a:r>
            <a:r>
              <a:rPr lang="sk-SK" baseline="0" dirty="0" smtClean="0"/>
              <a:t> </a:t>
            </a:r>
            <a:r>
              <a:rPr lang="sk-SK" baseline="0" dirty="0" err="1" smtClean="0"/>
              <a:t>trained</a:t>
            </a:r>
            <a:r>
              <a:rPr lang="sk-SK" baseline="0" dirty="0" smtClean="0"/>
              <a:t> so </a:t>
            </a:r>
            <a:r>
              <a:rPr lang="sk-SK" baseline="0" dirty="0" err="1" smtClean="0"/>
              <a:t>hard</a:t>
            </a:r>
            <a:r>
              <a:rPr lang="sk-SK" baseline="0" dirty="0" smtClean="0"/>
              <a:t> and so </a:t>
            </a:r>
            <a:r>
              <a:rPr lang="sk-SK" baseline="0" dirty="0" err="1" smtClean="0"/>
              <a:t>long</a:t>
            </a:r>
            <a:r>
              <a:rPr lang="sk-SK" baseline="0" dirty="0" smtClean="0"/>
              <a:t> </a:t>
            </a:r>
            <a:r>
              <a:rPr lang="sk-SK" baseline="0" dirty="0" err="1" smtClean="0"/>
              <a:t>that</a:t>
            </a:r>
            <a:r>
              <a:rPr lang="sk-SK" baseline="0" dirty="0" smtClean="0"/>
              <a:t> </a:t>
            </a:r>
            <a:r>
              <a:rPr lang="sk-SK" baseline="0" dirty="0" err="1" smtClean="0"/>
              <a:t>he</a:t>
            </a:r>
            <a:r>
              <a:rPr lang="sk-SK" baseline="0" dirty="0" smtClean="0"/>
              <a:t> had no </a:t>
            </a:r>
            <a:r>
              <a:rPr lang="sk-SK" baseline="0" dirty="0" err="1" smtClean="0"/>
              <a:t>time</a:t>
            </a:r>
            <a:r>
              <a:rPr lang="sk-SK" baseline="0" dirty="0" smtClean="0"/>
              <a:t> </a:t>
            </a:r>
            <a:r>
              <a:rPr lang="sk-SK" baseline="0" dirty="0" err="1" smtClean="0"/>
              <a:t>for</a:t>
            </a:r>
            <a:r>
              <a:rPr lang="sk-SK" baseline="0" dirty="0" smtClean="0"/>
              <a:t> </a:t>
            </a:r>
            <a:r>
              <a:rPr lang="sk-SK" baseline="0" dirty="0" err="1" smtClean="0"/>
              <a:t>doing</a:t>
            </a:r>
            <a:r>
              <a:rPr lang="sk-SK" baseline="0" dirty="0" smtClean="0"/>
              <a:t> </a:t>
            </a:r>
            <a:r>
              <a:rPr lang="sk-SK" sz="3600" b="1" baseline="0" dirty="0" smtClean="0">
                <a:solidFill>
                  <a:schemeClr val="tx1">
                    <a:lumMod val="95000"/>
                    <a:lumOff val="5000"/>
                  </a:schemeClr>
                </a:solidFill>
              </a:rPr>
              <a:t>ENGLISH</a:t>
            </a:r>
            <a:r>
              <a:rPr lang="sk-SK" baseline="0" dirty="0" smtClean="0"/>
              <a:t> and </a:t>
            </a:r>
            <a:r>
              <a:rPr lang="sk-SK" baseline="0" dirty="0" err="1" smtClean="0"/>
              <a:t>other</a:t>
            </a:r>
            <a:r>
              <a:rPr lang="sk-SK" baseline="0" dirty="0" smtClean="0"/>
              <a:t> </a:t>
            </a:r>
            <a:r>
              <a:rPr lang="sk-SK" baseline="0" dirty="0" err="1" smtClean="0"/>
              <a:t>homeworks</a:t>
            </a:r>
            <a:r>
              <a:rPr lang="sk-SK" baseline="0" dirty="0" smtClean="0"/>
              <a:t> so </a:t>
            </a:r>
            <a:r>
              <a:rPr lang="sk-SK" baseline="0" dirty="0" err="1" smtClean="0"/>
              <a:t>his</a:t>
            </a:r>
            <a:r>
              <a:rPr lang="sk-SK" baseline="0" dirty="0" smtClean="0"/>
              <a:t> </a:t>
            </a:r>
            <a:r>
              <a:rPr lang="sk-SK" baseline="0" dirty="0" err="1" smtClean="0"/>
              <a:t>sisters</a:t>
            </a:r>
            <a:r>
              <a:rPr lang="sk-SK" baseline="0" dirty="0" smtClean="0"/>
              <a:t> had to do </a:t>
            </a:r>
            <a:r>
              <a:rPr lang="sk-SK" baseline="0" dirty="0" err="1" smtClean="0"/>
              <a:t>it</a:t>
            </a:r>
            <a:r>
              <a:rPr lang="sk-SK" baseline="0" dirty="0" smtClean="0"/>
              <a:t> </a:t>
            </a:r>
            <a:r>
              <a:rPr lang="sk-SK" baseline="0" dirty="0" err="1" smtClean="0"/>
              <a:t>instead</a:t>
            </a:r>
            <a:r>
              <a:rPr lang="sk-SK" baseline="0" dirty="0" smtClean="0"/>
              <a:t> </a:t>
            </a:r>
            <a:r>
              <a:rPr lang="sk-SK" baseline="0" dirty="0" err="1" smtClean="0"/>
              <a:t>of</a:t>
            </a:r>
            <a:r>
              <a:rPr lang="sk-SK" baseline="0" dirty="0" smtClean="0"/>
              <a:t> </a:t>
            </a:r>
            <a:r>
              <a:rPr lang="sk-SK" baseline="0" dirty="0" err="1" smtClean="0"/>
              <a:t>him.His</a:t>
            </a:r>
            <a:r>
              <a:rPr lang="sk-SK" baseline="0" dirty="0" smtClean="0"/>
              <a:t> </a:t>
            </a:r>
            <a:r>
              <a:rPr lang="sk-SK" baseline="0" dirty="0" err="1" smtClean="0"/>
              <a:t>proffesional</a:t>
            </a:r>
            <a:r>
              <a:rPr lang="sk-SK" baseline="0" dirty="0" smtClean="0"/>
              <a:t> </a:t>
            </a:r>
            <a:r>
              <a:rPr lang="sk-SK" baseline="0" dirty="0" err="1" smtClean="0"/>
              <a:t>career</a:t>
            </a:r>
            <a:r>
              <a:rPr lang="sk-SK" baseline="0" dirty="0" smtClean="0"/>
              <a:t> </a:t>
            </a:r>
            <a:r>
              <a:rPr lang="sk-SK" baseline="0" dirty="0" err="1" smtClean="0"/>
              <a:t>began</a:t>
            </a:r>
            <a:r>
              <a:rPr lang="sk-SK" baseline="0" dirty="0" smtClean="0"/>
              <a:t> in Dukla </a:t>
            </a:r>
            <a:r>
              <a:rPr lang="sk-SK" baseline="0" dirty="0" err="1" smtClean="0"/>
              <a:t>Trenčín.When</a:t>
            </a:r>
            <a:r>
              <a:rPr lang="sk-SK" baseline="0" dirty="0" smtClean="0"/>
              <a:t> </a:t>
            </a:r>
            <a:r>
              <a:rPr lang="sk-SK" baseline="0" dirty="0" err="1" smtClean="0"/>
              <a:t>he</a:t>
            </a:r>
            <a:r>
              <a:rPr lang="sk-SK" baseline="0" dirty="0" smtClean="0"/>
              <a:t> </a:t>
            </a:r>
            <a:r>
              <a:rPr lang="sk-SK" baseline="0" dirty="0" err="1" smtClean="0"/>
              <a:t>was</a:t>
            </a:r>
            <a:r>
              <a:rPr lang="sk-SK" baseline="0" dirty="0" smtClean="0"/>
              <a:t> 18 </a:t>
            </a:r>
            <a:r>
              <a:rPr lang="sk-SK" baseline="0" dirty="0" err="1" smtClean="0"/>
              <a:t>he</a:t>
            </a:r>
            <a:r>
              <a:rPr lang="sk-SK" baseline="0" dirty="0" smtClean="0"/>
              <a:t> </a:t>
            </a:r>
            <a:r>
              <a:rPr lang="sk-SK" baseline="0" dirty="0" err="1" smtClean="0"/>
              <a:t>was</a:t>
            </a:r>
            <a:r>
              <a:rPr lang="sk-SK" baseline="0" dirty="0" smtClean="0"/>
              <a:t> </a:t>
            </a:r>
            <a:r>
              <a:rPr lang="sk-SK" baseline="0" dirty="0" err="1" smtClean="0"/>
              <a:t>drafted</a:t>
            </a:r>
            <a:r>
              <a:rPr lang="sk-SK" baseline="0" dirty="0" smtClean="0"/>
              <a:t> to NHL by Ottawa </a:t>
            </a:r>
            <a:r>
              <a:rPr lang="sk-SK" baseline="0" dirty="0" err="1" smtClean="0"/>
              <a:t>senators</a:t>
            </a:r>
            <a:r>
              <a:rPr lang="sk-SK" baseline="0" dirty="0" smtClean="0"/>
              <a:t>. </a:t>
            </a:r>
            <a:r>
              <a:rPr lang="sk-SK" baseline="0" dirty="0" err="1" smtClean="0"/>
              <a:t>But</a:t>
            </a:r>
            <a:r>
              <a:rPr lang="sk-SK" baseline="0" dirty="0" smtClean="0"/>
              <a:t> </a:t>
            </a:r>
            <a:r>
              <a:rPr lang="sk-SK" baseline="0" dirty="0" err="1" smtClean="0"/>
              <a:t>he</a:t>
            </a:r>
            <a:r>
              <a:rPr lang="sk-SK" baseline="0" dirty="0" smtClean="0"/>
              <a:t> </a:t>
            </a:r>
            <a:r>
              <a:rPr lang="sk-SK" baseline="0" dirty="0" err="1" smtClean="0"/>
              <a:t>was</a:t>
            </a:r>
            <a:r>
              <a:rPr lang="sk-SK" baseline="0" dirty="0" smtClean="0"/>
              <a:t> </a:t>
            </a:r>
            <a:r>
              <a:rPr lang="sk-SK" sz="1200" b="0" i="0" kern="1200" dirty="0" err="1" smtClean="0">
                <a:solidFill>
                  <a:schemeClr val="tx1"/>
                </a:solidFill>
                <a:latin typeface="+mn-lt"/>
                <a:ea typeface="+mn-ea"/>
                <a:cs typeface="+mn-cs"/>
              </a:rPr>
              <a:t>affiliated</a:t>
            </a:r>
            <a:r>
              <a:rPr lang="sk-SK" sz="1200" b="0" i="0" kern="1200" dirty="0" smtClean="0">
                <a:solidFill>
                  <a:schemeClr val="tx1"/>
                </a:solidFill>
                <a:latin typeface="+mn-lt"/>
                <a:ea typeface="+mn-ea"/>
                <a:cs typeface="+mn-cs"/>
              </a:rPr>
              <a:t> to AHL </a:t>
            </a:r>
            <a:r>
              <a:rPr lang="sk-SK" sz="1200" b="0" i="0" kern="1200" dirty="0" err="1" smtClean="0">
                <a:solidFill>
                  <a:schemeClr val="tx1"/>
                </a:solidFill>
                <a:latin typeface="+mn-lt"/>
                <a:ea typeface="+mn-ea"/>
                <a:cs typeface="+mn-cs"/>
              </a:rPr>
              <a:t>team.He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spent</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there</a:t>
            </a:r>
            <a:r>
              <a:rPr lang="sk-SK" sz="1200" b="0" i="0" kern="1200" baseline="0" dirty="0" smtClean="0">
                <a:solidFill>
                  <a:schemeClr val="tx1"/>
                </a:solidFill>
                <a:latin typeface="+mn-lt"/>
                <a:ea typeface="+mn-ea"/>
                <a:cs typeface="+mn-cs"/>
              </a:rPr>
              <a:t> 3 </a:t>
            </a:r>
            <a:r>
              <a:rPr lang="sk-SK" sz="1200" b="0" i="0" kern="1200" baseline="0" dirty="0" err="1" smtClean="0">
                <a:solidFill>
                  <a:schemeClr val="tx1"/>
                </a:solidFill>
                <a:latin typeface="+mn-lt"/>
                <a:ea typeface="+mn-ea"/>
                <a:cs typeface="+mn-cs"/>
              </a:rPr>
              <a:t>years,but</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was</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sick</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of</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this</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leage</a:t>
            </a:r>
            <a:r>
              <a:rPr lang="sk-SK" sz="1200" b="0" i="0" kern="1200" baseline="0" dirty="0" smtClean="0">
                <a:solidFill>
                  <a:schemeClr val="tx1"/>
                </a:solidFill>
                <a:latin typeface="+mn-lt"/>
                <a:ea typeface="+mn-ea"/>
                <a:cs typeface="+mn-cs"/>
              </a:rPr>
              <a:t> and </a:t>
            </a:r>
            <a:r>
              <a:rPr lang="sk-SK" sz="1200" b="0" i="0" kern="1200" baseline="0" dirty="0" err="1" smtClean="0">
                <a:solidFill>
                  <a:schemeClr val="tx1"/>
                </a:solidFill>
                <a:latin typeface="+mn-lt"/>
                <a:ea typeface="+mn-ea"/>
                <a:cs typeface="+mn-cs"/>
              </a:rPr>
              <a:t>he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wanted</a:t>
            </a:r>
            <a:r>
              <a:rPr lang="sk-SK" sz="1200" b="0" i="0" kern="1200" baseline="0" dirty="0" smtClean="0">
                <a:solidFill>
                  <a:schemeClr val="tx1"/>
                </a:solidFill>
                <a:latin typeface="+mn-lt"/>
                <a:ea typeface="+mn-ea"/>
                <a:cs typeface="+mn-cs"/>
              </a:rPr>
              <a:t> to </a:t>
            </a:r>
            <a:r>
              <a:rPr lang="sk-SK" sz="1200" b="0" i="0" kern="1200" baseline="0" dirty="0" err="1" smtClean="0">
                <a:solidFill>
                  <a:schemeClr val="tx1"/>
                </a:solidFill>
                <a:latin typeface="+mn-lt"/>
                <a:ea typeface="+mn-ea"/>
                <a:cs typeface="+mn-cs"/>
              </a:rPr>
              <a:t>go</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home.But</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fortunetaly</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St.Louis</a:t>
            </a:r>
            <a:r>
              <a:rPr lang="sk-SK" sz="1200" b="0" i="0" kern="1200" baseline="0" dirty="0" smtClean="0">
                <a:solidFill>
                  <a:schemeClr val="tx1"/>
                </a:solidFill>
                <a:latin typeface="+mn-lt"/>
                <a:ea typeface="+mn-ea"/>
                <a:cs typeface="+mn-cs"/>
              </a:rPr>
              <a:t> Blues </a:t>
            </a:r>
            <a:r>
              <a:rPr lang="sk-SK" sz="1200" b="0" i="0" kern="1200" baseline="0" dirty="0" err="1" smtClean="0">
                <a:solidFill>
                  <a:schemeClr val="tx1"/>
                </a:solidFill>
                <a:latin typeface="+mn-lt"/>
                <a:ea typeface="+mn-ea"/>
                <a:cs typeface="+mn-cs"/>
              </a:rPr>
              <a:t>engaged</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him</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created</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there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slovak</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line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with</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Handzus</a:t>
            </a:r>
            <a:r>
              <a:rPr lang="sk-SK" sz="1200" b="0" i="0" kern="1200" baseline="0" dirty="0" smtClean="0">
                <a:solidFill>
                  <a:schemeClr val="tx1"/>
                </a:solidFill>
                <a:latin typeface="+mn-lt"/>
                <a:ea typeface="+mn-ea"/>
                <a:cs typeface="+mn-cs"/>
              </a:rPr>
              <a:t> and </a:t>
            </a:r>
            <a:r>
              <a:rPr lang="sk-SK" sz="1200" b="0" i="0" kern="1200" baseline="0" dirty="0" err="1" smtClean="0">
                <a:solidFill>
                  <a:schemeClr val="tx1"/>
                </a:solidFill>
                <a:latin typeface="+mn-lt"/>
                <a:ea typeface="+mn-ea"/>
                <a:cs typeface="+mn-cs"/>
              </a:rPr>
              <a:t>Bartecko</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When</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turned</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back</a:t>
            </a:r>
            <a:r>
              <a:rPr lang="sk-SK" sz="1200" b="0" i="0" kern="1200" baseline="0" dirty="0" smtClean="0">
                <a:solidFill>
                  <a:schemeClr val="tx1"/>
                </a:solidFill>
                <a:latin typeface="+mn-lt"/>
                <a:ea typeface="+mn-ea"/>
                <a:cs typeface="+mn-cs"/>
              </a:rPr>
              <a:t> to </a:t>
            </a:r>
            <a:r>
              <a:rPr lang="sk-SK" sz="1200" b="0" i="0" kern="1200" baseline="0" dirty="0" err="1" smtClean="0">
                <a:solidFill>
                  <a:schemeClr val="tx1"/>
                </a:solidFill>
                <a:latin typeface="+mn-lt"/>
                <a:ea typeface="+mn-ea"/>
                <a:cs typeface="+mn-cs"/>
              </a:rPr>
              <a:t>Trencin</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because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of</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lockout</a:t>
            </a:r>
            <a:r>
              <a:rPr lang="sk-SK" sz="1200" b="0" i="0" kern="1200" baseline="0" dirty="0" smtClean="0">
                <a:solidFill>
                  <a:schemeClr val="tx1"/>
                </a:solidFill>
                <a:latin typeface="+mn-lt"/>
                <a:ea typeface="+mn-ea"/>
                <a:cs typeface="+mn-cs"/>
              </a:rPr>
              <a:t> in NHL, </a:t>
            </a:r>
            <a:r>
              <a:rPr lang="sk-SK" sz="1200" b="0" i="0" kern="1200" baseline="0" dirty="0" err="1" smtClean="0">
                <a:solidFill>
                  <a:schemeClr val="tx1"/>
                </a:solidFill>
                <a:latin typeface="+mn-lt"/>
                <a:ea typeface="+mn-ea"/>
                <a:cs typeface="+mn-cs"/>
              </a:rPr>
              <a:t>he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created</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the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best</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line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with</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Gaborik</a:t>
            </a:r>
            <a:r>
              <a:rPr lang="sk-SK" sz="1200" b="0" i="0" kern="1200" baseline="0" dirty="0" smtClean="0">
                <a:solidFill>
                  <a:schemeClr val="tx1"/>
                </a:solidFill>
                <a:latin typeface="+mn-lt"/>
                <a:ea typeface="+mn-ea"/>
                <a:cs typeface="+mn-cs"/>
              </a:rPr>
              <a:t> and </a:t>
            </a:r>
            <a:r>
              <a:rPr lang="sk-SK" sz="1200" b="0" i="0" kern="1200" baseline="0" dirty="0" err="1" smtClean="0">
                <a:solidFill>
                  <a:schemeClr val="tx1"/>
                </a:solidFill>
                <a:latin typeface="+mn-lt"/>
                <a:ea typeface="+mn-ea"/>
                <a:cs typeface="+mn-cs"/>
              </a:rPr>
              <a:t>Hossa</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But</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they</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lost</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with</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slovan</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because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of</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referee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faults.In</a:t>
            </a:r>
            <a:r>
              <a:rPr lang="sk-SK" sz="1200" b="0" i="0" kern="1200" baseline="0" dirty="0" smtClean="0">
                <a:solidFill>
                  <a:schemeClr val="tx1"/>
                </a:solidFill>
                <a:latin typeface="+mn-lt"/>
                <a:ea typeface="+mn-ea"/>
                <a:cs typeface="+mn-cs"/>
              </a:rPr>
              <a:t> NHL </a:t>
            </a:r>
            <a:r>
              <a:rPr lang="sk-SK" sz="1200" b="0" i="0" kern="1200" baseline="0" dirty="0" err="1" smtClean="0">
                <a:solidFill>
                  <a:schemeClr val="tx1"/>
                </a:solidFill>
                <a:latin typeface="+mn-lt"/>
                <a:ea typeface="+mn-ea"/>
                <a:cs typeface="+mn-cs"/>
              </a:rPr>
              <a:t>he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dindt</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notice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any</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bigger</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success</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but</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helped</a:t>
            </a:r>
            <a:r>
              <a:rPr lang="sk-SK" sz="1200" b="0" i="0" kern="1200" baseline="0" dirty="0" smtClean="0">
                <a:solidFill>
                  <a:schemeClr val="tx1"/>
                </a:solidFill>
                <a:latin typeface="+mn-lt"/>
                <a:ea typeface="+mn-ea"/>
                <a:cs typeface="+mn-cs"/>
              </a:rPr>
              <a:t> Slovakia </a:t>
            </a:r>
            <a:r>
              <a:rPr lang="sk-SK" sz="1200" b="0" i="0" kern="1200" baseline="0" dirty="0" err="1" smtClean="0">
                <a:solidFill>
                  <a:schemeClr val="tx1"/>
                </a:solidFill>
                <a:latin typeface="+mn-lt"/>
                <a:ea typeface="+mn-ea"/>
                <a:cs typeface="+mn-cs"/>
              </a:rPr>
              <a:t>with</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third</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place</a:t>
            </a:r>
            <a:r>
              <a:rPr lang="sk-SK" sz="1200" b="0" i="0" kern="1200" baseline="0" dirty="0" smtClean="0">
                <a:solidFill>
                  <a:schemeClr val="tx1"/>
                </a:solidFill>
                <a:latin typeface="+mn-lt"/>
                <a:ea typeface="+mn-ea"/>
                <a:cs typeface="+mn-cs"/>
              </a:rPr>
              <a:t> by </a:t>
            </a:r>
            <a:r>
              <a:rPr lang="sk-SK" sz="1200" b="0" i="0" kern="1200" baseline="0" dirty="0" err="1" smtClean="0">
                <a:solidFill>
                  <a:schemeClr val="tx1"/>
                </a:solidFill>
                <a:latin typeface="+mn-lt"/>
                <a:ea typeface="+mn-ea"/>
                <a:cs typeface="+mn-cs"/>
              </a:rPr>
              <a:t>great</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winning</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goal</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ended</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his</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national</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career</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after</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failing</a:t>
            </a:r>
            <a:r>
              <a:rPr lang="sk-SK" sz="1200" b="0" i="0" kern="1200" baseline="0" dirty="0" smtClean="0">
                <a:solidFill>
                  <a:schemeClr val="tx1"/>
                </a:solidFill>
                <a:latin typeface="+mn-lt"/>
                <a:ea typeface="+mn-ea"/>
                <a:cs typeface="+mn-cs"/>
              </a:rPr>
              <a:t> in </a:t>
            </a:r>
            <a:r>
              <a:rPr lang="sk-SK" sz="1200" b="0" i="0" kern="1200" baseline="0" dirty="0" err="1" smtClean="0">
                <a:solidFill>
                  <a:schemeClr val="tx1"/>
                </a:solidFill>
                <a:latin typeface="+mn-lt"/>
                <a:ea typeface="+mn-ea"/>
                <a:cs typeface="+mn-cs"/>
              </a:rPr>
              <a:t>World</a:t>
            </a:r>
            <a:r>
              <a:rPr lang="sk-SK" sz="1200" b="0" i="0" kern="1200" baseline="0" dirty="0" smtClean="0">
                <a:solidFill>
                  <a:schemeClr val="tx1"/>
                </a:solidFill>
                <a:latin typeface="+mn-lt"/>
                <a:ea typeface="+mn-ea"/>
                <a:cs typeface="+mn-cs"/>
              </a:rPr>
              <a:t> cup in </a:t>
            </a:r>
            <a:r>
              <a:rPr lang="sk-SK" sz="1200" b="0" i="0" kern="1200" baseline="0" dirty="0" err="1" smtClean="0">
                <a:solidFill>
                  <a:schemeClr val="tx1"/>
                </a:solidFill>
                <a:latin typeface="+mn-lt"/>
                <a:ea typeface="+mn-ea"/>
                <a:cs typeface="+mn-cs"/>
              </a:rPr>
              <a:t>our</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home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ground.In</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last</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years</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of</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his</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career</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decided</a:t>
            </a:r>
            <a:r>
              <a:rPr lang="sk-SK" sz="1200" b="0" i="0" kern="1200" baseline="0" dirty="0" smtClean="0">
                <a:solidFill>
                  <a:schemeClr val="tx1"/>
                </a:solidFill>
                <a:latin typeface="+mn-lt"/>
                <a:ea typeface="+mn-ea"/>
                <a:cs typeface="+mn-cs"/>
              </a:rPr>
              <a:t> to </a:t>
            </a:r>
            <a:r>
              <a:rPr lang="sk-SK" sz="1200" b="0" i="0" kern="1200" baseline="0" dirty="0" err="1" smtClean="0">
                <a:solidFill>
                  <a:schemeClr val="tx1"/>
                </a:solidFill>
                <a:latin typeface="+mn-lt"/>
                <a:ea typeface="+mn-ea"/>
                <a:cs typeface="+mn-cs"/>
              </a:rPr>
              <a:t>play</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one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season</a:t>
            </a:r>
            <a:r>
              <a:rPr lang="sk-SK" sz="1200" b="0" i="0" kern="1200" baseline="0" dirty="0" smtClean="0">
                <a:solidFill>
                  <a:schemeClr val="tx1"/>
                </a:solidFill>
                <a:latin typeface="+mn-lt"/>
                <a:ea typeface="+mn-ea"/>
                <a:cs typeface="+mn-cs"/>
              </a:rPr>
              <a:t> in </a:t>
            </a:r>
            <a:r>
              <a:rPr lang="sk-SK" sz="1200" b="0" i="0" kern="1200" baseline="0" dirty="0" err="1" smtClean="0">
                <a:solidFill>
                  <a:schemeClr val="tx1"/>
                </a:solidFill>
                <a:latin typeface="+mn-lt"/>
                <a:ea typeface="+mn-ea"/>
                <a:cs typeface="+mn-cs"/>
              </a:rPr>
              <a:t>KHL.Whole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slovak</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nation</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cried</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when</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we</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found</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out</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that</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our</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hockey</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legend</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died</a:t>
            </a:r>
            <a:r>
              <a:rPr lang="sk-SK" sz="1200" b="0" i="0" kern="1200" baseline="0" dirty="0" smtClean="0">
                <a:solidFill>
                  <a:schemeClr val="tx1"/>
                </a:solidFill>
                <a:latin typeface="+mn-lt"/>
                <a:ea typeface="+mn-ea"/>
                <a:cs typeface="+mn-cs"/>
              </a:rPr>
              <a:t>.</a:t>
            </a:r>
            <a:endParaRPr lang="sk-SK" dirty="0"/>
          </a:p>
        </p:txBody>
      </p:sp>
      <p:sp>
        <p:nvSpPr>
          <p:cNvPr id="4" name="Zástupný symbol čísla snímky 3"/>
          <p:cNvSpPr>
            <a:spLocks noGrp="1"/>
          </p:cNvSpPr>
          <p:nvPr>
            <p:ph type="sldNum" sz="quarter" idx="10"/>
          </p:nvPr>
        </p:nvSpPr>
        <p:spPr/>
        <p:txBody>
          <a:bodyPr/>
          <a:lstStyle/>
          <a:p>
            <a:fld id="{F54B511B-9841-404F-836F-929FB2679205}" type="slidenum">
              <a:rPr lang="sk-SK" smtClean="0"/>
              <a:pPr/>
              <a:t>7</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3times Slovak </a:t>
            </a:r>
            <a:r>
              <a:rPr lang="sk-SK" dirty="0" err="1" smtClean="0"/>
              <a:t>player</a:t>
            </a:r>
            <a:r>
              <a:rPr lang="sk-SK" dirty="0" smtClean="0"/>
              <a:t> </a:t>
            </a:r>
            <a:r>
              <a:rPr lang="sk-SK" dirty="0" err="1" smtClean="0"/>
              <a:t>of</a:t>
            </a:r>
            <a:r>
              <a:rPr lang="sk-SK" dirty="0" smtClean="0"/>
              <a:t> </a:t>
            </a:r>
            <a:r>
              <a:rPr lang="sk-SK" dirty="0" err="1" smtClean="0"/>
              <a:t>the</a:t>
            </a:r>
            <a:r>
              <a:rPr lang="sk-SK" dirty="0" smtClean="0"/>
              <a:t> </a:t>
            </a:r>
            <a:r>
              <a:rPr lang="sk-SK" dirty="0" err="1" smtClean="0"/>
              <a:t>year</a:t>
            </a:r>
            <a:r>
              <a:rPr lang="sk-SK" dirty="0" smtClean="0"/>
              <a:t>,</a:t>
            </a:r>
            <a:r>
              <a:rPr lang="sk-SK" baseline="0" dirty="0" smtClean="0"/>
              <a:t> Marek </a:t>
            </a:r>
            <a:r>
              <a:rPr lang="sk-SK" baseline="0" dirty="0" err="1" smtClean="0"/>
              <a:t>Hamšik</a:t>
            </a:r>
            <a:r>
              <a:rPr lang="sk-SK" baseline="0" dirty="0" smtClean="0"/>
              <a:t>, </a:t>
            </a:r>
            <a:r>
              <a:rPr lang="sk-SK" baseline="0" dirty="0" err="1" smtClean="0"/>
              <a:t>was</a:t>
            </a:r>
            <a:r>
              <a:rPr lang="sk-SK" baseline="0" dirty="0" smtClean="0"/>
              <a:t> </a:t>
            </a:r>
            <a:r>
              <a:rPr lang="sk-SK" baseline="0" dirty="0" err="1" smtClean="0"/>
              <a:t>born</a:t>
            </a:r>
            <a:r>
              <a:rPr lang="sk-SK" baseline="0" dirty="0" smtClean="0"/>
              <a:t> in </a:t>
            </a:r>
            <a:r>
              <a:rPr lang="sk-SK" baseline="0" dirty="0" err="1" smtClean="0"/>
              <a:t>Banska</a:t>
            </a:r>
            <a:r>
              <a:rPr lang="sk-SK" baseline="0" dirty="0" smtClean="0"/>
              <a:t> bystrica. </a:t>
            </a:r>
            <a:r>
              <a:rPr lang="sk-SK" baseline="0" dirty="0" err="1" smtClean="0"/>
              <a:t>His</a:t>
            </a:r>
            <a:r>
              <a:rPr lang="sk-SK" baseline="0" dirty="0" smtClean="0"/>
              <a:t> </a:t>
            </a:r>
            <a:r>
              <a:rPr lang="sk-SK" baseline="0" dirty="0" err="1" smtClean="0"/>
              <a:t>parents</a:t>
            </a:r>
            <a:r>
              <a:rPr lang="sk-SK" baseline="0" dirty="0" smtClean="0"/>
              <a:t> had to </a:t>
            </a:r>
            <a:r>
              <a:rPr lang="sk-SK" baseline="0" dirty="0" err="1" smtClean="0"/>
              <a:t>sell</a:t>
            </a:r>
            <a:r>
              <a:rPr lang="sk-SK" baseline="0" dirty="0" smtClean="0"/>
              <a:t> </a:t>
            </a:r>
            <a:r>
              <a:rPr lang="sk-SK" baseline="0" dirty="0" err="1" smtClean="0"/>
              <a:t>their</a:t>
            </a:r>
            <a:r>
              <a:rPr lang="sk-SK" baseline="0" dirty="0" smtClean="0"/>
              <a:t> </a:t>
            </a:r>
            <a:r>
              <a:rPr lang="sk-SK" baseline="0" dirty="0" err="1" smtClean="0"/>
              <a:t>Felicia</a:t>
            </a:r>
            <a:r>
              <a:rPr lang="sk-SK" baseline="0" dirty="0" smtClean="0"/>
              <a:t>, </a:t>
            </a:r>
            <a:r>
              <a:rPr lang="sk-SK" baseline="0" dirty="0" err="1" smtClean="0"/>
              <a:t>because</a:t>
            </a:r>
            <a:r>
              <a:rPr lang="sk-SK" baseline="0" dirty="0" smtClean="0"/>
              <a:t> </a:t>
            </a:r>
            <a:r>
              <a:rPr lang="sk-SK" baseline="0" dirty="0" err="1" smtClean="0"/>
              <a:t>hamsik</a:t>
            </a:r>
            <a:r>
              <a:rPr lang="sk-SK" baseline="0" dirty="0" smtClean="0"/>
              <a:t> </a:t>
            </a:r>
            <a:r>
              <a:rPr lang="sk-SK" baseline="0" dirty="0" err="1" smtClean="0"/>
              <a:t>didnt</a:t>
            </a:r>
            <a:r>
              <a:rPr lang="sk-SK" baseline="0" dirty="0" smtClean="0"/>
              <a:t> </a:t>
            </a:r>
            <a:r>
              <a:rPr lang="sk-SK" baseline="0" dirty="0" err="1" smtClean="0"/>
              <a:t>have</a:t>
            </a:r>
            <a:r>
              <a:rPr lang="sk-SK" baseline="0" dirty="0" smtClean="0"/>
              <a:t> </a:t>
            </a:r>
            <a:r>
              <a:rPr lang="sk-SK" baseline="0" dirty="0" err="1" smtClean="0"/>
              <a:t>any</a:t>
            </a:r>
            <a:r>
              <a:rPr lang="sk-SK" baseline="0" dirty="0" smtClean="0"/>
              <a:t> </a:t>
            </a:r>
            <a:r>
              <a:rPr lang="sk-SK" baseline="0" dirty="0" err="1" smtClean="0"/>
              <a:t>money</a:t>
            </a:r>
            <a:r>
              <a:rPr lang="sk-SK" baseline="0" dirty="0" smtClean="0"/>
              <a:t> to </a:t>
            </a:r>
            <a:r>
              <a:rPr lang="sk-SK" baseline="0" dirty="0" err="1" smtClean="0"/>
              <a:t>train</a:t>
            </a:r>
            <a:r>
              <a:rPr lang="sk-SK" baseline="0" dirty="0" smtClean="0"/>
              <a:t>.  </a:t>
            </a:r>
            <a:r>
              <a:rPr lang="sk-SK" baseline="0" dirty="0" err="1" smtClean="0"/>
              <a:t>He</a:t>
            </a:r>
            <a:r>
              <a:rPr lang="sk-SK" baseline="0" dirty="0" smtClean="0"/>
              <a:t> </a:t>
            </a:r>
            <a:r>
              <a:rPr lang="sk-SK" baseline="0" dirty="0" err="1" smtClean="0"/>
              <a:t>started</a:t>
            </a:r>
            <a:r>
              <a:rPr lang="sk-SK" baseline="0" dirty="0" smtClean="0"/>
              <a:t> </a:t>
            </a:r>
            <a:r>
              <a:rPr lang="sk-SK" baseline="0" dirty="0" err="1" smtClean="0"/>
              <a:t>playing</a:t>
            </a:r>
            <a:r>
              <a:rPr lang="sk-SK" baseline="0" dirty="0" smtClean="0"/>
              <a:t> in </a:t>
            </a:r>
            <a:r>
              <a:rPr lang="sk-SK" baseline="0" dirty="0" err="1" smtClean="0"/>
              <a:t>professional</a:t>
            </a:r>
            <a:r>
              <a:rPr lang="sk-SK" baseline="0" dirty="0" smtClean="0"/>
              <a:t> </a:t>
            </a:r>
            <a:r>
              <a:rPr lang="sk-SK" baseline="0" dirty="0" err="1" smtClean="0"/>
              <a:t>way</a:t>
            </a:r>
            <a:r>
              <a:rPr lang="sk-SK" baseline="0" dirty="0" smtClean="0"/>
              <a:t> </a:t>
            </a:r>
            <a:r>
              <a:rPr lang="sk-SK" baseline="0" dirty="0" err="1" smtClean="0"/>
              <a:t>in</a:t>
            </a:r>
            <a:r>
              <a:rPr lang="sk-SK" baseline="0" dirty="0" smtClean="0"/>
              <a:t> Slovan Bratislava. </a:t>
            </a:r>
            <a:r>
              <a:rPr lang="sk-SK" baseline="0" dirty="0" err="1" smtClean="0"/>
              <a:t>When</a:t>
            </a:r>
            <a:r>
              <a:rPr lang="sk-SK" baseline="0" dirty="0" smtClean="0"/>
              <a:t> </a:t>
            </a:r>
            <a:r>
              <a:rPr lang="sk-SK" baseline="0" dirty="0" err="1" smtClean="0"/>
              <a:t>he</a:t>
            </a:r>
            <a:r>
              <a:rPr lang="sk-SK" baseline="0" dirty="0" smtClean="0"/>
              <a:t> </a:t>
            </a:r>
            <a:r>
              <a:rPr lang="sk-SK" baseline="0" dirty="0" err="1" smtClean="0"/>
              <a:t>was</a:t>
            </a:r>
            <a:r>
              <a:rPr lang="sk-SK" baseline="0" dirty="0" smtClean="0"/>
              <a:t> 17, </a:t>
            </a:r>
            <a:r>
              <a:rPr lang="sk-SK" baseline="0" dirty="0" err="1" smtClean="0"/>
              <a:t>he</a:t>
            </a:r>
            <a:r>
              <a:rPr lang="sk-SK" baseline="0" dirty="0" smtClean="0"/>
              <a:t> </a:t>
            </a:r>
            <a:r>
              <a:rPr lang="sk-SK" baseline="0" dirty="0" err="1" smtClean="0"/>
              <a:t>started</a:t>
            </a:r>
            <a:r>
              <a:rPr lang="sk-SK" baseline="0" dirty="0" smtClean="0"/>
              <a:t> </a:t>
            </a:r>
            <a:r>
              <a:rPr lang="sk-SK" baseline="0" dirty="0" err="1" smtClean="0"/>
              <a:t>playing</a:t>
            </a:r>
            <a:r>
              <a:rPr lang="sk-SK" baseline="0" dirty="0" smtClean="0"/>
              <a:t> in </a:t>
            </a:r>
            <a:r>
              <a:rPr lang="sk-SK" baseline="0" dirty="0" err="1" smtClean="0"/>
              <a:t>Brescia</a:t>
            </a:r>
            <a:r>
              <a:rPr lang="sk-SK" baseline="0" dirty="0" smtClean="0"/>
              <a:t>. </a:t>
            </a:r>
            <a:r>
              <a:rPr lang="sk-SK" baseline="0" dirty="0" err="1" smtClean="0"/>
              <a:t>His</a:t>
            </a:r>
            <a:r>
              <a:rPr lang="sk-SK" baseline="0" dirty="0" smtClean="0"/>
              <a:t> team had </a:t>
            </a:r>
            <a:r>
              <a:rPr lang="sk-SK" baseline="0" dirty="0" err="1" smtClean="0"/>
              <a:t>financial</a:t>
            </a:r>
            <a:r>
              <a:rPr lang="sk-SK" baseline="0" dirty="0" smtClean="0"/>
              <a:t> </a:t>
            </a:r>
            <a:r>
              <a:rPr lang="sk-SK" baseline="0" dirty="0" err="1" smtClean="0"/>
              <a:t>problems</a:t>
            </a:r>
            <a:r>
              <a:rPr lang="sk-SK" baseline="0" dirty="0" smtClean="0"/>
              <a:t>, so </a:t>
            </a:r>
            <a:r>
              <a:rPr lang="sk-SK" baseline="0" dirty="0" err="1" smtClean="0"/>
              <a:t>Hamsik</a:t>
            </a:r>
            <a:r>
              <a:rPr lang="sk-SK" baseline="0" dirty="0" smtClean="0"/>
              <a:t> </a:t>
            </a:r>
            <a:r>
              <a:rPr lang="sk-SK" baseline="0" dirty="0" err="1" smtClean="0"/>
              <a:t>decided</a:t>
            </a:r>
            <a:r>
              <a:rPr lang="sk-SK" baseline="0" dirty="0" smtClean="0"/>
              <a:t> to transfer to </a:t>
            </a:r>
            <a:r>
              <a:rPr lang="sk-SK" baseline="0" dirty="0" err="1" smtClean="0"/>
              <a:t>Napoli</a:t>
            </a:r>
            <a:r>
              <a:rPr lang="sk-SK" baseline="0" dirty="0" smtClean="0"/>
              <a:t>. Marek </a:t>
            </a:r>
            <a:r>
              <a:rPr lang="sk-SK" baseline="0" dirty="0" err="1" smtClean="0"/>
              <a:t>played</a:t>
            </a:r>
            <a:r>
              <a:rPr lang="sk-SK" baseline="0" dirty="0" smtClean="0"/>
              <a:t> </a:t>
            </a:r>
            <a:r>
              <a:rPr lang="sk-SK" baseline="0" dirty="0" err="1" smtClean="0"/>
              <a:t>there</a:t>
            </a:r>
            <a:r>
              <a:rPr lang="sk-SK" baseline="0" dirty="0" smtClean="0"/>
              <a:t> </a:t>
            </a:r>
            <a:r>
              <a:rPr lang="sk-SK" baseline="0" dirty="0" err="1" smtClean="0"/>
              <a:t>with</a:t>
            </a:r>
            <a:r>
              <a:rPr lang="sk-SK" baseline="0" dirty="0" smtClean="0"/>
              <a:t> </a:t>
            </a:r>
            <a:r>
              <a:rPr lang="sk-SK" baseline="0" dirty="0" err="1" smtClean="0"/>
              <a:t>Edinson</a:t>
            </a:r>
            <a:r>
              <a:rPr lang="sk-SK" baseline="0" dirty="0" smtClean="0"/>
              <a:t> </a:t>
            </a:r>
            <a:r>
              <a:rPr lang="sk-SK" baseline="0" dirty="0" err="1" smtClean="0"/>
              <a:t>Cavani</a:t>
            </a:r>
            <a:r>
              <a:rPr lang="sk-SK" baseline="0" dirty="0" smtClean="0"/>
              <a:t> and </a:t>
            </a:r>
            <a:r>
              <a:rPr lang="sk-SK" baseline="0" dirty="0" err="1" smtClean="0"/>
              <a:t>Ezechiele</a:t>
            </a:r>
            <a:r>
              <a:rPr lang="sk-SK" baseline="0" dirty="0" smtClean="0"/>
              <a:t> </a:t>
            </a:r>
            <a:r>
              <a:rPr lang="sk-SK" baseline="0" dirty="0" err="1" smtClean="0"/>
              <a:t>Lavezzi</a:t>
            </a:r>
            <a:r>
              <a:rPr lang="sk-SK" baseline="0" dirty="0" smtClean="0"/>
              <a:t>. </a:t>
            </a:r>
            <a:r>
              <a:rPr lang="sk-SK" baseline="0" dirty="0" err="1" smtClean="0"/>
              <a:t>He</a:t>
            </a:r>
            <a:r>
              <a:rPr lang="sk-SK" baseline="0" dirty="0" smtClean="0"/>
              <a:t> </a:t>
            </a:r>
            <a:r>
              <a:rPr lang="sk-SK" baseline="0" dirty="0" err="1" smtClean="0"/>
              <a:t>scored</a:t>
            </a:r>
            <a:r>
              <a:rPr lang="sk-SK" baseline="0" dirty="0" smtClean="0"/>
              <a:t> 80 </a:t>
            </a:r>
            <a:r>
              <a:rPr lang="sk-SK" baseline="0" dirty="0" err="1" smtClean="0"/>
              <a:t>goals</a:t>
            </a:r>
            <a:r>
              <a:rPr lang="sk-SK" baseline="0" dirty="0" smtClean="0"/>
              <a:t> in </a:t>
            </a:r>
            <a:r>
              <a:rPr lang="sk-SK" baseline="0" dirty="0" err="1" smtClean="0"/>
              <a:t>Napoli</a:t>
            </a:r>
            <a:r>
              <a:rPr lang="sk-SK" baseline="0" dirty="0" smtClean="0"/>
              <a:t>. In </a:t>
            </a:r>
            <a:r>
              <a:rPr lang="sk-SK" baseline="0" dirty="0" err="1" smtClean="0"/>
              <a:t>national</a:t>
            </a:r>
            <a:r>
              <a:rPr lang="sk-SK" baseline="0" dirty="0" smtClean="0"/>
              <a:t> </a:t>
            </a:r>
            <a:r>
              <a:rPr lang="sk-SK" baseline="0" dirty="0" err="1" smtClean="0"/>
              <a:t>kit</a:t>
            </a:r>
            <a:r>
              <a:rPr lang="sk-SK" baseline="0" dirty="0" smtClean="0"/>
              <a:t>, </a:t>
            </a:r>
            <a:r>
              <a:rPr lang="sk-SK" baseline="0" dirty="0" err="1" smtClean="0"/>
              <a:t>nowdays</a:t>
            </a:r>
            <a:r>
              <a:rPr lang="sk-SK" baseline="0" dirty="0" smtClean="0"/>
              <a:t> </a:t>
            </a:r>
            <a:r>
              <a:rPr lang="sk-SK" baseline="0" dirty="0" err="1" smtClean="0"/>
              <a:t>he</a:t>
            </a:r>
            <a:r>
              <a:rPr lang="sk-SK" baseline="0" dirty="0" smtClean="0"/>
              <a:t> </a:t>
            </a:r>
            <a:r>
              <a:rPr lang="sk-SK" baseline="0" dirty="0" err="1" smtClean="0"/>
              <a:t>is</a:t>
            </a:r>
            <a:r>
              <a:rPr lang="sk-SK" baseline="0" dirty="0" smtClean="0"/>
              <a:t> </a:t>
            </a:r>
            <a:r>
              <a:rPr lang="sk-SK" baseline="0" dirty="0" err="1" smtClean="0"/>
              <a:t>considered</a:t>
            </a:r>
            <a:r>
              <a:rPr lang="sk-SK" baseline="0" dirty="0" smtClean="0"/>
              <a:t> </a:t>
            </a:r>
            <a:r>
              <a:rPr lang="sk-SK" baseline="0" dirty="0" err="1" smtClean="0"/>
              <a:t>as</a:t>
            </a:r>
            <a:r>
              <a:rPr lang="sk-SK" baseline="0" dirty="0" smtClean="0"/>
              <a:t> </a:t>
            </a:r>
            <a:r>
              <a:rPr lang="sk-SK" baseline="0" dirty="0" err="1" smtClean="0"/>
              <a:t>the</a:t>
            </a:r>
            <a:r>
              <a:rPr lang="sk-SK" baseline="0" dirty="0" smtClean="0"/>
              <a:t> </a:t>
            </a:r>
            <a:r>
              <a:rPr lang="sk-SK" baseline="0" dirty="0" err="1" smtClean="0"/>
              <a:t>best</a:t>
            </a:r>
            <a:r>
              <a:rPr lang="sk-SK" baseline="0" dirty="0" smtClean="0"/>
              <a:t> </a:t>
            </a:r>
            <a:r>
              <a:rPr lang="sk-SK" baseline="0" dirty="0" err="1" smtClean="0"/>
              <a:t>player</a:t>
            </a:r>
            <a:r>
              <a:rPr lang="sk-SK" baseline="0" dirty="0" smtClean="0"/>
              <a:t>, and </a:t>
            </a:r>
            <a:r>
              <a:rPr lang="sk-SK" baseline="0" dirty="0" err="1" smtClean="0"/>
              <a:t>he</a:t>
            </a:r>
            <a:r>
              <a:rPr lang="sk-SK" baseline="0" dirty="0" smtClean="0"/>
              <a:t> </a:t>
            </a:r>
            <a:r>
              <a:rPr lang="sk-SK" baseline="0" dirty="0" err="1" smtClean="0"/>
              <a:t>is</a:t>
            </a:r>
            <a:r>
              <a:rPr lang="sk-SK" baseline="0" dirty="0" smtClean="0"/>
              <a:t> </a:t>
            </a:r>
            <a:r>
              <a:rPr lang="sk-SK" baseline="0" dirty="0" err="1" smtClean="0"/>
              <a:t>one</a:t>
            </a:r>
            <a:r>
              <a:rPr lang="sk-SK" baseline="0" dirty="0" smtClean="0"/>
              <a:t> </a:t>
            </a:r>
            <a:r>
              <a:rPr lang="sk-SK" baseline="0" dirty="0" err="1" smtClean="0"/>
              <a:t>of</a:t>
            </a:r>
            <a:r>
              <a:rPr lang="sk-SK" baseline="0" dirty="0" smtClean="0"/>
              <a:t> </a:t>
            </a:r>
            <a:r>
              <a:rPr lang="sk-SK" baseline="0" dirty="0" err="1" smtClean="0"/>
              <a:t>the</a:t>
            </a:r>
            <a:r>
              <a:rPr lang="sk-SK" baseline="0" dirty="0" smtClean="0"/>
              <a:t> </a:t>
            </a:r>
            <a:r>
              <a:rPr lang="sk-SK" baseline="0" dirty="0" err="1" smtClean="0"/>
              <a:t>captains</a:t>
            </a:r>
            <a:r>
              <a:rPr lang="sk-SK" baseline="0" dirty="0" smtClean="0"/>
              <a:t> </a:t>
            </a:r>
            <a:r>
              <a:rPr lang="sk-SK" baseline="0" dirty="0" err="1" smtClean="0"/>
              <a:t>of</a:t>
            </a:r>
            <a:r>
              <a:rPr lang="sk-SK" baseline="0" dirty="0" smtClean="0"/>
              <a:t> Slovak </a:t>
            </a:r>
            <a:r>
              <a:rPr lang="sk-SK" baseline="0" dirty="0" err="1" smtClean="0"/>
              <a:t>national</a:t>
            </a:r>
            <a:r>
              <a:rPr lang="sk-SK" baseline="0" dirty="0" smtClean="0"/>
              <a:t> team. </a:t>
            </a:r>
            <a:endParaRPr lang="sk-SK" dirty="0"/>
          </a:p>
        </p:txBody>
      </p:sp>
      <p:sp>
        <p:nvSpPr>
          <p:cNvPr id="4" name="Zástupný symbol čísla snímky 3"/>
          <p:cNvSpPr>
            <a:spLocks noGrp="1"/>
          </p:cNvSpPr>
          <p:nvPr>
            <p:ph type="sldNum" sz="quarter" idx="10"/>
          </p:nvPr>
        </p:nvSpPr>
        <p:spPr/>
        <p:txBody>
          <a:bodyPr/>
          <a:lstStyle/>
          <a:p>
            <a:fld id="{F54B511B-9841-404F-836F-929FB2679205}" type="slidenum">
              <a:rPr lang="sk-SK" smtClean="0"/>
              <a:pPr/>
              <a:t>8</a:t>
            </a:fld>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Miroslav</a:t>
            </a:r>
            <a:r>
              <a:rPr lang="sk-SK" baseline="0" dirty="0" smtClean="0"/>
              <a:t> Satan </a:t>
            </a:r>
            <a:r>
              <a:rPr lang="sk-SK" baseline="0" dirty="0" err="1" smtClean="0"/>
              <a:t>was</a:t>
            </a:r>
            <a:r>
              <a:rPr lang="sk-SK" baseline="0" dirty="0" smtClean="0"/>
              <a:t> </a:t>
            </a:r>
            <a:r>
              <a:rPr lang="sk-SK" baseline="0" dirty="0" err="1" smtClean="0"/>
              <a:t>born</a:t>
            </a:r>
            <a:r>
              <a:rPr lang="sk-SK" baseline="0" dirty="0" smtClean="0"/>
              <a:t> in 1974. </a:t>
            </a:r>
            <a:r>
              <a:rPr lang="sk-SK" baseline="0" dirty="0" err="1" smtClean="0"/>
              <a:t>He</a:t>
            </a:r>
            <a:r>
              <a:rPr lang="sk-SK" baseline="0" dirty="0" smtClean="0"/>
              <a:t> </a:t>
            </a:r>
            <a:r>
              <a:rPr lang="sk-SK" baseline="0" dirty="0" err="1" smtClean="0"/>
              <a:t>is</a:t>
            </a:r>
            <a:r>
              <a:rPr lang="sk-SK" baseline="0" dirty="0" smtClean="0"/>
              <a:t> </a:t>
            </a:r>
            <a:r>
              <a:rPr lang="sk-SK" baseline="0" dirty="0" err="1" smtClean="0"/>
              <a:t>one</a:t>
            </a:r>
            <a:r>
              <a:rPr lang="sk-SK" baseline="0" dirty="0" smtClean="0"/>
              <a:t> </a:t>
            </a:r>
            <a:r>
              <a:rPr lang="sk-SK" baseline="0" dirty="0" err="1" smtClean="0"/>
              <a:t>of</a:t>
            </a:r>
            <a:r>
              <a:rPr lang="sk-SK" baseline="0" dirty="0" smtClean="0"/>
              <a:t> a </a:t>
            </a:r>
            <a:r>
              <a:rPr lang="sk-SK" baseline="0" dirty="0" err="1" smtClean="0"/>
              <a:t>products</a:t>
            </a:r>
            <a:r>
              <a:rPr lang="sk-SK" baseline="0" dirty="0" smtClean="0"/>
              <a:t> </a:t>
            </a:r>
            <a:r>
              <a:rPr lang="sk-SK" baseline="0" dirty="0" err="1" smtClean="0"/>
              <a:t>of</a:t>
            </a:r>
            <a:r>
              <a:rPr lang="sk-SK" baseline="0" dirty="0" smtClean="0"/>
              <a:t> Dukla </a:t>
            </a:r>
            <a:r>
              <a:rPr lang="sk-SK" baseline="0" dirty="0" err="1" smtClean="0"/>
              <a:t>Trencin</a:t>
            </a:r>
            <a:r>
              <a:rPr lang="sk-SK" baseline="0" dirty="0" smtClean="0"/>
              <a:t> </a:t>
            </a:r>
            <a:r>
              <a:rPr lang="sk-SK" baseline="0" dirty="0" err="1" smtClean="0"/>
              <a:t>young</a:t>
            </a:r>
            <a:r>
              <a:rPr lang="sk-SK" baseline="0" dirty="0" smtClean="0"/>
              <a:t> </a:t>
            </a:r>
            <a:r>
              <a:rPr lang="sk-SK" baseline="0" dirty="0" err="1" smtClean="0"/>
              <a:t>hockey</a:t>
            </a:r>
            <a:r>
              <a:rPr lang="sk-SK" baseline="0" dirty="0" smtClean="0"/>
              <a:t> </a:t>
            </a:r>
            <a:r>
              <a:rPr lang="sk-SK" baseline="0" dirty="0" err="1" smtClean="0"/>
              <a:t>academy</a:t>
            </a:r>
            <a:r>
              <a:rPr lang="sk-SK" baseline="0" dirty="0" smtClean="0"/>
              <a:t>. </a:t>
            </a:r>
            <a:r>
              <a:rPr lang="sk-SK" baseline="0" dirty="0" err="1" smtClean="0"/>
              <a:t>He</a:t>
            </a:r>
            <a:r>
              <a:rPr lang="sk-SK" baseline="0" dirty="0" smtClean="0"/>
              <a:t> </a:t>
            </a:r>
            <a:r>
              <a:rPr lang="sk-SK" baseline="0" dirty="0" err="1" smtClean="0"/>
              <a:t>was</a:t>
            </a:r>
            <a:r>
              <a:rPr lang="sk-SK" baseline="0" dirty="0" smtClean="0"/>
              <a:t> </a:t>
            </a:r>
            <a:r>
              <a:rPr lang="sk-SK" baseline="0" dirty="0" err="1" smtClean="0"/>
              <a:t>also</a:t>
            </a:r>
            <a:r>
              <a:rPr lang="sk-SK" baseline="0" dirty="0" smtClean="0"/>
              <a:t> </a:t>
            </a:r>
            <a:r>
              <a:rPr lang="sk-SK" baseline="0" dirty="0" err="1" smtClean="0"/>
              <a:t>drafted</a:t>
            </a:r>
            <a:r>
              <a:rPr lang="sk-SK" baseline="0" dirty="0" smtClean="0"/>
              <a:t> to NHL in </a:t>
            </a:r>
            <a:r>
              <a:rPr lang="sk-SK" baseline="0" dirty="0" err="1" smtClean="0"/>
              <a:t>very</a:t>
            </a:r>
            <a:r>
              <a:rPr lang="sk-SK" baseline="0" dirty="0" smtClean="0"/>
              <a:t> </a:t>
            </a:r>
            <a:r>
              <a:rPr lang="sk-SK" baseline="0" dirty="0" err="1" smtClean="0"/>
              <a:t>young</a:t>
            </a:r>
            <a:r>
              <a:rPr lang="sk-SK" baseline="0" dirty="0" smtClean="0"/>
              <a:t> </a:t>
            </a:r>
            <a:r>
              <a:rPr lang="sk-SK" baseline="0" dirty="0" err="1" smtClean="0"/>
              <a:t>age</a:t>
            </a:r>
            <a:r>
              <a:rPr lang="sk-SK" baseline="0" dirty="0" smtClean="0"/>
              <a:t>. </a:t>
            </a:r>
            <a:r>
              <a:rPr lang="sk-SK" baseline="0" dirty="0" err="1" smtClean="0"/>
              <a:t>After</a:t>
            </a:r>
            <a:r>
              <a:rPr lang="sk-SK" baseline="0" dirty="0" smtClean="0"/>
              <a:t> </a:t>
            </a:r>
            <a:r>
              <a:rPr lang="sk-SK" baseline="0" dirty="0" err="1" smtClean="0"/>
              <a:t>two</a:t>
            </a:r>
            <a:r>
              <a:rPr lang="sk-SK" baseline="0" dirty="0" smtClean="0"/>
              <a:t> </a:t>
            </a:r>
            <a:r>
              <a:rPr lang="sk-SK" baseline="0" dirty="0" err="1" smtClean="0"/>
              <a:t>years</a:t>
            </a:r>
            <a:r>
              <a:rPr lang="sk-SK" baseline="0" dirty="0" smtClean="0"/>
              <a:t> in </a:t>
            </a:r>
            <a:r>
              <a:rPr lang="sk-SK" sz="1200" b="0" i="0" kern="1200" dirty="0" err="1" smtClean="0">
                <a:solidFill>
                  <a:schemeClr val="tx1"/>
                </a:solidFill>
                <a:latin typeface="+mn-lt"/>
                <a:ea typeface="+mn-ea"/>
                <a:cs typeface="+mn-cs"/>
              </a:rPr>
              <a:t>affiliated</a:t>
            </a:r>
            <a:r>
              <a:rPr lang="sk-SK" baseline="0" dirty="0" smtClean="0"/>
              <a:t> team </a:t>
            </a:r>
            <a:r>
              <a:rPr lang="sk-SK" baseline="0" dirty="0" err="1" smtClean="0"/>
              <a:t>he</a:t>
            </a:r>
            <a:r>
              <a:rPr lang="sk-SK" baseline="0" dirty="0" smtClean="0"/>
              <a:t> </a:t>
            </a:r>
            <a:r>
              <a:rPr lang="sk-SK" baseline="0" dirty="0" err="1" smtClean="0"/>
              <a:t>fought</a:t>
            </a:r>
            <a:r>
              <a:rPr lang="sk-SK" baseline="0" dirty="0" smtClean="0"/>
              <a:t> </a:t>
            </a:r>
            <a:r>
              <a:rPr lang="sk-SK" baseline="0" dirty="0" err="1" smtClean="0"/>
              <a:t>his</a:t>
            </a:r>
            <a:r>
              <a:rPr lang="sk-SK" baseline="0" dirty="0" smtClean="0"/>
              <a:t> </a:t>
            </a:r>
            <a:r>
              <a:rPr lang="sk-SK" baseline="0" dirty="0" err="1" smtClean="0"/>
              <a:t>way</a:t>
            </a:r>
            <a:r>
              <a:rPr lang="sk-SK" baseline="0" dirty="0" smtClean="0"/>
              <a:t> to NHL and </a:t>
            </a:r>
            <a:r>
              <a:rPr lang="sk-SK" baseline="0" dirty="0" err="1" smtClean="0"/>
              <a:t>at</a:t>
            </a:r>
            <a:r>
              <a:rPr lang="sk-SK" baseline="0" dirty="0" smtClean="0"/>
              <a:t> </a:t>
            </a:r>
            <a:r>
              <a:rPr lang="sk-SK" baseline="0" dirty="0" err="1" smtClean="0"/>
              <a:t>the</a:t>
            </a:r>
            <a:r>
              <a:rPr lang="sk-SK" baseline="0" dirty="0" smtClean="0"/>
              <a:t> </a:t>
            </a:r>
            <a:r>
              <a:rPr lang="sk-SK" baseline="0" dirty="0" err="1" smtClean="0"/>
              <a:t>beginning</a:t>
            </a:r>
            <a:r>
              <a:rPr lang="sk-SK" baseline="0" dirty="0" smtClean="0"/>
              <a:t> </a:t>
            </a:r>
            <a:r>
              <a:rPr lang="sk-SK" baseline="0" dirty="0" err="1" smtClean="0"/>
              <a:t>of</a:t>
            </a:r>
            <a:r>
              <a:rPr lang="sk-SK" baseline="0" dirty="0" smtClean="0"/>
              <a:t> </a:t>
            </a:r>
            <a:r>
              <a:rPr lang="sk-SK" baseline="0" dirty="0" err="1" smtClean="0"/>
              <a:t>his</a:t>
            </a:r>
            <a:r>
              <a:rPr lang="sk-SK" baseline="0" dirty="0" smtClean="0"/>
              <a:t> </a:t>
            </a:r>
            <a:r>
              <a:rPr lang="sk-SK" baseline="0" dirty="0" err="1" smtClean="0"/>
              <a:t>nhl</a:t>
            </a:r>
            <a:r>
              <a:rPr lang="sk-SK" baseline="0" dirty="0" smtClean="0"/>
              <a:t> </a:t>
            </a:r>
            <a:r>
              <a:rPr lang="sk-SK" baseline="0" dirty="0" err="1" smtClean="0"/>
              <a:t>career</a:t>
            </a:r>
            <a:r>
              <a:rPr lang="sk-SK" baseline="0" dirty="0" smtClean="0"/>
              <a:t> </a:t>
            </a:r>
            <a:r>
              <a:rPr lang="sk-SK" baseline="0" dirty="0" err="1" smtClean="0"/>
              <a:t>he</a:t>
            </a:r>
            <a:r>
              <a:rPr lang="sk-SK" baseline="0" dirty="0" smtClean="0"/>
              <a:t> </a:t>
            </a:r>
            <a:r>
              <a:rPr lang="sk-SK" baseline="0" dirty="0" err="1" smtClean="0"/>
              <a:t>scored</a:t>
            </a:r>
            <a:r>
              <a:rPr lang="sk-SK" baseline="0" dirty="0" smtClean="0"/>
              <a:t> a hattrick. In NHL </a:t>
            </a:r>
            <a:r>
              <a:rPr lang="sk-SK" baseline="0" dirty="0" err="1" smtClean="0"/>
              <a:t>his</a:t>
            </a:r>
            <a:r>
              <a:rPr lang="sk-SK" baseline="0" dirty="0" smtClean="0"/>
              <a:t> </a:t>
            </a:r>
            <a:r>
              <a:rPr lang="sk-SK" baseline="0" dirty="0" err="1" smtClean="0"/>
              <a:t>greatest</a:t>
            </a:r>
            <a:r>
              <a:rPr lang="sk-SK" baseline="0" dirty="0" smtClean="0"/>
              <a:t> </a:t>
            </a:r>
            <a:r>
              <a:rPr lang="sk-SK" baseline="0" dirty="0" err="1" smtClean="0"/>
              <a:t>succes</a:t>
            </a:r>
            <a:r>
              <a:rPr lang="sk-SK" baseline="0" dirty="0" smtClean="0"/>
              <a:t> </a:t>
            </a:r>
            <a:r>
              <a:rPr lang="sk-SK" baseline="0" dirty="0" err="1" smtClean="0"/>
              <a:t>happened</a:t>
            </a:r>
            <a:r>
              <a:rPr lang="sk-SK" baseline="0" dirty="0" smtClean="0"/>
              <a:t> in 2009 </a:t>
            </a:r>
            <a:r>
              <a:rPr lang="sk-SK" baseline="0" dirty="0" err="1" smtClean="0"/>
              <a:t>with</a:t>
            </a:r>
            <a:r>
              <a:rPr lang="sk-SK" baseline="0" dirty="0" smtClean="0"/>
              <a:t> Pittsburgh </a:t>
            </a:r>
            <a:r>
              <a:rPr lang="sk-SK" baseline="0" dirty="0" err="1" smtClean="0"/>
              <a:t>Penguins</a:t>
            </a:r>
            <a:r>
              <a:rPr lang="sk-SK" baseline="0" dirty="0" smtClean="0"/>
              <a:t>. </a:t>
            </a:r>
            <a:r>
              <a:rPr lang="sk-SK" baseline="0" dirty="0" err="1" smtClean="0"/>
              <a:t>He</a:t>
            </a:r>
            <a:r>
              <a:rPr lang="sk-SK" baseline="0" dirty="0" smtClean="0"/>
              <a:t> </a:t>
            </a:r>
            <a:r>
              <a:rPr lang="sk-SK" baseline="0" dirty="0" err="1" smtClean="0"/>
              <a:t>won</a:t>
            </a:r>
            <a:r>
              <a:rPr lang="sk-SK" baseline="0" dirty="0" smtClean="0"/>
              <a:t> </a:t>
            </a:r>
            <a:r>
              <a:rPr lang="sk-SK" baseline="0" dirty="0" err="1" smtClean="0"/>
              <a:t>there</a:t>
            </a:r>
            <a:r>
              <a:rPr lang="sk-SK" baseline="0" dirty="0" smtClean="0"/>
              <a:t> </a:t>
            </a:r>
            <a:r>
              <a:rPr lang="sk-SK" baseline="0" dirty="0" err="1" smtClean="0"/>
              <a:t>Stanley</a:t>
            </a:r>
            <a:r>
              <a:rPr lang="sk-SK" baseline="0" dirty="0" smtClean="0"/>
              <a:t> cup. </a:t>
            </a:r>
            <a:r>
              <a:rPr lang="sk-SK" baseline="0" dirty="0" err="1" smtClean="0"/>
              <a:t>He</a:t>
            </a:r>
            <a:r>
              <a:rPr lang="sk-SK" baseline="0" dirty="0" smtClean="0"/>
              <a:t> </a:t>
            </a:r>
            <a:r>
              <a:rPr lang="sk-SK" baseline="0" dirty="0" err="1" smtClean="0"/>
              <a:t>is</a:t>
            </a:r>
            <a:r>
              <a:rPr lang="sk-SK" baseline="0" dirty="0" smtClean="0"/>
              <a:t> </a:t>
            </a:r>
            <a:r>
              <a:rPr lang="sk-SK" baseline="0" dirty="0" err="1" smtClean="0"/>
              <a:t>also</a:t>
            </a:r>
            <a:r>
              <a:rPr lang="sk-SK" baseline="0" dirty="0" smtClean="0"/>
              <a:t> </a:t>
            </a:r>
            <a:r>
              <a:rPr lang="sk-SK" baseline="0" dirty="0" err="1" smtClean="0"/>
              <a:t>very</a:t>
            </a:r>
            <a:r>
              <a:rPr lang="sk-SK" baseline="0" dirty="0" smtClean="0"/>
              <a:t> </a:t>
            </a:r>
            <a:r>
              <a:rPr lang="sk-SK" baseline="0" dirty="0" err="1" smtClean="0"/>
              <a:t>succesful</a:t>
            </a:r>
            <a:r>
              <a:rPr lang="sk-SK" baseline="0" dirty="0" smtClean="0"/>
              <a:t> </a:t>
            </a:r>
            <a:r>
              <a:rPr lang="sk-SK" baseline="0" dirty="0" err="1" smtClean="0"/>
              <a:t>with</a:t>
            </a:r>
            <a:r>
              <a:rPr lang="sk-SK" baseline="0" dirty="0" smtClean="0"/>
              <a:t> </a:t>
            </a:r>
            <a:r>
              <a:rPr lang="sk-SK" baseline="0" dirty="0" err="1" smtClean="0"/>
              <a:t>national</a:t>
            </a:r>
            <a:r>
              <a:rPr lang="sk-SK" baseline="0" dirty="0" smtClean="0"/>
              <a:t> team. </a:t>
            </a:r>
            <a:r>
              <a:rPr lang="sk-SK" baseline="0" dirty="0" err="1" smtClean="0"/>
              <a:t>He</a:t>
            </a:r>
            <a:r>
              <a:rPr lang="sk-SK" baseline="0" dirty="0" smtClean="0"/>
              <a:t> had </a:t>
            </a:r>
            <a:r>
              <a:rPr lang="sk-SK" baseline="0" dirty="0" err="1" smtClean="0"/>
              <a:t>won</a:t>
            </a:r>
            <a:r>
              <a:rPr lang="sk-SK" baseline="0" dirty="0" smtClean="0"/>
              <a:t> </a:t>
            </a:r>
            <a:r>
              <a:rPr lang="sk-SK" baseline="0" dirty="0" err="1" smtClean="0"/>
              <a:t>every</a:t>
            </a:r>
            <a:r>
              <a:rPr lang="sk-SK" baseline="0" dirty="0" smtClean="0"/>
              <a:t> </a:t>
            </a:r>
            <a:r>
              <a:rPr lang="sk-SK" baseline="0" dirty="0" err="1" smtClean="0"/>
              <a:t>medal</a:t>
            </a:r>
            <a:r>
              <a:rPr lang="sk-SK" baseline="0" dirty="0" smtClean="0"/>
              <a:t> </a:t>
            </a:r>
            <a:r>
              <a:rPr lang="sk-SK" baseline="0" dirty="0" err="1" smtClean="0"/>
              <a:t>as</a:t>
            </a:r>
            <a:r>
              <a:rPr lang="sk-SK" baseline="0" dirty="0" smtClean="0"/>
              <a:t> a </a:t>
            </a:r>
            <a:r>
              <a:rPr lang="sk-SK" baseline="0" dirty="0" err="1" smtClean="0"/>
              <a:t>capitain</a:t>
            </a:r>
            <a:r>
              <a:rPr lang="sk-SK" baseline="0" dirty="0" smtClean="0"/>
              <a:t>, </a:t>
            </a:r>
            <a:r>
              <a:rPr lang="sk-SK" baseline="0" dirty="0" err="1" smtClean="0"/>
              <a:t>he</a:t>
            </a:r>
            <a:r>
              <a:rPr lang="sk-SK" baseline="0" dirty="0" smtClean="0"/>
              <a:t> </a:t>
            </a:r>
            <a:r>
              <a:rPr lang="sk-SK" baseline="0" dirty="0" err="1" smtClean="0"/>
              <a:t>could</a:t>
            </a:r>
            <a:r>
              <a:rPr lang="sk-SK" baseline="0" dirty="0" smtClean="0"/>
              <a:t>. </a:t>
            </a:r>
            <a:r>
              <a:rPr lang="sk-SK" baseline="0" dirty="0" err="1" smtClean="0"/>
              <a:t>As</a:t>
            </a:r>
            <a:r>
              <a:rPr lang="sk-SK" baseline="0" dirty="0" smtClean="0"/>
              <a:t> </a:t>
            </a:r>
            <a:r>
              <a:rPr lang="sk-SK" baseline="0" dirty="0" err="1" smtClean="0"/>
              <a:t>his</a:t>
            </a:r>
            <a:r>
              <a:rPr lang="sk-SK" baseline="0" dirty="0" smtClean="0"/>
              <a:t> </a:t>
            </a:r>
            <a:r>
              <a:rPr lang="sk-SK" baseline="0" dirty="0" err="1" smtClean="0"/>
              <a:t>greatest</a:t>
            </a:r>
            <a:r>
              <a:rPr lang="sk-SK" baseline="0" dirty="0" smtClean="0"/>
              <a:t> </a:t>
            </a:r>
            <a:r>
              <a:rPr lang="sk-SK" baseline="0" dirty="0" err="1" smtClean="0"/>
              <a:t>success</a:t>
            </a:r>
            <a:r>
              <a:rPr lang="sk-SK" baseline="0" dirty="0" smtClean="0"/>
              <a:t> in </a:t>
            </a:r>
            <a:r>
              <a:rPr lang="sk-SK" baseline="0" dirty="0" err="1" smtClean="0"/>
              <a:t>national</a:t>
            </a:r>
            <a:r>
              <a:rPr lang="sk-SK" baseline="0" dirty="0" smtClean="0"/>
              <a:t> </a:t>
            </a:r>
            <a:r>
              <a:rPr lang="sk-SK" baseline="0" dirty="0" err="1" smtClean="0"/>
              <a:t>kit</a:t>
            </a:r>
            <a:r>
              <a:rPr lang="sk-SK" baseline="0" dirty="0" smtClean="0"/>
              <a:t> </a:t>
            </a:r>
            <a:r>
              <a:rPr lang="sk-SK" baseline="0" dirty="0" err="1" smtClean="0"/>
              <a:t>is</a:t>
            </a:r>
            <a:r>
              <a:rPr lang="sk-SK" baseline="0" dirty="0" smtClean="0"/>
              <a:t> </a:t>
            </a:r>
            <a:r>
              <a:rPr lang="sk-SK" baseline="0" dirty="0" err="1" smtClean="0"/>
              <a:t>considered</a:t>
            </a:r>
            <a:r>
              <a:rPr lang="sk-SK" baseline="0" dirty="0" smtClean="0"/>
              <a:t> </a:t>
            </a:r>
            <a:r>
              <a:rPr lang="sk-SK" baseline="0" dirty="0" err="1" smtClean="0"/>
              <a:t>gold</a:t>
            </a:r>
            <a:r>
              <a:rPr lang="sk-SK" baseline="0" dirty="0" smtClean="0"/>
              <a:t> </a:t>
            </a:r>
            <a:r>
              <a:rPr lang="sk-SK" baseline="0" dirty="0" err="1" smtClean="0"/>
              <a:t>medal</a:t>
            </a:r>
            <a:r>
              <a:rPr lang="sk-SK" baseline="0" dirty="0" smtClean="0"/>
              <a:t> </a:t>
            </a:r>
            <a:r>
              <a:rPr lang="sk-SK" baseline="0" dirty="0" err="1" smtClean="0"/>
              <a:t>in</a:t>
            </a:r>
            <a:r>
              <a:rPr lang="sk-SK" baseline="0" dirty="0" smtClean="0"/>
              <a:t> 2002  </a:t>
            </a:r>
            <a:r>
              <a:rPr lang="sk-SK" baseline="0" dirty="0" err="1" smtClean="0"/>
              <a:t>he</a:t>
            </a:r>
            <a:r>
              <a:rPr lang="sk-SK" baseline="0" dirty="0" smtClean="0"/>
              <a:t> </a:t>
            </a:r>
            <a:r>
              <a:rPr lang="sk-SK" baseline="0" dirty="0" err="1" smtClean="0"/>
              <a:t>won</a:t>
            </a:r>
            <a:r>
              <a:rPr lang="sk-SK" baseline="0" dirty="0" smtClean="0"/>
              <a:t> </a:t>
            </a:r>
            <a:r>
              <a:rPr lang="sk-SK" baseline="0" dirty="0" err="1" smtClean="0"/>
              <a:t>as</a:t>
            </a:r>
            <a:r>
              <a:rPr lang="sk-SK" baseline="0" dirty="0" smtClean="0"/>
              <a:t> a </a:t>
            </a:r>
            <a:r>
              <a:rPr lang="sk-SK" baseline="0" dirty="0" err="1" smtClean="0"/>
              <a:t>capitain</a:t>
            </a:r>
            <a:r>
              <a:rPr lang="sk-SK" baseline="0" dirty="0" smtClean="0"/>
              <a:t> </a:t>
            </a:r>
            <a:r>
              <a:rPr lang="sk-SK" baseline="0" dirty="0" err="1" smtClean="0"/>
              <a:t>too</a:t>
            </a:r>
            <a:r>
              <a:rPr lang="sk-SK" baseline="0" dirty="0" smtClean="0"/>
              <a:t>.  </a:t>
            </a:r>
            <a:r>
              <a:rPr lang="sk-SK" baseline="0" dirty="0" err="1" smtClean="0"/>
              <a:t>His</a:t>
            </a:r>
            <a:r>
              <a:rPr lang="sk-SK" baseline="0" dirty="0" smtClean="0"/>
              <a:t> </a:t>
            </a:r>
            <a:r>
              <a:rPr lang="sk-SK" baseline="0" dirty="0" err="1" smtClean="0"/>
              <a:t>career</a:t>
            </a:r>
            <a:r>
              <a:rPr lang="sk-SK" baseline="0" dirty="0" smtClean="0"/>
              <a:t> </a:t>
            </a:r>
            <a:r>
              <a:rPr lang="sk-SK" baseline="0" dirty="0" err="1" smtClean="0"/>
              <a:t>ended</a:t>
            </a:r>
            <a:r>
              <a:rPr lang="sk-SK" baseline="0" dirty="0" smtClean="0"/>
              <a:t> </a:t>
            </a:r>
            <a:r>
              <a:rPr lang="sk-SK" baseline="0" dirty="0" err="1" smtClean="0"/>
              <a:t>because</a:t>
            </a:r>
            <a:r>
              <a:rPr lang="sk-SK" baseline="0" dirty="0" smtClean="0"/>
              <a:t> </a:t>
            </a:r>
            <a:r>
              <a:rPr lang="sk-SK" baseline="0" dirty="0" err="1" smtClean="0"/>
              <a:t>he</a:t>
            </a:r>
            <a:r>
              <a:rPr lang="sk-SK" baseline="0" dirty="0" smtClean="0"/>
              <a:t> </a:t>
            </a:r>
            <a:r>
              <a:rPr lang="sk-SK" baseline="0" dirty="0" err="1" smtClean="0"/>
              <a:t>havent</a:t>
            </a:r>
            <a:r>
              <a:rPr lang="sk-SK" baseline="0" dirty="0" smtClean="0"/>
              <a:t> </a:t>
            </a:r>
            <a:r>
              <a:rPr lang="sk-SK" baseline="0" dirty="0" err="1" smtClean="0"/>
              <a:t>been</a:t>
            </a:r>
            <a:r>
              <a:rPr lang="sk-SK" baseline="0" dirty="0" smtClean="0"/>
              <a:t> </a:t>
            </a:r>
            <a:r>
              <a:rPr lang="sk-SK" baseline="0" dirty="0" err="1" smtClean="0"/>
              <a:t>playing</a:t>
            </a:r>
            <a:r>
              <a:rPr lang="sk-SK" baseline="0" dirty="0" smtClean="0"/>
              <a:t> </a:t>
            </a:r>
            <a:r>
              <a:rPr lang="sk-SK" baseline="0" dirty="0" err="1" smtClean="0"/>
              <a:t>long</a:t>
            </a:r>
            <a:r>
              <a:rPr lang="sk-SK" baseline="0" dirty="0" smtClean="0"/>
              <a:t> </a:t>
            </a:r>
            <a:r>
              <a:rPr lang="sk-SK" baseline="0" dirty="0" err="1" smtClean="0"/>
              <a:t>time</a:t>
            </a:r>
            <a:r>
              <a:rPr lang="sk-SK" baseline="0" dirty="0" smtClean="0"/>
              <a:t> </a:t>
            </a:r>
            <a:r>
              <a:rPr lang="sk-SK" baseline="0" dirty="0" err="1" smtClean="0"/>
              <a:t>because</a:t>
            </a:r>
            <a:r>
              <a:rPr lang="sk-SK" baseline="0" dirty="0" smtClean="0"/>
              <a:t> </a:t>
            </a:r>
            <a:r>
              <a:rPr lang="sk-SK" baseline="0" dirty="0" err="1" smtClean="0"/>
              <a:t>of</a:t>
            </a:r>
            <a:r>
              <a:rPr lang="sk-SK" baseline="0" dirty="0" smtClean="0"/>
              <a:t> </a:t>
            </a:r>
            <a:r>
              <a:rPr lang="sk-SK" baseline="0" dirty="0" err="1" smtClean="0"/>
              <a:t>unlucky</a:t>
            </a:r>
            <a:r>
              <a:rPr lang="sk-SK" baseline="0" dirty="0" smtClean="0"/>
              <a:t> </a:t>
            </a:r>
            <a:r>
              <a:rPr lang="sk-SK" baseline="0" dirty="0" err="1" smtClean="0"/>
              <a:t>injury</a:t>
            </a:r>
            <a:r>
              <a:rPr lang="sk-SK" baseline="0" dirty="0" smtClean="0"/>
              <a:t>. </a:t>
            </a:r>
            <a:r>
              <a:rPr lang="sk-SK" baseline="0" dirty="0" err="1" smtClean="0"/>
              <a:t>He</a:t>
            </a:r>
            <a:r>
              <a:rPr lang="sk-SK" baseline="0" dirty="0" smtClean="0"/>
              <a:t> </a:t>
            </a:r>
            <a:r>
              <a:rPr lang="sk-SK" baseline="0" dirty="0" err="1" smtClean="0"/>
              <a:t>is</a:t>
            </a:r>
            <a:r>
              <a:rPr lang="sk-SK" baseline="0" dirty="0" smtClean="0"/>
              <a:t> </a:t>
            </a:r>
            <a:r>
              <a:rPr lang="sk-SK" baseline="0" dirty="0" err="1" smtClean="0"/>
              <a:t>the</a:t>
            </a:r>
            <a:r>
              <a:rPr lang="sk-SK" baseline="0" dirty="0" smtClean="0"/>
              <a:t> </a:t>
            </a:r>
            <a:r>
              <a:rPr lang="sk-SK" baseline="0" dirty="0" err="1" smtClean="0"/>
              <a:t>topscorer</a:t>
            </a:r>
            <a:r>
              <a:rPr lang="sk-SK" baseline="0" dirty="0" smtClean="0"/>
              <a:t> in </a:t>
            </a:r>
            <a:r>
              <a:rPr lang="sk-SK" baseline="0" dirty="0" err="1" smtClean="0"/>
              <a:t>slovak</a:t>
            </a:r>
            <a:r>
              <a:rPr lang="sk-SK" baseline="0" dirty="0" smtClean="0"/>
              <a:t> </a:t>
            </a:r>
            <a:r>
              <a:rPr lang="sk-SK" baseline="0" dirty="0" err="1" smtClean="0"/>
              <a:t>national</a:t>
            </a:r>
            <a:r>
              <a:rPr lang="sk-SK" baseline="0" dirty="0" smtClean="0"/>
              <a:t> </a:t>
            </a:r>
            <a:r>
              <a:rPr lang="sk-SK" baseline="0" dirty="0" err="1" smtClean="0"/>
              <a:t>kit</a:t>
            </a:r>
            <a:r>
              <a:rPr lang="sk-SK" baseline="0" dirty="0" smtClean="0"/>
              <a:t>, </a:t>
            </a:r>
            <a:r>
              <a:rPr lang="sk-SK" baseline="0" dirty="0" err="1" smtClean="0"/>
              <a:t>he</a:t>
            </a:r>
            <a:r>
              <a:rPr lang="sk-SK" baseline="0" dirty="0" smtClean="0"/>
              <a:t> </a:t>
            </a:r>
            <a:r>
              <a:rPr lang="sk-SK" baseline="0" dirty="0" err="1" smtClean="0"/>
              <a:t>also</a:t>
            </a:r>
            <a:r>
              <a:rPr lang="sk-SK" baseline="0" dirty="0" smtClean="0"/>
              <a:t> has  most </a:t>
            </a:r>
            <a:r>
              <a:rPr lang="sk-SK" baseline="0" dirty="0" err="1" smtClean="0"/>
              <a:t>goals</a:t>
            </a:r>
            <a:r>
              <a:rPr lang="sk-SK" baseline="0" dirty="0" smtClean="0"/>
              <a:t> and </a:t>
            </a:r>
            <a:r>
              <a:rPr lang="sk-SK" baseline="0" dirty="0" err="1" smtClean="0"/>
              <a:t>assists</a:t>
            </a:r>
            <a:r>
              <a:rPr lang="sk-SK" baseline="0" dirty="0" smtClean="0"/>
              <a:t>, and most </a:t>
            </a:r>
            <a:r>
              <a:rPr lang="sk-SK" baseline="0" dirty="0" err="1" smtClean="0"/>
              <a:t>matches</a:t>
            </a:r>
            <a:r>
              <a:rPr lang="sk-SK" baseline="0" dirty="0" smtClean="0"/>
              <a:t>. </a:t>
            </a:r>
            <a:endParaRPr lang="sk-SK" dirty="0"/>
          </a:p>
        </p:txBody>
      </p:sp>
      <p:sp>
        <p:nvSpPr>
          <p:cNvPr id="4" name="Zástupný symbol čísla snímky 3"/>
          <p:cNvSpPr>
            <a:spLocks noGrp="1"/>
          </p:cNvSpPr>
          <p:nvPr>
            <p:ph type="sldNum" sz="quarter" idx="10"/>
          </p:nvPr>
        </p:nvSpPr>
        <p:spPr/>
        <p:txBody>
          <a:bodyPr/>
          <a:lstStyle/>
          <a:p>
            <a:fld id="{F54B511B-9841-404F-836F-929FB2679205}" type="slidenum">
              <a:rPr lang="sk-SK" smtClean="0"/>
              <a:pPr/>
              <a:t>9</a:t>
            </a:fld>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err="1" smtClean="0"/>
              <a:t>Sportsman</a:t>
            </a:r>
            <a:r>
              <a:rPr lang="sk-SK" dirty="0" smtClean="0"/>
              <a:t> </a:t>
            </a:r>
            <a:r>
              <a:rPr lang="sk-SK" dirty="0" err="1" smtClean="0"/>
              <a:t>of</a:t>
            </a:r>
            <a:r>
              <a:rPr lang="sk-SK" baseline="0" dirty="0" smtClean="0"/>
              <a:t> </a:t>
            </a:r>
            <a:r>
              <a:rPr lang="sk-SK" baseline="0" dirty="0" err="1" smtClean="0"/>
              <a:t>the</a:t>
            </a:r>
            <a:r>
              <a:rPr lang="sk-SK" baseline="0" dirty="0" smtClean="0"/>
              <a:t> </a:t>
            </a:r>
            <a:r>
              <a:rPr lang="sk-SK" baseline="0" dirty="0" err="1" smtClean="0"/>
              <a:t>year</a:t>
            </a:r>
            <a:r>
              <a:rPr lang="sk-SK" baseline="0" dirty="0" smtClean="0"/>
              <a:t>, Peter </a:t>
            </a:r>
            <a:r>
              <a:rPr lang="sk-SK" baseline="0" dirty="0" err="1" smtClean="0"/>
              <a:t>Sagan</a:t>
            </a:r>
            <a:r>
              <a:rPr lang="sk-SK" baseline="0" dirty="0" smtClean="0"/>
              <a:t> 2013 </a:t>
            </a:r>
            <a:r>
              <a:rPr lang="sk-SK" baseline="0" dirty="0" err="1" smtClean="0"/>
              <a:t>was</a:t>
            </a:r>
            <a:r>
              <a:rPr lang="sk-SK" baseline="0" dirty="0" smtClean="0"/>
              <a:t> </a:t>
            </a:r>
            <a:r>
              <a:rPr lang="sk-SK" baseline="0" dirty="0" err="1" smtClean="0"/>
              <a:t>born</a:t>
            </a:r>
            <a:r>
              <a:rPr lang="sk-SK" baseline="0" dirty="0" smtClean="0"/>
              <a:t> in Žilina. </a:t>
            </a:r>
            <a:r>
              <a:rPr lang="sk-SK" baseline="0" dirty="0" err="1" smtClean="0"/>
              <a:t>When</a:t>
            </a:r>
            <a:r>
              <a:rPr lang="sk-SK" baseline="0" dirty="0" smtClean="0"/>
              <a:t> </a:t>
            </a:r>
            <a:r>
              <a:rPr lang="sk-SK" baseline="0" dirty="0" err="1" smtClean="0"/>
              <a:t>he</a:t>
            </a:r>
            <a:r>
              <a:rPr lang="sk-SK" baseline="0" dirty="0" smtClean="0"/>
              <a:t> </a:t>
            </a:r>
            <a:r>
              <a:rPr lang="sk-SK" baseline="0" dirty="0" err="1" smtClean="0"/>
              <a:t>was</a:t>
            </a:r>
            <a:r>
              <a:rPr lang="sk-SK" baseline="0" dirty="0" smtClean="0"/>
              <a:t> a </a:t>
            </a:r>
            <a:r>
              <a:rPr lang="sk-SK" baseline="0" dirty="0" err="1" smtClean="0"/>
              <a:t>child</a:t>
            </a:r>
            <a:r>
              <a:rPr lang="sk-SK" baseline="0" dirty="0" smtClean="0"/>
              <a:t>, </a:t>
            </a:r>
            <a:r>
              <a:rPr lang="sk-SK" baseline="0" dirty="0" err="1" smtClean="0"/>
              <a:t>he</a:t>
            </a:r>
            <a:r>
              <a:rPr lang="sk-SK" baseline="0" dirty="0" smtClean="0"/>
              <a:t> </a:t>
            </a:r>
            <a:r>
              <a:rPr lang="sk-SK" baseline="0" dirty="0" err="1" smtClean="0"/>
              <a:t>used</a:t>
            </a:r>
            <a:r>
              <a:rPr lang="sk-SK" baseline="0" dirty="0" smtClean="0"/>
              <a:t> to </a:t>
            </a:r>
            <a:r>
              <a:rPr lang="sk-SK" baseline="0" dirty="0" err="1" smtClean="0"/>
              <a:t>be</a:t>
            </a:r>
            <a:r>
              <a:rPr lang="sk-SK" baseline="0" dirty="0" smtClean="0"/>
              <a:t> a </a:t>
            </a:r>
            <a:r>
              <a:rPr lang="sk-SK" baseline="0" dirty="0" err="1" smtClean="0"/>
              <a:t>footballer</a:t>
            </a:r>
            <a:r>
              <a:rPr lang="sk-SK" baseline="0" dirty="0" smtClean="0"/>
              <a:t>, </a:t>
            </a:r>
            <a:r>
              <a:rPr lang="sk-SK" baseline="0" dirty="0" err="1" smtClean="0"/>
              <a:t>but</a:t>
            </a:r>
            <a:r>
              <a:rPr lang="sk-SK" baseline="0" dirty="0" smtClean="0"/>
              <a:t> </a:t>
            </a:r>
            <a:r>
              <a:rPr lang="sk-SK" baseline="0" dirty="0" err="1" smtClean="0"/>
              <a:t>later</a:t>
            </a:r>
            <a:r>
              <a:rPr lang="sk-SK" baseline="0" dirty="0" smtClean="0"/>
              <a:t> </a:t>
            </a:r>
            <a:r>
              <a:rPr lang="sk-SK" baseline="0" dirty="0" err="1" smtClean="0"/>
              <a:t>he</a:t>
            </a:r>
            <a:r>
              <a:rPr lang="sk-SK" baseline="0" dirty="0" smtClean="0"/>
              <a:t> </a:t>
            </a:r>
            <a:r>
              <a:rPr lang="sk-SK" baseline="0" dirty="0" err="1" smtClean="0"/>
              <a:t>gave</a:t>
            </a:r>
            <a:r>
              <a:rPr lang="sk-SK" baseline="0" dirty="0" smtClean="0"/>
              <a:t> </a:t>
            </a:r>
            <a:r>
              <a:rPr lang="sk-SK" baseline="0" dirty="0" err="1" smtClean="0"/>
              <a:t>up</a:t>
            </a:r>
            <a:r>
              <a:rPr lang="sk-SK" baseline="0" dirty="0" smtClean="0"/>
              <a:t> </a:t>
            </a:r>
            <a:r>
              <a:rPr lang="sk-SK" baseline="0" dirty="0" err="1" smtClean="0"/>
              <a:t>football</a:t>
            </a:r>
            <a:r>
              <a:rPr lang="sk-SK" baseline="0" dirty="0" smtClean="0"/>
              <a:t> and </a:t>
            </a:r>
            <a:r>
              <a:rPr lang="sk-SK" baseline="0" dirty="0" err="1" smtClean="0"/>
              <a:t>started</a:t>
            </a:r>
            <a:r>
              <a:rPr lang="sk-SK" baseline="0" dirty="0" smtClean="0"/>
              <a:t> to </a:t>
            </a:r>
            <a:r>
              <a:rPr lang="sk-SK" baseline="0" dirty="0" err="1" smtClean="0"/>
              <a:t>be</a:t>
            </a:r>
            <a:r>
              <a:rPr lang="sk-SK" baseline="0" dirty="0" smtClean="0"/>
              <a:t> a </a:t>
            </a:r>
            <a:r>
              <a:rPr lang="sk-SK" baseline="0" dirty="0" err="1" smtClean="0"/>
              <a:t>cyclist</a:t>
            </a:r>
            <a:r>
              <a:rPr lang="sk-SK" baseline="0" dirty="0" smtClean="0"/>
              <a:t>. 7 </a:t>
            </a:r>
            <a:r>
              <a:rPr lang="sk-SK" baseline="0" dirty="0" err="1" smtClean="0"/>
              <a:t>years</a:t>
            </a:r>
            <a:r>
              <a:rPr lang="sk-SK" baseline="0" dirty="0" smtClean="0"/>
              <a:t> </a:t>
            </a:r>
            <a:r>
              <a:rPr lang="sk-SK" baseline="0" dirty="0" err="1" smtClean="0"/>
              <a:t>old</a:t>
            </a:r>
            <a:r>
              <a:rPr lang="sk-SK" baseline="0" dirty="0" smtClean="0"/>
              <a:t> Peter </a:t>
            </a:r>
            <a:r>
              <a:rPr lang="sk-SK" baseline="0" dirty="0" err="1" smtClean="0"/>
              <a:t>won</a:t>
            </a:r>
            <a:r>
              <a:rPr lang="sk-SK" baseline="0" dirty="0" smtClean="0"/>
              <a:t> </a:t>
            </a:r>
            <a:r>
              <a:rPr lang="sk-SK" baseline="0" dirty="0" err="1" smtClean="0"/>
              <a:t>his</a:t>
            </a:r>
            <a:r>
              <a:rPr lang="sk-SK" baseline="0" dirty="0" smtClean="0"/>
              <a:t> </a:t>
            </a:r>
            <a:r>
              <a:rPr lang="sk-SK" baseline="0" dirty="0" err="1" smtClean="0"/>
              <a:t>first</a:t>
            </a:r>
            <a:r>
              <a:rPr lang="sk-SK" baseline="0" dirty="0" smtClean="0"/>
              <a:t> </a:t>
            </a:r>
            <a:r>
              <a:rPr lang="sk-SK" baseline="0" dirty="0" err="1" smtClean="0"/>
              <a:t>race</a:t>
            </a:r>
            <a:r>
              <a:rPr lang="sk-SK" baseline="0" dirty="0" smtClean="0"/>
              <a:t>, in Lesopark Žilina. </a:t>
            </a:r>
            <a:r>
              <a:rPr lang="sk-SK" baseline="0" dirty="0" err="1" smtClean="0"/>
              <a:t>After</a:t>
            </a:r>
            <a:r>
              <a:rPr lang="sk-SK" baseline="0" dirty="0" smtClean="0"/>
              <a:t> </a:t>
            </a:r>
            <a:r>
              <a:rPr lang="sk-SK" baseline="0" dirty="0" err="1" smtClean="0"/>
              <a:t>that</a:t>
            </a:r>
            <a:r>
              <a:rPr lang="sk-SK" baseline="0" dirty="0" smtClean="0"/>
              <a:t>, </a:t>
            </a:r>
            <a:r>
              <a:rPr lang="sk-SK" baseline="0" dirty="0" err="1" smtClean="0"/>
              <a:t>his</a:t>
            </a:r>
            <a:r>
              <a:rPr lang="sk-SK" baseline="0" dirty="0" smtClean="0"/>
              <a:t> </a:t>
            </a:r>
            <a:r>
              <a:rPr lang="sk-SK" baseline="0" dirty="0" err="1" smtClean="0"/>
              <a:t>parents</a:t>
            </a:r>
            <a:r>
              <a:rPr lang="sk-SK" baseline="0" dirty="0" smtClean="0"/>
              <a:t> </a:t>
            </a:r>
            <a:r>
              <a:rPr lang="sk-SK" baseline="0" dirty="0" err="1" smtClean="0"/>
              <a:t>realised</a:t>
            </a:r>
            <a:r>
              <a:rPr lang="sk-SK" baseline="0" dirty="0" smtClean="0"/>
              <a:t>, </a:t>
            </a:r>
            <a:r>
              <a:rPr lang="sk-SK" baseline="0" dirty="0" err="1" smtClean="0"/>
              <a:t>that</a:t>
            </a:r>
            <a:r>
              <a:rPr lang="sk-SK" baseline="0" dirty="0" smtClean="0"/>
              <a:t> </a:t>
            </a:r>
            <a:r>
              <a:rPr lang="sk-SK" baseline="0" dirty="0" err="1" smtClean="0"/>
              <a:t>he</a:t>
            </a:r>
            <a:r>
              <a:rPr lang="sk-SK" baseline="0" dirty="0" smtClean="0"/>
              <a:t> </a:t>
            </a:r>
            <a:r>
              <a:rPr lang="sk-SK" baseline="0" dirty="0" err="1" smtClean="0"/>
              <a:t>could</a:t>
            </a:r>
            <a:r>
              <a:rPr lang="sk-SK" baseline="0" dirty="0" smtClean="0"/>
              <a:t> </a:t>
            </a:r>
            <a:r>
              <a:rPr lang="sk-SK" baseline="0" dirty="0" err="1" smtClean="0"/>
              <a:t>be</a:t>
            </a:r>
            <a:r>
              <a:rPr lang="sk-SK" baseline="0" dirty="0" smtClean="0"/>
              <a:t> </a:t>
            </a:r>
            <a:r>
              <a:rPr lang="sk-SK" baseline="0" dirty="0" err="1" smtClean="0"/>
              <a:t>excellent</a:t>
            </a:r>
            <a:r>
              <a:rPr lang="sk-SK" baseline="0" dirty="0" smtClean="0"/>
              <a:t> in </a:t>
            </a:r>
            <a:r>
              <a:rPr lang="sk-SK" baseline="0" dirty="0" err="1" smtClean="0"/>
              <a:t>cycling</a:t>
            </a:r>
            <a:r>
              <a:rPr lang="sk-SK" baseline="0" dirty="0" smtClean="0"/>
              <a:t> , and </a:t>
            </a:r>
            <a:r>
              <a:rPr lang="sk-SK" baseline="0" dirty="0" err="1" smtClean="0"/>
              <a:t>they</a:t>
            </a:r>
            <a:r>
              <a:rPr lang="sk-SK" baseline="0" dirty="0" smtClean="0"/>
              <a:t> </a:t>
            </a:r>
            <a:r>
              <a:rPr lang="sk-SK" baseline="0" dirty="0" err="1" smtClean="0"/>
              <a:t>were</a:t>
            </a:r>
            <a:r>
              <a:rPr lang="sk-SK" baseline="0" dirty="0" smtClean="0"/>
              <a:t> </a:t>
            </a:r>
            <a:r>
              <a:rPr lang="sk-SK" baseline="0" dirty="0" err="1" smtClean="0"/>
              <a:t>supporting</a:t>
            </a:r>
            <a:r>
              <a:rPr lang="sk-SK" baseline="0" dirty="0" smtClean="0"/>
              <a:t> </a:t>
            </a:r>
            <a:r>
              <a:rPr lang="sk-SK" baseline="0" dirty="0" err="1" smtClean="0"/>
              <a:t>him</a:t>
            </a:r>
            <a:r>
              <a:rPr lang="sk-SK" baseline="0" dirty="0" smtClean="0"/>
              <a:t>. 2 </a:t>
            </a:r>
            <a:r>
              <a:rPr lang="sk-SK" baseline="0" dirty="0" err="1" smtClean="0"/>
              <a:t>years</a:t>
            </a:r>
            <a:r>
              <a:rPr lang="sk-SK" baseline="0" dirty="0" smtClean="0"/>
              <a:t> </a:t>
            </a:r>
            <a:r>
              <a:rPr lang="sk-SK" baseline="0" dirty="0" err="1" smtClean="0"/>
              <a:t>later</a:t>
            </a:r>
            <a:r>
              <a:rPr lang="sk-SK" baseline="0" dirty="0" smtClean="0"/>
              <a:t> </a:t>
            </a:r>
            <a:r>
              <a:rPr lang="sk-SK" baseline="0" dirty="0" err="1" smtClean="0"/>
              <a:t>he</a:t>
            </a:r>
            <a:r>
              <a:rPr lang="sk-SK" baseline="0" dirty="0" smtClean="0"/>
              <a:t> </a:t>
            </a:r>
            <a:r>
              <a:rPr lang="sk-SK" baseline="0" dirty="0" err="1" smtClean="0"/>
              <a:t>joined</a:t>
            </a:r>
            <a:r>
              <a:rPr lang="sk-SK" baseline="0" dirty="0" smtClean="0"/>
              <a:t> </a:t>
            </a:r>
            <a:r>
              <a:rPr lang="sk-SK" baseline="0" dirty="0" err="1" smtClean="0"/>
              <a:t>his</a:t>
            </a:r>
            <a:r>
              <a:rPr lang="sk-SK" baseline="0" dirty="0" smtClean="0"/>
              <a:t> </a:t>
            </a:r>
            <a:r>
              <a:rPr lang="sk-SK" baseline="0" dirty="0" err="1" smtClean="0"/>
              <a:t>first</a:t>
            </a:r>
            <a:r>
              <a:rPr lang="sk-SK" baseline="0" dirty="0" smtClean="0"/>
              <a:t> </a:t>
            </a:r>
            <a:r>
              <a:rPr lang="sk-SK" baseline="0" dirty="0" err="1" smtClean="0"/>
              <a:t>cycling</a:t>
            </a:r>
            <a:r>
              <a:rPr lang="sk-SK" baseline="0" dirty="0" smtClean="0"/>
              <a:t> </a:t>
            </a:r>
            <a:r>
              <a:rPr lang="sk-SK" baseline="0" dirty="0" err="1" smtClean="0"/>
              <a:t>club</a:t>
            </a:r>
            <a:r>
              <a:rPr lang="sk-SK" baseline="0" dirty="0" smtClean="0"/>
              <a:t>. </a:t>
            </a:r>
            <a:r>
              <a:rPr lang="sk-SK" baseline="0" dirty="0" err="1" smtClean="0"/>
              <a:t>He</a:t>
            </a:r>
            <a:r>
              <a:rPr lang="sk-SK" baseline="0" dirty="0" smtClean="0"/>
              <a:t> had </a:t>
            </a:r>
            <a:r>
              <a:rPr lang="sk-SK" baseline="0" dirty="0" err="1" smtClean="0"/>
              <a:t>shocked</a:t>
            </a:r>
            <a:r>
              <a:rPr lang="sk-SK" baseline="0" dirty="0" smtClean="0"/>
              <a:t> </a:t>
            </a:r>
            <a:r>
              <a:rPr lang="sk-SK" baseline="0" dirty="0" err="1" smtClean="0"/>
              <a:t>whole</a:t>
            </a:r>
            <a:r>
              <a:rPr lang="sk-SK" baseline="0" dirty="0" smtClean="0"/>
              <a:t> </a:t>
            </a:r>
            <a:r>
              <a:rPr lang="sk-SK" baseline="0" dirty="0" err="1" smtClean="0"/>
              <a:t>czechoslovakia</a:t>
            </a:r>
            <a:r>
              <a:rPr lang="sk-SK" baseline="0" dirty="0" smtClean="0"/>
              <a:t>, </a:t>
            </a:r>
            <a:r>
              <a:rPr lang="sk-SK" baseline="0" dirty="0" err="1" smtClean="0"/>
              <a:t>when</a:t>
            </a:r>
            <a:r>
              <a:rPr lang="sk-SK" baseline="0" dirty="0" smtClean="0"/>
              <a:t> </a:t>
            </a:r>
            <a:r>
              <a:rPr lang="sk-SK" baseline="0" dirty="0" err="1" smtClean="0"/>
              <a:t>he</a:t>
            </a:r>
            <a:r>
              <a:rPr lang="sk-SK" baseline="0" dirty="0" smtClean="0"/>
              <a:t> </a:t>
            </a:r>
            <a:r>
              <a:rPr lang="sk-SK" baseline="0" dirty="0" err="1" smtClean="0"/>
              <a:t>was</a:t>
            </a:r>
            <a:r>
              <a:rPr lang="sk-SK" baseline="0" dirty="0" smtClean="0"/>
              <a:t> 16, by </a:t>
            </a:r>
            <a:r>
              <a:rPr lang="sk-SK" baseline="0" dirty="0" err="1" smtClean="0"/>
              <a:t>winning</a:t>
            </a:r>
            <a:r>
              <a:rPr lang="sk-SK" baseline="0" dirty="0" smtClean="0"/>
              <a:t> </a:t>
            </a:r>
            <a:r>
              <a:rPr lang="sk-SK" baseline="0" dirty="0" err="1" smtClean="0"/>
              <a:t>race</a:t>
            </a:r>
            <a:r>
              <a:rPr lang="sk-SK" baseline="0" dirty="0" smtClean="0"/>
              <a:t> in </a:t>
            </a:r>
            <a:r>
              <a:rPr lang="sk-SK" baseline="0" dirty="0" err="1" smtClean="0"/>
              <a:t>czech</a:t>
            </a:r>
            <a:r>
              <a:rPr lang="sk-SK" baseline="0" dirty="0" smtClean="0"/>
              <a:t> and </a:t>
            </a:r>
            <a:r>
              <a:rPr lang="sk-SK" baseline="0" dirty="0" err="1" smtClean="0"/>
              <a:t>beating</a:t>
            </a:r>
            <a:r>
              <a:rPr lang="sk-SK" baseline="0" dirty="0" smtClean="0"/>
              <a:t> 3years </a:t>
            </a:r>
            <a:r>
              <a:rPr lang="sk-SK" baseline="0" dirty="0" err="1" smtClean="0"/>
              <a:t>older</a:t>
            </a:r>
            <a:r>
              <a:rPr lang="sk-SK" baseline="0" dirty="0" smtClean="0"/>
              <a:t> </a:t>
            </a:r>
            <a:r>
              <a:rPr lang="sk-SK" baseline="0" dirty="0" err="1" smtClean="0"/>
              <a:t>racers</a:t>
            </a:r>
            <a:r>
              <a:rPr lang="sk-SK" baseline="0" dirty="0" smtClean="0"/>
              <a:t>. </a:t>
            </a:r>
            <a:r>
              <a:rPr lang="sk-SK" baseline="0" dirty="0" err="1" smtClean="0"/>
              <a:t>When</a:t>
            </a:r>
            <a:r>
              <a:rPr lang="sk-SK" baseline="0" dirty="0" smtClean="0"/>
              <a:t> </a:t>
            </a:r>
            <a:r>
              <a:rPr lang="sk-SK" baseline="0" dirty="0" err="1" smtClean="0"/>
              <a:t>he</a:t>
            </a:r>
            <a:r>
              <a:rPr lang="sk-SK" baseline="0" dirty="0" smtClean="0"/>
              <a:t> </a:t>
            </a:r>
            <a:r>
              <a:rPr lang="sk-SK" baseline="0" dirty="0" err="1" smtClean="0"/>
              <a:t>started</a:t>
            </a:r>
            <a:r>
              <a:rPr lang="sk-SK" baseline="0" dirty="0" smtClean="0"/>
              <a:t> </a:t>
            </a:r>
            <a:r>
              <a:rPr lang="sk-SK" baseline="0" dirty="0" err="1" smtClean="0"/>
              <a:t>professional</a:t>
            </a:r>
            <a:r>
              <a:rPr lang="sk-SK" baseline="0" dirty="0" smtClean="0"/>
              <a:t> </a:t>
            </a:r>
            <a:r>
              <a:rPr lang="sk-SK" baseline="0" dirty="0" err="1" smtClean="0"/>
              <a:t>carrer</a:t>
            </a:r>
            <a:r>
              <a:rPr lang="sk-SK" baseline="0" dirty="0" smtClean="0"/>
              <a:t> </a:t>
            </a:r>
            <a:r>
              <a:rPr lang="sk-SK" baseline="0" dirty="0" err="1" smtClean="0"/>
              <a:t>He</a:t>
            </a:r>
            <a:r>
              <a:rPr lang="sk-SK" baseline="0" dirty="0" smtClean="0"/>
              <a:t> </a:t>
            </a:r>
            <a:r>
              <a:rPr lang="sk-SK" baseline="0" dirty="0" err="1" smtClean="0"/>
              <a:t>joined</a:t>
            </a:r>
            <a:r>
              <a:rPr lang="sk-SK" baseline="0" dirty="0" smtClean="0"/>
              <a:t> </a:t>
            </a:r>
            <a:r>
              <a:rPr lang="sk-SK" baseline="0" dirty="0" err="1" smtClean="0"/>
              <a:t>club</a:t>
            </a:r>
            <a:r>
              <a:rPr lang="sk-SK" baseline="0" dirty="0" smtClean="0"/>
              <a:t> </a:t>
            </a:r>
            <a:r>
              <a:rPr lang="sk-SK" baseline="0" dirty="0" err="1" smtClean="0"/>
              <a:t>Liquigas</a:t>
            </a:r>
            <a:r>
              <a:rPr lang="sk-SK" baseline="0" dirty="0" smtClean="0"/>
              <a:t> </a:t>
            </a:r>
            <a:r>
              <a:rPr lang="sk-SK" baseline="0" dirty="0" err="1" smtClean="0"/>
              <a:t>cannondale</a:t>
            </a:r>
            <a:r>
              <a:rPr lang="sk-SK" baseline="0" dirty="0" smtClean="0"/>
              <a:t>, and </a:t>
            </a:r>
            <a:r>
              <a:rPr lang="sk-SK" baseline="0" dirty="0" err="1" smtClean="0"/>
              <a:t>he</a:t>
            </a:r>
            <a:r>
              <a:rPr lang="sk-SK" baseline="0" dirty="0" smtClean="0"/>
              <a:t> </a:t>
            </a:r>
            <a:r>
              <a:rPr lang="sk-SK" baseline="0" dirty="0" err="1" smtClean="0"/>
              <a:t>have</a:t>
            </a:r>
            <a:r>
              <a:rPr lang="sk-SK" baseline="0" dirty="0" smtClean="0"/>
              <a:t> </a:t>
            </a:r>
            <a:r>
              <a:rPr lang="sk-SK" baseline="0" dirty="0" err="1" smtClean="0"/>
              <a:t>won</a:t>
            </a:r>
            <a:r>
              <a:rPr lang="sk-SK" baseline="0" dirty="0" smtClean="0"/>
              <a:t> </a:t>
            </a:r>
            <a:r>
              <a:rPr lang="sk-SK" baseline="0" dirty="0" err="1" smtClean="0"/>
              <a:t>there</a:t>
            </a:r>
            <a:r>
              <a:rPr lang="sk-SK" baseline="0" dirty="0" smtClean="0"/>
              <a:t> </a:t>
            </a:r>
            <a:r>
              <a:rPr lang="sk-SK" baseline="0" dirty="0" err="1" smtClean="0"/>
              <a:t>green</a:t>
            </a:r>
            <a:r>
              <a:rPr lang="sk-SK" baseline="0" dirty="0" smtClean="0"/>
              <a:t> </a:t>
            </a:r>
            <a:r>
              <a:rPr lang="sk-SK" baseline="0" dirty="0" err="1" smtClean="0"/>
              <a:t>shirt</a:t>
            </a:r>
            <a:r>
              <a:rPr lang="sk-SK" baseline="0" dirty="0" smtClean="0"/>
              <a:t> in </a:t>
            </a:r>
            <a:r>
              <a:rPr lang="sk-SK" baseline="0" dirty="0" err="1" smtClean="0"/>
              <a:t>Tour</a:t>
            </a:r>
            <a:r>
              <a:rPr lang="sk-SK" baseline="0" dirty="0" smtClean="0"/>
              <a:t> </a:t>
            </a:r>
            <a:r>
              <a:rPr lang="sk-SK" baseline="0" dirty="0" err="1" smtClean="0"/>
              <a:t>de</a:t>
            </a:r>
            <a:r>
              <a:rPr lang="sk-SK" baseline="0" dirty="0" smtClean="0"/>
              <a:t> </a:t>
            </a:r>
            <a:r>
              <a:rPr lang="sk-SK" baseline="0" dirty="0" err="1" smtClean="0"/>
              <a:t>France</a:t>
            </a:r>
            <a:r>
              <a:rPr lang="sk-SK" baseline="0" dirty="0" smtClean="0"/>
              <a:t> </a:t>
            </a:r>
            <a:r>
              <a:rPr lang="sk-SK" baseline="0" dirty="0" err="1" smtClean="0"/>
              <a:t>since</a:t>
            </a:r>
            <a:r>
              <a:rPr lang="sk-SK" baseline="0" dirty="0" smtClean="0"/>
              <a:t> 2014 </a:t>
            </a:r>
            <a:r>
              <a:rPr lang="sk-SK" baseline="0" dirty="0" err="1" smtClean="0"/>
              <a:t>three</a:t>
            </a:r>
            <a:r>
              <a:rPr lang="sk-SK" baseline="0" dirty="0" smtClean="0"/>
              <a:t> </a:t>
            </a:r>
            <a:r>
              <a:rPr lang="sk-SK" baseline="0" dirty="0" err="1" smtClean="0"/>
              <a:t>times</a:t>
            </a:r>
            <a:r>
              <a:rPr lang="sk-SK" baseline="0" dirty="0" smtClean="0"/>
              <a:t>. He won tour de Pologne, and 2 times his favourite race- Tour de California.  </a:t>
            </a:r>
            <a:endParaRPr lang="sk-SK" dirty="0"/>
          </a:p>
        </p:txBody>
      </p:sp>
      <p:sp>
        <p:nvSpPr>
          <p:cNvPr id="4" name="Zástupný symbol čísla snímky 3"/>
          <p:cNvSpPr>
            <a:spLocks noGrp="1"/>
          </p:cNvSpPr>
          <p:nvPr>
            <p:ph type="sldNum" sz="quarter" idx="10"/>
          </p:nvPr>
        </p:nvSpPr>
        <p:spPr/>
        <p:txBody>
          <a:bodyPr/>
          <a:lstStyle/>
          <a:p>
            <a:fld id="{F54B511B-9841-404F-836F-929FB2679205}" type="slidenum">
              <a:rPr lang="sk-SK" smtClean="0"/>
              <a:pPr/>
              <a:t>10</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E9C33EF-B059-41AF-9B89-FA61D48AF45F}" type="datetimeFigureOut">
              <a:rPr lang="sk-SK" smtClean="0"/>
              <a:pPr/>
              <a:t>22. 4. 2015</a:t>
            </a:fld>
            <a:endParaRPr lang="sk-SK"/>
          </a:p>
        </p:txBody>
      </p:sp>
      <p:sp>
        <p:nvSpPr>
          <p:cNvPr id="17" name="Footer Placeholder 16"/>
          <p:cNvSpPr>
            <a:spLocks noGrp="1"/>
          </p:cNvSpPr>
          <p:nvPr>
            <p:ph type="ftr" sz="quarter" idx="11"/>
          </p:nvPr>
        </p:nvSpPr>
        <p:spPr/>
        <p:txBody>
          <a:bodyPr/>
          <a:lstStyle/>
          <a:p>
            <a:endParaRPr lang="sk-SK"/>
          </a:p>
        </p:txBody>
      </p:sp>
      <p:sp>
        <p:nvSpPr>
          <p:cNvPr id="29" name="Slide Number Placeholder 28"/>
          <p:cNvSpPr>
            <a:spLocks noGrp="1"/>
          </p:cNvSpPr>
          <p:nvPr>
            <p:ph type="sldNum" sz="quarter" idx="12"/>
          </p:nvPr>
        </p:nvSpPr>
        <p:spPr/>
        <p:txBody>
          <a:bodyPr/>
          <a:lstStyle/>
          <a:p>
            <a:fld id="{F5752712-2A82-44CB-9D1D-8F0AE597CA1C}" type="slidenum">
              <a:rPr lang="sk-SK" smtClean="0"/>
              <a:pPr/>
              <a:t>‹#›</a:t>
            </a:fld>
            <a:endParaRPr lang="sk-SK"/>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9C33EF-B059-41AF-9B89-FA61D48AF45F}" type="datetimeFigureOut">
              <a:rPr lang="sk-SK" smtClean="0"/>
              <a:pPr/>
              <a:t>22. 4. 2015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5752712-2A82-44CB-9D1D-8F0AE597CA1C}"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9C33EF-B059-41AF-9B89-FA61D48AF45F}" type="datetimeFigureOut">
              <a:rPr lang="sk-SK" smtClean="0"/>
              <a:pPr/>
              <a:t>22. 4. 2015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5752712-2A82-44CB-9D1D-8F0AE597CA1C}"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9C33EF-B059-41AF-9B89-FA61D48AF45F}" type="datetimeFigureOut">
              <a:rPr lang="sk-SK" smtClean="0"/>
              <a:pPr/>
              <a:t>22. 4. 2015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5752712-2A82-44CB-9D1D-8F0AE597CA1C}"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9C33EF-B059-41AF-9B89-FA61D48AF45F}" type="datetimeFigureOut">
              <a:rPr lang="sk-SK" smtClean="0"/>
              <a:pPr/>
              <a:t>22. 4. 2015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7924800" y="6416675"/>
            <a:ext cx="762000" cy="365125"/>
          </a:xfrm>
        </p:spPr>
        <p:txBody>
          <a:bodyPr/>
          <a:lstStyle/>
          <a:p>
            <a:fld id="{F5752712-2A82-44CB-9D1D-8F0AE597CA1C}" type="slidenum">
              <a:rPr lang="sk-SK" smtClean="0"/>
              <a:pPr/>
              <a:t>‹#›</a:t>
            </a:fld>
            <a:endParaRPr lang="sk-SK"/>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9C33EF-B059-41AF-9B89-FA61D48AF45F}" type="datetimeFigureOut">
              <a:rPr lang="sk-SK" smtClean="0"/>
              <a:pPr/>
              <a:t>22. 4. 2015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5752712-2A82-44CB-9D1D-8F0AE597CA1C}"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9C33EF-B059-41AF-9B89-FA61D48AF45F}" type="datetimeFigureOut">
              <a:rPr lang="sk-SK" smtClean="0"/>
              <a:pPr/>
              <a:t>22. 4. 2015</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5752712-2A82-44CB-9D1D-8F0AE597CA1C}"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9C33EF-B059-41AF-9B89-FA61D48AF45F}" type="datetimeFigureOut">
              <a:rPr lang="sk-SK" smtClean="0"/>
              <a:pPr/>
              <a:t>22. 4. 2015</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5752712-2A82-44CB-9D1D-8F0AE597CA1C}"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C33EF-B059-41AF-9B89-FA61D48AF45F}" type="datetimeFigureOut">
              <a:rPr lang="sk-SK" smtClean="0"/>
              <a:pPr/>
              <a:t>22. 4. 2015</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F5752712-2A82-44CB-9D1D-8F0AE597CA1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9C33EF-B059-41AF-9B89-FA61D48AF45F}" type="datetimeFigureOut">
              <a:rPr lang="sk-SK" smtClean="0"/>
              <a:pPr/>
              <a:t>22. 4. 2015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5752712-2A82-44CB-9D1D-8F0AE597CA1C}"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9C33EF-B059-41AF-9B89-FA61D48AF45F}" type="datetimeFigureOut">
              <a:rPr lang="sk-SK" smtClean="0"/>
              <a:pPr/>
              <a:t>22. 4. 2015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5752712-2A82-44CB-9D1D-8F0AE597CA1C}"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E9C33EF-B059-41AF-9B89-FA61D48AF45F}" type="datetimeFigureOut">
              <a:rPr lang="sk-SK" smtClean="0"/>
              <a:pPr/>
              <a:t>22. 4. 2015</a:t>
            </a:fld>
            <a:endParaRPr lang="sk-SK"/>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sk-SK"/>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5752712-2A82-44CB-9D1D-8F0AE597CA1C}" type="slidenum">
              <a:rPr lang="sk-SK" smtClean="0"/>
              <a:pPr/>
              <a:t>‹#›</a:t>
            </a:fld>
            <a:endParaRPr lang="sk-SK"/>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iM4vUdEat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0XYEE3gH7c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3mZOHZeUly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SPORT</a:t>
            </a:r>
            <a:endParaRPr lang="sk-SK" dirty="0"/>
          </a:p>
        </p:txBody>
      </p:sp>
      <p:sp>
        <p:nvSpPr>
          <p:cNvPr id="3" name="Podnadpis 2"/>
          <p:cNvSpPr>
            <a:spLocks noGrp="1"/>
          </p:cNvSpPr>
          <p:nvPr>
            <p:ph type="subTitle" idx="1"/>
          </p:nvPr>
        </p:nvSpPr>
        <p:spPr/>
        <p:txBody>
          <a:bodyPr/>
          <a:lstStyle/>
          <a:p>
            <a:r>
              <a:rPr lang="sk-SK" dirty="0" smtClean="0"/>
              <a:t>Jakub </a:t>
            </a:r>
            <a:r>
              <a:rPr lang="sk-SK" dirty="0" err="1" smtClean="0"/>
              <a:t>Stašák</a:t>
            </a:r>
            <a:endParaRPr lang="sk-SK" dirty="0" smtClean="0"/>
          </a:p>
          <a:p>
            <a:r>
              <a:rPr lang="sk-SK" dirty="0" smtClean="0"/>
              <a:t>Ondrej </a:t>
            </a:r>
            <a:r>
              <a:rPr lang="sk-SK" dirty="0" err="1" smtClean="0"/>
              <a:t>Pribula</a:t>
            </a:r>
            <a:endParaRPr lang="sk-S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PETER SAGAN</a:t>
            </a:r>
            <a:endParaRPr lang="sk-SK" dirty="0"/>
          </a:p>
        </p:txBody>
      </p:sp>
      <p:sp>
        <p:nvSpPr>
          <p:cNvPr id="3" name="Zástupný symbol obsahu 2"/>
          <p:cNvSpPr>
            <a:spLocks noGrp="1"/>
          </p:cNvSpPr>
          <p:nvPr>
            <p:ph idx="1"/>
          </p:nvPr>
        </p:nvSpPr>
        <p:spPr/>
        <p:txBody>
          <a:bodyPr/>
          <a:lstStyle/>
          <a:p>
            <a:r>
              <a:rPr lang="sk-SK" dirty="0" smtClean="0"/>
              <a:t>1990</a:t>
            </a:r>
          </a:p>
          <a:p>
            <a:r>
              <a:rPr lang="sk-SK" dirty="0"/>
              <a:t>Liquigas </a:t>
            </a:r>
            <a:r>
              <a:rPr lang="sk-SK" dirty="0" smtClean="0"/>
              <a:t>Cannondale</a:t>
            </a:r>
          </a:p>
          <a:p>
            <a:r>
              <a:rPr lang="sk-SK" smtClean="0"/>
              <a:t>3 times green shirt</a:t>
            </a:r>
            <a:endParaRPr lang="sk-SK"/>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12776"/>
            <a:ext cx="3960440" cy="466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r>
              <a:rPr lang="sk-SK" dirty="0" smtClean="0"/>
              <a:t>THANK YOU FOR YOUR ATTENTION</a:t>
            </a:r>
            <a:endParaRPr lang="sk-SK" dirty="0"/>
          </a:p>
        </p:txBody>
      </p:sp>
    </p:spTree>
    <p:extLst>
      <p:ext uri="{BB962C8B-B14F-4D97-AF65-F5344CB8AC3E}">
        <p14:creationId xmlns:p14="http://schemas.microsoft.com/office/powerpoint/2010/main" val="3010715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CONTENT</a:t>
            </a:r>
            <a:endParaRPr lang="sk-SK" dirty="0"/>
          </a:p>
        </p:txBody>
      </p:sp>
      <p:sp>
        <p:nvSpPr>
          <p:cNvPr id="3" name="Content Placeholder 2"/>
          <p:cNvSpPr>
            <a:spLocks noGrp="1"/>
          </p:cNvSpPr>
          <p:nvPr>
            <p:ph idx="1"/>
          </p:nvPr>
        </p:nvSpPr>
        <p:spPr/>
        <p:txBody>
          <a:bodyPr/>
          <a:lstStyle/>
          <a:p>
            <a:r>
              <a:rPr lang="sk-SK" dirty="0" smtClean="0"/>
              <a:t>FOOTBALL</a:t>
            </a:r>
          </a:p>
          <a:p>
            <a:r>
              <a:rPr lang="sk-SK" dirty="0" smtClean="0"/>
              <a:t>HOCKEY</a:t>
            </a:r>
          </a:p>
          <a:p>
            <a:r>
              <a:rPr lang="sk-SK" dirty="0" smtClean="0"/>
              <a:t>WORLD </a:t>
            </a:r>
            <a:r>
              <a:rPr lang="sk-SK" dirty="0"/>
              <a:t>CHAMPIONSHP </a:t>
            </a:r>
            <a:r>
              <a:rPr lang="sk-SK" dirty="0" smtClean="0"/>
              <a:t>2002</a:t>
            </a:r>
          </a:p>
          <a:p>
            <a:r>
              <a:rPr lang="sk-SK" dirty="0"/>
              <a:t>OLYMPIC </a:t>
            </a:r>
            <a:r>
              <a:rPr lang="sk-SK" dirty="0" smtClean="0"/>
              <a:t>GAMES</a:t>
            </a:r>
          </a:p>
          <a:p>
            <a:r>
              <a:rPr lang="sk-SK" dirty="0"/>
              <a:t>PAVOL </a:t>
            </a:r>
            <a:r>
              <a:rPr lang="sk-SK" dirty="0" smtClean="0"/>
              <a:t>DEMITRA</a:t>
            </a:r>
          </a:p>
          <a:p>
            <a:r>
              <a:rPr lang="sk-SK" dirty="0"/>
              <a:t>MAREK </a:t>
            </a:r>
            <a:r>
              <a:rPr lang="sk-SK" dirty="0" smtClean="0"/>
              <a:t>HAMŠÍK</a:t>
            </a:r>
          </a:p>
          <a:p>
            <a:r>
              <a:rPr lang="sk-SK" dirty="0"/>
              <a:t>MIROSLAV </a:t>
            </a:r>
            <a:r>
              <a:rPr lang="sk-SK" dirty="0" smtClean="0"/>
              <a:t>ŠATAN</a:t>
            </a:r>
          </a:p>
          <a:p>
            <a:r>
              <a:rPr lang="sk-SK" dirty="0"/>
              <a:t>PETER SAGAN</a:t>
            </a:r>
          </a:p>
          <a:p>
            <a:endParaRPr lang="sk-SK" dirty="0"/>
          </a:p>
        </p:txBody>
      </p:sp>
    </p:spTree>
    <p:extLst>
      <p:ext uri="{BB962C8B-B14F-4D97-AF65-F5344CB8AC3E}">
        <p14:creationId xmlns:p14="http://schemas.microsoft.com/office/powerpoint/2010/main" val="956587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FOOTBALL</a:t>
            </a:r>
            <a:endParaRPr lang="sk-SK" dirty="0"/>
          </a:p>
        </p:txBody>
      </p:sp>
      <p:sp>
        <p:nvSpPr>
          <p:cNvPr id="3" name="Zástupný symbol obsahu 2"/>
          <p:cNvSpPr>
            <a:spLocks noGrp="1"/>
          </p:cNvSpPr>
          <p:nvPr>
            <p:ph idx="1"/>
          </p:nvPr>
        </p:nvSpPr>
        <p:spPr/>
        <p:txBody>
          <a:bodyPr>
            <a:normAutofit/>
          </a:bodyPr>
          <a:lstStyle/>
          <a:p>
            <a:r>
              <a:rPr lang="sk-SK" sz="2400" dirty="0" smtClean="0"/>
              <a:t>Czechoslovakia 1976</a:t>
            </a:r>
          </a:p>
          <a:p>
            <a:r>
              <a:rPr lang="sk-SK" sz="2400" dirty="0" smtClean="0"/>
              <a:t>Once in Africa</a:t>
            </a:r>
          </a:p>
          <a:p>
            <a:r>
              <a:rPr lang="sk-SK" sz="2400" dirty="0" smtClean="0"/>
              <a:t>EURO 2016</a:t>
            </a:r>
          </a:p>
          <a:p>
            <a:r>
              <a:rPr lang="sk-SK" sz="2400" dirty="0" smtClean="0"/>
              <a:t>Slovan Bratislava</a:t>
            </a:r>
            <a:endParaRPr lang="sk-SK"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720" y="1340769"/>
            <a:ext cx="3772711"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645024"/>
            <a:ext cx="3512032" cy="262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HOCKEY</a:t>
            </a:r>
            <a:endParaRPr lang="sk-SK" dirty="0"/>
          </a:p>
        </p:txBody>
      </p:sp>
      <p:sp>
        <p:nvSpPr>
          <p:cNvPr id="3" name="Zástupný symbol obsahu 2"/>
          <p:cNvSpPr>
            <a:spLocks noGrp="1"/>
          </p:cNvSpPr>
          <p:nvPr>
            <p:ph idx="1"/>
          </p:nvPr>
        </p:nvSpPr>
        <p:spPr/>
        <p:txBody>
          <a:bodyPr/>
          <a:lstStyle/>
          <a:p>
            <a:r>
              <a:rPr lang="sk-SK" dirty="0" smtClean="0"/>
              <a:t>Championship 6 times</a:t>
            </a:r>
          </a:p>
          <a:p>
            <a:r>
              <a:rPr lang="sk-SK" dirty="0" smtClean="0"/>
              <a:t>Bronze in czech</a:t>
            </a:r>
          </a:p>
          <a:p>
            <a:r>
              <a:rPr lang="sk-SK" dirty="0" smtClean="0"/>
              <a:t>World record</a:t>
            </a:r>
            <a:endParaRPr lang="sk-SK"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276872"/>
            <a:ext cx="448049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37012"/>
            <a:ext cx="4176464" cy="313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ICE HOCKEY WORLD CHAMPIONSHP 2002</a:t>
            </a:r>
            <a:endParaRPr lang="sk-SK" dirty="0"/>
          </a:p>
        </p:txBody>
      </p:sp>
      <p:sp>
        <p:nvSpPr>
          <p:cNvPr id="3" name="Zástupný symbol obsahu 2"/>
          <p:cNvSpPr>
            <a:spLocks noGrp="1"/>
          </p:cNvSpPr>
          <p:nvPr>
            <p:ph idx="1"/>
          </p:nvPr>
        </p:nvSpPr>
        <p:spPr/>
        <p:txBody>
          <a:bodyPr/>
          <a:lstStyle/>
          <a:p>
            <a:r>
              <a:rPr lang="sk-SK" dirty="0" smtClean="0"/>
              <a:t>Little</a:t>
            </a:r>
            <a:r>
              <a:rPr lang="sk-SK" dirty="0" smtClean="0"/>
              <a:t> expectations</a:t>
            </a:r>
          </a:p>
          <a:p>
            <a:r>
              <a:rPr lang="sk-SK" dirty="0" smtClean="0"/>
              <a:t>Goteborg</a:t>
            </a:r>
          </a:p>
          <a:p>
            <a:r>
              <a:rPr lang="sk-SK" dirty="0" smtClean="0"/>
              <a:t>Biggest success</a:t>
            </a:r>
          </a:p>
          <a:p>
            <a:endParaRPr lang="sk-SK"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264282"/>
            <a:ext cx="5220072" cy="306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OLYMPIC GAMES</a:t>
            </a:r>
            <a:endParaRPr lang="sk-SK" dirty="0"/>
          </a:p>
        </p:txBody>
      </p:sp>
      <p:sp>
        <p:nvSpPr>
          <p:cNvPr id="4" name="Zástupný symbol textu 3"/>
          <p:cNvSpPr>
            <a:spLocks noGrp="1"/>
          </p:cNvSpPr>
          <p:nvPr>
            <p:ph type="body" idx="1"/>
          </p:nvPr>
        </p:nvSpPr>
        <p:spPr/>
        <p:txBody>
          <a:bodyPr/>
          <a:lstStyle/>
          <a:p>
            <a:r>
              <a:rPr lang="sk-SK" dirty="0" err="1" smtClean="0"/>
              <a:t>Winter</a:t>
            </a:r>
            <a:endParaRPr lang="sk-SK" dirty="0"/>
          </a:p>
        </p:txBody>
      </p:sp>
      <p:sp>
        <p:nvSpPr>
          <p:cNvPr id="6" name="Zástupný symbol textu 5"/>
          <p:cNvSpPr>
            <a:spLocks noGrp="1"/>
          </p:cNvSpPr>
          <p:nvPr>
            <p:ph type="body" sz="half" idx="3"/>
          </p:nvPr>
        </p:nvSpPr>
        <p:spPr/>
        <p:txBody>
          <a:bodyPr/>
          <a:lstStyle/>
          <a:p>
            <a:r>
              <a:rPr lang="sk-SK" dirty="0" err="1" smtClean="0"/>
              <a:t>Summer</a:t>
            </a:r>
            <a:endParaRPr lang="sk-SK" dirty="0"/>
          </a:p>
        </p:txBody>
      </p:sp>
      <p:sp>
        <p:nvSpPr>
          <p:cNvPr id="5" name="Zástupný symbol obsahu 4"/>
          <p:cNvSpPr>
            <a:spLocks noGrp="1"/>
          </p:cNvSpPr>
          <p:nvPr>
            <p:ph sz="quarter" idx="2"/>
          </p:nvPr>
        </p:nvSpPr>
        <p:spPr/>
        <p:txBody>
          <a:bodyPr/>
          <a:lstStyle/>
          <a:p>
            <a:r>
              <a:rPr lang="sk-SK" dirty="0" smtClean="0"/>
              <a:t>Since 2006 successful</a:t>
            </a:r>
          </a:p>
          <a:p>
            <a:r>
              <a:rPr lang="sk-SK" dirty="0" smtClean="0"/>
              <a:t>5 medals</a:t>
            </a:r>
          </a:p>
          <a:p>
            <a:r>
              <a:rPr lang="sk-SK" dirty="0" smtClean="0"/>
              <a:t>Biathlonist</a:t>
            </a:r>
            <a:endParaRPr lang="sk-SK" dirty="0"/>
          </a:p>
        </p:txBody>
      </p:sp>
      <p:sp>
        <p:nvSpPr>
          <p:cNvPr id="7" name="Zástupný symbol obsahu 6"/>
          <p:cNvSpPr>
            <a:spLocks noGrp="1"/>
          </p:cNvSpPr>
          <p:nvPr>
            <p:ph sz="quarter" idx="4"/>
          </p:nvPr>
        </p:nvSpPr>
        <p:spPr/>
        <p:txBody>
          <a:bodyPr/>
          <a:lstStyle/>
          <a:p>
            <a:r>
              <a:rPr lang="sk-SK" dirty="0" smtClean="0"/>
              <a:t>Much more successful</a:t>
            </a:r>
          </a:p>
          <a:p>
            <a:r>
              <a:rPr lang="sk-SK" dirty="0" smtClean="0"/>
              <a:t>23 medals</a:t>
            </a:r>
          </a:p>
          <a:p>
            <a:r>
              <a:rPr lang="sk-SK" dirty="0" smtClean="0"/>
              <a:t>Canoeists</a:t>
            </a:r>
            <a:endParaRPr lang="sk-SK"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077072"/>
            <a:ext cx="5021350" cy="268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lstStyle/>
          <a:p>
            <a:r>
              <a:rPr lang="sk-SK" dirty="0" smtClean="0"/>
              <a:t>PAVOL DEMITRA</a:t>
            </a:r>
            <a:endParaRPr lang="sk-SK" dirty="0"/>
          </a:p>
        </p:txBody>
      </p:sp>
      <p:sp>
        <p:nvSpPr>
          <p:cNvPr id="10" name="Zástupný symbol obsahu 9"/>
          <p:cNvSpPr>
            <a:spLocks noGrp="1"/>
          </p:cNvSpPr>
          <p:nvPr>
            <p:ph idx="1"/>
          </p:nvPr>
        </p:nvSpPr>
        <p:spPr/>
        <p:txBody>
          <a:bodyPr/>
          <a:lstStyle/>
          <a:p>
            <a:r>
              <a:rPr lang="sk-SK" dirty="0" smtClean="0"/>
              <a:t>1974</a:t>
            </a:r>
          </a:p>
          <a:p>
            <a:r>
              <a:rPr lang="sk-SK" dirty="0" smtClean="0"/>
              <a:t>Ottawa Senators</a:t>
            </a:r>
          </a:p>
          <a:p>
            <a:r>
              <a:rPr lang="sk-SK" dirty="0"/>
              <a:t>St.Louis Blues </a:t>
            </a:r>
            <a:endParaRPr lang="sk-SK" dirty="0" smtClean="0"/>
          </a:p>
          <a:p>
            <a:endParaRPr lang="sk-SK" dirty="0"/>
          </a:p>
        </p:txBody>
      </p:sp>
      <p:pic>
        <p:nvPicPr>
          <p:cNvPr id="614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584082"/>
            <a:ext cx="3312368" cy="4663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smtClean="0"/>
              <a:t>MAREK HAMŠÍK</a:t>
            </a:r>
            <a:endParaRPr lang="sk-SK" dirty="0"/>
          </a:p>
        </p:txBody>
      </p:sp>
      <p:sp>
        <p:nvSpPr>
          <p:cNvPr id="3" name="Zástupný symbol obsahu 2"/>
          <p:cNvSpPr>
            <a:spLocks noGrp="1"/>
          </p:cNvSpPr>
          <p:nvPr>
            <p:ph idx="1"/>
          </p:nvPr>
        </p:nvSpPr>
        <p:spPr/>
        <p:txBody>
          <a:bodyPr/>
          <a:lstStyle/>
          <a:p>
            <a:r>
              <a:rPr lang="sk-SK" dirty="0" smtClean="0"/>
              <a:t>Slovan Bratislava</a:t>
            </a:r>
          </a:p>
          <a:p>
            <a:r>
              <a:rPr lang="sk-SK" dirty="0" smtClean="0"/>
              <a:t>80 goals in Napoli</a:t>
            </a:r>
          </a:p>
        </p:txBody>
      </p:sp>
      <p:pic>
        <p:nvPicPr>
          <p:cNvPr id="7171"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276872"/>
            <a:ext cx="48605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MIROSLAV ŠATAN</a:t>
            </a:r>
            <a:endParaRPr lang="sk-SK" dirty="0"/>
          </a:p>
        </p:txBody>
      </p:sp>
      <p:sp>
        <p:nvSpPr>
          <p:cNvPr id="4" name="Content Placeholder 3"/>
          <p:cNvSpPr>
            <a:spLocks noGrp="1"/>
          </p:cNvSpPr>
          <p:nvPr>
            <p:ph idx="1"/>
          </p:nvPr>
        </p:nvSpPr>
        <p:spPr/>
        <p:txBody>
          <a:bodyPr/>
          <a:lstStyle/>
          <a:p>
            <a:r>
              <a:rPr lang="sk-SK" dirty="0" smtClean="0"/>
              <a:t>1974</a:t>
            </a:r>
          </a:p>
          <a:p>
            <a:r>
              <a:rPr lang="sk-SK" dirty="0" smtClean="0"/>
              <a:t>Dukla Trencin</a:t>
            </a:r>
          </a:p>
          <a:p>
            <a:r>
              <a:rPr lang="sk-SK" dirty="0" smtClean="0"/>
              <a:t>NHL </a:t>
            </a:r>
          </a:p>
          <a:p>
            <a:r>
              <a:rPr lang="sk-SK" dirty="0"/>
              <a:t>Pittsburgh </a:t>
            </a:r>
            <a:r>
              <a:rPr lang="sk-SK" dirty="0" smtClean="0"/>
              <a:t>Penguins</a:t>
            </a:r>
          </a:p>
          <a:p>
            <a:r>
              <a:rPr lang="sk-SK" dirty="0" smtClean="0"/>
              <a:t>Stanley Cup</a:t>
            </a:r>
          </a:p>
        </p:txBody>
      </p:sp>
      <p:pic>
        <p:nvPicPr>
          <p:cNvPr id="8196"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556792"/>
            <a:ext cx="4743333" cy="424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457</TotalTime>
  <Words>1424</Words>
  <Application>Microsoft Office PowerPoint</Application>
  <PresentationFormat>On-screen Show (4:3)</PresentationFormat>
  <Paragraphs>69</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SPORT</vt:lpstr>
      <vt:lpstr>CONTENT</vt:lpstr>
      <vt:lpstr>FOOTBALL</vt:lpstr>
      <vt:lpstr>HOCKEY</vt:lpstr>
      <vt:lpstr>ICE HOCKEY WORLD CHAMPIONSHP 2002</vt:lpstr>
      <vt:lpstr>OLYMPIC GAMES</vt:lpstr>
      <vt:lpstr>PAVOL DEMITRA</vt:lpstr>
      <vt:lpstr>MAREK HAMŠÍK</vt:lpstr>
      <vt:lpstr>MIROSLAV ŠATAN</vt:lpstr>
      <vt:lpstr>PETER SAGAN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dc:title>
  <dc:creator>Renáta</dc:creator>
  <cp:lastModifiedBy>abc</cp:lastModifiedBy>
  <cp:revision>42</cp:revision>
  <dcterms:created xsi:type="dcterms:W3CDTF">2015-04-19T17:21:44Z</dcterms:created>
  <dcterms:modified xsi:type="dcterms:W3CDTF">2015-04-22T21:36:43Z</dcterms:modified>
</cp:coreProperties>
</file>