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660"/>
  </p:normalViewPr>
  <p:slideViewPr>
    <p:cSldViewPr>
      <p:cViewPr varScale="1">
        <p:scale>
          <a:sx n="74" d="100"/>
          <a:sy n="74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B97C-AA1E-4832-937D-D1495DDD51BD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96FA-205F-455F-9374-C91A4844898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Obyvatelia Aljašky milujú jedlo. Porcie sú obrovské aj na americké pomery. Skoro v každom meste nájdete malú, zadymenú reštauráciu, kde si môžete dať obrovské porciu raňajok a množstvo horúcej kávy.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10</a:t>
            </a:fld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11</a:t>
            </a:fld>
            <a:endParaRPr lang="sk-S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12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Spojené štáty kúpili Aljašku od cárskeho Ruska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októbra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1867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za 7,2 miliónov vtedajších amerických dolárov – čo bolo 5 centov za hektár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určitú časť roka Slnko nezapadá celkom za horizont. Tento jav zapríčiňuje zakrivenie zemskej osi a 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Aljaška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leží na tak unikátom mieste –polnočné slnko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796FA-205F-455F-9374-C91A4844898C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5F45-070B-4C07-AF1D-E03A67B375E2}" type="datetimeFigureOut">
              <a:rPr lang="sk-SK" smtClean="0"/>
              <a:pPr/>
              <a:t>13. 10. 2013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950D-C21C-4EB7-AA97-190926A6C18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la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262464" cy="1323578"/>
          </a:xfrm>
        </p:spPr>
        <p:txBody>
          <a:bodyPr>
            <a:normAutofit fontScale="90000"/>
          </a:bodyPr>
          <a:lstStyle/>
          <a:p>
            <a:r>
              <a:rPr lang="sk-SK" sz="6000" b="1" dirty="0" smtClean="0"/>
              <a:t>Aljaška</a:t>
            </a:r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4000" dirty="0" smtClean="0"/>
              <a:t>Alaska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5105400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Tatiana </a:t>
            </a:r>
            <a:r>
              <a:rPr lang="sk-SK" dirty="0" err="1" smtClean="0">
                <a:solidFill>
                  <a:schemeClr val="tx1"/>
                </a:solidFill>
              </a:rPr>
              <a:t>Bučková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II. D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irew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Jedlo a pitie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Jelenia klobása s vajciami, zapečenou zeleninou a zemiakmi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Miestna špecialita je med z rastliny fireweed alebo sirup zo smreku Sitka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evMo-Alaskan-Amber-Alt-Style_9CAC6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0" y="0"/>
            <a:ext cx="2921000" cy="2921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420888"/>
            <a:ext cx="8064896" cy="41044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/>
              <a:t>je na Aljaške veľmi obľúbené, len v </a:t>
            </a:r>
            <a:r>
              <a:rPr lang="sk-SK" dirty="0" err="1"/>
              <a:t>Anchorage</a:t>
            </a:r>
            <a:r>
              <a:rPr lang="sk-SK" dirty="0"/>
              <a:t> sú štyri </a:t>
            </a:r>
            <a:r>
              <a:rPr lang="sk-SK" dirty="0" smtClean="0"/>
              <a:t>pivovary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najznámejším </a:t>
            </a:r>
            <a:r>
              <a:rPr lang="sk-SK" dirty="0"/>
              <a:t>pivovarom je Alaska </a:t>
            </a:r>
            <a:r>
              <a:rPr lang="sk-SK" dirty="0" err="1"/>
              <a:t>Brewing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v </a:t>
            </a:r>
            <a:r>
              <a:rPr lang="sk-SK" dirty="0" err="1" smtClean="0"/>
              <a:t>Juneau</a:t>
            </a:r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sv-SE" dirty="0"/>
              <a:t>Alaskan Amber je najpredávanejším </a:t>
            </a:r>
            <a:r>
              <a:rPr lang="sv-SE" dirty="0" smtClean="0"/>
              <a:t>pivom</a:t>
            </a:r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mestá</a:t>
            </a:r>
            <a:r>
              <a:rPr lang="sk-SK" dirty="0"/>
              <a:t>  </a:t>
            </a:r>
            <a:r>
              <a:rPr lang="sk-SK" dirty="0" err="1"/>
              <a:t>Homer</a:t>
            </a:r>
            <a:r>
              <a:rPr lang="sk-SK" dirty="0"/>
              <a:t>, </a:t>
            </a:r>
            <a:r>
              <a:rPr lang="sk-SK" dirty="0" err="1"/>
              <a:t>Haines</a:t>
            </a:r>
            <a:r>
              <a:rPr lang="sk-SK" dirty="0"/>
              <a:t>, </a:t>
            </a:r>
            <a:r>
              <a:rPr lang="sk-SK" dirty="0" err="1"/>
              <a:t>Kodiak</a:t>
            </a:r>
            <a:r>
              <a:rPr lang="sk-SK" dirty="0"/>
              <a:t>, </a:t>
            </a:r>
            <a:r>
              <a:rPr lang="sk-SK" dirty="0" smtClean="0"/>
              <a:t>Fox a </a:t>
            </a:r>
            <a:r>
              <a:rPr lang="sk-SK" dirty="0" err="1"/>
              <a:t>Wasilla</a:t>
            </a:r>
            <a:r>
              <a:rPr lang="sk-SK" dirty="0"/>
              <a:t> majú vlastné </a:t>
            </a:r>
            <a:r>
              <a:rPr lang="sk-SK" dirty="0" smtClean="0"/>
              <a:t>pivovary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v </a:t>
            </a:r>
            <a:r>
              <a:rPr lang="sk-SK" dirty="0"/>
              <a:t>januári sa koná Veľký aljašský festival piva a </a:t>
            </a:r>
            <a:r>
              <a:rPr lang="sk-SK" dirty="0" err="1"/>
              <a:t>jačmneného</a:t>
            </a:r>
            <a:r>
              <a:rPr lang="sk-SK" dirty="0"/>
              <a:t> vína. Je tretím najväčším festivalom v USA, a čo sa týka jačmenného vína, možno najväčším </a:t>
            </a:r>
            <a:r>
              <a:rPr lang="sk-SK"/>
              <a:t>v </a:t>
            </a:r>
            <a:r>
              <a:rPr lang="sk-SK" smtClean="0"/>
              <a:t>USA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las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        </a:t>
            </a:r>
          </a:p>
          <a:p>
            <a:pPr algn="ctr">
              <a:buNone/>
            </a:pPr>
            <a:r>
              <a:rPr lang="sk-SK" sz="6000" b="1" dirty="0" smtClean="0"/>
              <a:t>Ďakujem za pozornosť !</a:t>
            </a:r>
            <a:endParaRPr lang="sk-SK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0101vzduch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Aljaška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Hl. mesto:  </a:t>
            </a:r>
            <a:r>
              <a:rPr lang="sk-SK" dirty="0" err="1" smtClean="0"/>
              <a:t>Juneau</a:t>
            </a:r>
            <a:r>
              <a:rPr lang="sk-SK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Rozloha: </a:t>
            </a:r>
            <a:r>
              <a:rPr lang="sk-SK" dirty="0"/>
              <a:t>1 717 </a:t>
            </a:r>
            <a:r>
              <a:rPr lang="sk-SK" dirty="0" smtClean="0"/>
              <a:t>854 km²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Počet </a:t>
            </a:r>
            <a:r>
              <a:rPr lang="sk-SK" dirty="0"/>
              <a:t>obyvateľov: 710 </a:t>
            </a:r>
            <a:r>
              <a:rPr lang="sk-SK" dirty="0" smtClean="0"/>
              <a:t>231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Štátne zriadenie: </a:t>
            </a:r>
            <a:r>
              <a:rPr lang="sk-SK" dirty="0"/>
              <a:t>federatívna </a:t>
            </a:r>
            <a:r>
              <a:rPr lang="sk-SK" dirty="0" smtClean="0"/>
              <a:t>republika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Geografická poloha: polárny kruh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Časové pásmo: </a:t>
            </a:r>
            <a:r>
              <a:rPr lang="sk-SK" dirty="0"/>
              <a:t>Slovensko -10 (-11) hod</a:t>
            </a:r>
            <a:r>
              <a:rPr lang="sk-SK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Úradný jazyk: angličtina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Mena: Americký dolár (USD)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05_cigler_alja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Aljaška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na území Aljašky sa nachádza 17 z 20 najvyšších vrchov USA vrátane Mount </a:t>
            </a:r>
            <a:r>
              <a:rPr lang="sk-SK" dirty="0" err="1" smtClean="0"/>
              <a:t>McKinley</a:t>
            </a:r>
            <a:r>
              <a:rPr lang="sk-SK" dirty="0" smtClean="0"/>
              <a:t> (6193m)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nachádza sa tu viac ako 100 činných sopiek a 100 tisíc ľadovcov a taktiež  3,5 milióna jazier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podnebie je chladné a takmer celé územie je pokryté snehom</a:t>
            </a:r>
          </a:p>
          <a:p>
            <a:pPr>
              <a:buFont typeface="Wingdings" pitchFamily="2" charset="2"/>
              <a:buChar char="v"/>
            </a:pPr>
            <a:r>
              <a:rPr lang="sk-SK" dirty="0"/>
              <a:t>Aljaška žije z rybolovu, kožušín, lacných šperkov a toto všetko ich dokáže uživiť len a len vďaka turistom</a:t>
            </a: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aljaska-polarna-ziara-10799-i10799w400h300xyz1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66928" cy="86895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ZEM POLNOČNÉHO SLNKA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800px-Anchor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7740"/>
            <a:ext cx="9144000" cy="20802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sk-SK" dirty="0" smtClean="0"/>
              <a:t>ANCHORAGE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808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 najväčšie mesto na Aljaške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severná verzia USA</a:t>
            </a:r>
          </a:p>
          <a:p>
            <a:pPr>
              <a:buFont typeface="Wingdings" pitchFamily="2" charset="2"/>
              <a:buChar char="v"/>
            </a:pPr>
            <a:r>
              <a:rPr lang="sk-SK" dirty="0"/>
              <a:t> </a:t>
            </a:r>
            <a:r>
              <a:rPr lang="sk-SK" dirty="0" smtClean="0"/>
              <a:t>veľa čiernych medveďov </a:t>
            </a:r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Juneau</a:t>
            </a:r>
            <a:endParaRPr lang="sk-SK" dirty="0"/>
          </a:p>
        </p:txBody>
      </p:sp>
      <p:pic>
        <p:nvPicPr>
          <p:cNvPr id="4" name="Zástupný symbol obsahu 3" descr="800px-Downtown_Juneau_with_Mount_Juneau_rising_in_the_backgrou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  <p:sp>
        <p:nvSpPr>
          <p:cNvPr id="5" name="Obdĺžnik 4"/>
          <p:cNvSpPr/>
          <p:nvPr/>
        </p:nvSpPr>
        <p:spPr>
          <a:xfrm>
            <a:off x="467544" y="1484784"/>
            <a:ext cx="82809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/>
              <a:t>nevedie doň žiadna cesta po pevnine</a:t>
            </a:r>
          </a:p>
          <a:p>
            <a:pPr>
              <a:buFont typeface="Wingdings" pitchFamily="2" charset="2"/>
              <a:buChar char="v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415208-20090519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Admiralty</a:t>
            </a:r>
            <a:r>
              <a:rPr lang="sk-SK" dirty="0" smtClean="0"/>
              <a:t> Island </a:t>
            </a:r>
            <a:r>
              <a:rPr lang="sk-SK" dirty="0" err="1" smtClean="0"/>
              <a:t>National</a:t>
            </a:r>
            <a:r>
              <a:rPr lang="sk-SK" dirty="0" smtClean="0"/>
              <a:t> Monument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/>
              <a:t> 3641 kilometrov štvorcových </a:t>
            </a:r>
            <a:r>
              <a:rPr lang="sk-SK" dirty="0" smtClean="0"/>
              <a:t>divočiny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hlavnou </a:t>
            </a:r>
            <a:r>
              <a:rPr lang="sk-SK" dirty="0"/>
              <a:t>atrakciou sú orly, veľryby, tulene, delfíny, morské levy a medvede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argerie-glacier-glacier-bay-national-park-0527201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69568"/>
            <a:ext cx="9144000" cy="3888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Glacier</a:t>
            </a:r>
            <a:r>
              <a:rPr lang="sk-SK" dirty="0"/>
              <a:t> </a:t>
            </a:r>
            <a:r>
              <a:rPr lang="sk-SK" dirty="0" err="1"/>
              <a:t>Bay</a:t>
            </a:r>
            <a:r>
              <a:rPr lang="sk-SK" dirty="0"/>
              <a:t> </a:t>
            </a:r>
            <a:r>
              <a:rPr lang="sk-SK" dirty="0" err="1"/>
              <a:t>National</a:t>
            </a:r>
            <a:r>
              <a:rPr lang="sk-SK" dirty="0"/>
              <a:t> Park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16847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/>
              <a:t> jedenásť ľadovcov padajúcich z hôr do mora obklopených </a:t>
            </a:r>
            <a:r>
              <a:rPr lang="sk-SK" dirty="0" smtClean="0"/>
              <a:t>divočinou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región </a:t>
            </a:r>
            <a:r>
              <a:rPr lang="sk-SK" dirty="0"/>
              <a:t>je tiež známy pozorovaním </a:t>
            </a:r>
            <a:r>
              <a:rPr lang="sk-SK" dirty="0" smtClean="0"/>
              <a:t>veľrýb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Saxman</a:t>
            </a:r>
            <a:r>
              <a:rPr lang="sk-SK" dirty="0"/>
              <a:t> </a:t>
            </a:r>
            <a:r>
              <a:rPr lang="sk-SK" dirty="0" err="1"/>
              <a:t>Native</a:t>
            </a:r>
            <a:r>
              <a:rPr lang="sk-SK" dirty="0"/>
              <a:t> </a:t>
            </a:r>
            <a:r>
              <a:rPr lang="sk-SK" dirty="0" err="1"/>
              <a:t>Village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tunajší </a:t>
            </a:r>
            <a:r>
              <a:rPr lang="sk-SK" dirty="0"/>
              <a:t>park totemov je ich najväčšou </a:t>
            </a:r>
            <a:r>
              <a:rPr lang="sk-SK" dirty="0" err="1"/>
              <a:t>zbierkov</a:t>
            </a:r>
            <a:r>
              <a:rPr lang="sk-SK" dirty="0"/>
              <a:t> na </a:t>
            </a:r>
            <a:r>
              <a:rPr lang="sk-SK" dirty="0" smtClean="0"/>
              <a:t>svete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5" name="Zástupný symbol obsahu 3" descr="015714_110901023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93616"/>
            <a:ext cx="9144000" cy="326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255</Words>
  <Application>Microsoft Office PowerPoint</Application>
  <PresentationFormat>Prezentácia na obrazovke (4:3)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Aljaška Alaska</vt:lpstr>
      <vt:lpstr>Aljaška</vt:lpstr>
      <vt:lpstr>Aljaška</vt:lpstr>
      <vt:lpstr>ZEM POLNOČNÉHO SLNKA</vt:lpstr>
      <vt:lpstr>ANCHORAGE</vt:lpstr>
      <vt:lpstr>Juneau</vt:lpstr>
      <vt:lpstr>Admiralty Island National Monument</vt:lpstr>
      <vt:lpstr>Glacier Bay National Park</vt:lpstr>
      <vt:lpstr>Saxman Native Village</vt:lpstr>
      <vt:lpstr>Jedlo a pitie</vt:lpstr>
      <vt:lpstr>Pivo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Aljaška</dc:title>
  <dc:creator>Svetlana</dc:creator>
  <cp:lastModifiedBy>Svetlana</cp:lastModifiedBy>
  <cp:revision>19</cp:revision>
  <dcterms:created xsi:type="dcterms:W3CDTF">2013-10-12T14:10:10Z</dcterms:created>
  <dcterms:modified xsi:type="dcterms:W3CDTF">2013-10-13T08:15:59Z</dcterms:modified>
</cp:coreProperties>
</file>