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2" autoAdjust="0"/>
    <p:restoredTop sz="94624" autoAdjust="0"/>
  </p:normalViewPr>
  <p:slideViewPr>
    <p:cSldViewPr>
      <p:cViewPr varScale="1">
        <p:scale>
          <a:sx n="66" d="100"/>
          <a:sy n="66" d="100"/>
        </p:scale>
        <p:origin x="-15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898C-0C71-4C03-A89D-998DDD3FA016}" type="datetimeFigureOut">
              <a:rPr lang="sk-SK" smtClean="0"/>
              <a:pPr/>
              <a:t>23.4.2015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D7B55-C247-4E25-8B6F-29C3CCA5CC5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898C-0C71-4C03-A89D-998DDD3FA016}" type="datetimeFigureOut">
              <a:rPr lang="sk-SK" smtClean="0"/>
              <a:pPr/>
              <a:t>23.4.2015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D7B55-C247-4E25-8B6F-29C3CCA5CC5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898C-0C71-4C03-A89D-998DDD3FA016}" type="datetimeFigureOut">
              <a:rPr lang="sk-SK" smtClean="0"/>
              <a:pPr/>
              <a:t>23.4.2015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D7B55-C247-4E25-8B6F-29C3CCA5CC5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898C-0C71-4C03-A89D-998DDD3FA016}" type="datetimeFigureOut">
              <a:rPr lang="sk-SK" smtClean="0"/>
              <a:pPr/>
              <a:t>23.4.2015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D7B55-C247-4E25-8B6F-29C3CCA5CC5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898C-0C71-4C03-A89D-998DDD3FA016}" type="datetimeFigureOut">
              <a:rPr lang="sk-SK" smtClean="0"/>
              <a:pPr/>
              <a:t>23.4.2015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D7B55-C247-4E25-8B6F-29C3CCA5CC5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898C-0C71-4C03-A89D-998DDD3FA016}" type="datetimeFigureOut">
              <a:rPr lang="sk-SK" smtClean="0"/>
              <a:pPr/>
              <a:t>23.4.2015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D7B55-C247-4E25-8B6F-29C3CCA5CC5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898C-0C71-4C03-A89D-998DDD3FA016}" type="datetimeFigureOut">
              <a:rPr lang="sk-SK" smtClean="0"/>
              <a:pPr/>
              <a:t>23.4.2015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D7B55-C247-4E25-8B6F-29C3CCA5CC5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898C-0C71-4C03-A89D-998DDD3FA016}" type="datetimeFigureOut">
              <a:rPr lang="sk-SK" smtClean="0"/>
              <a:pPr/>
              <a:t>23.4.2015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D7B55-C247-4E25-8B6F-29C3CCA5CC5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898C-0C71-4C03-A89D-998DDD3FA016}" type="datetimeFigureOut">
              <a:rPr lang="sk-SK" smtClean="0"/>
              <a:pPr/>
              <a:t>23.4.2015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D7B55-C247-4E25-8B6F-29C3CCA5CC5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898C-0C71-4C03-A89D-998DDD3FA016}" type="datetimeFigureOut">
              <a:rPr lang="sk-SK" smtClean="0"/>
              <a:pPr/>
              <a:t>23.4.2015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D7B55-C247-4E25-8B6F-29C3CCA5CC5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898C-0C71-4C03-A89D-998DDD3FA016}" type="datetimeFigureOut">
              <a:rPr lang="sk-SK" smtClean="0"/>
              <a:pPr/>
              <a:t>23.4.2015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D7B55-C247-4E25-8B6F-29C3CCA5CC5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3898C-0C71-4C03-A89D-998DDD3FA016}" type="datetimeFigureOut">
              <a:rPr lang="sk-SK" smtClean="0"/>
              <a:pPr/>
              <a:t>23.4.2015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D7B55-C247-4E25-8B6F-29C3CCA5CC57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Tatiana\Downloads\Foals%20-%20Inhaler%20(Lyrics).mp3" TargetMode="Externa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k.wikipedia.org/wiki/Alternat%C3%ADvny_rock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ovemusicc.estranky.sk/clanky/rock.html" TargetMode="External"/><Relationship Id="rId5" Type="http://schemas.openxmlformats.org/officeDocument/2006/relationships/hyperlink" Target="http://www.ahudba.sk/" TargetMode="External"/><Relationship Id="rId4" Type="http://schemas.openxmlformats.org/officeDocument/2006/relationships/hyperlink" Target="http://www.ohudbe.sk/interpreti/Zatial-najzaujimavejsi-hudobnici-21.-storocia-(vol.1)/65-new19716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jpeg"/><Relationship Id="rId2" Type="http://schemas.openxmlformats.org/officeDocument/2006/relationships/audio" Target="file:///C:\Users\Tatiana\Downloads\H&#195;&#188;sker%20D&#195;&#188;%20-%20Makes%20No%20Sense%20At%20All.mp3" TargetMode="External"/><Relationship Id="rId1" Type="http://schemas.openxmlformats.org/officeDocument/2006/relationships/audio" Target="file:///C:\Users\Tatiana\Downloads\R.E.M.%20-%20Shaking%20Through%20(Murmur).mp3" TargetMode="Externa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Tatiana\Downloads\The%20Queen%20Is%20Dead%20by%20The%20Smiths.mp3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gif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Tatiana\Downloads\Nirvana%20-%20Smells%20Like%20Teen%20Spirit.mp3" TargetMode="Externa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konc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lum bright="20000"/>
          </a:blip>
          <a:stretch>
            <a:fillRect/>
          </a:stretch>
        </p:blipFill>
        <p:spPr>
          <a:xfrm>
            <a:off x="-753023" y="0"/>
            <a:ext cx="9897023" cy="851144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71600" y="1700808"/>
            <a:ext cx="7772400" cy="1470025"/>
          </a:xfrm>
        </p:spPr>
        <p:txBody>
          <a:bodyPr>
            <a:normAutofit/>
          </a:bodyPr>
          <a:lstStyle/>
          <a:p>
            <a:r>
              <a:rPr lang="sk-SK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  <a:cs typeface="Segoe UI Light" pitchFamily="34" charset="0"/>
              </a:rPr>
              <a:t>Alternatívny rock </a:t>
            </a:r>
            <a:endParaRPr lang="sk-SK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283968" y="5105400"/>
            <a:ext cx="6400800" cy="1752600"/>
          </a:xfrm>
        </p:spPr>
        <p:txBody>
          <a:bodyPr/>
          <a:lstStyle/>
          <a:p>
            <a:r>
              <a:rPr lang="sk-SK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Tatiana </a:t>
            </a:r>
            <a:r>
              <a:rPr lang="sk-SK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Bučková</a:t>
            </a:r>
            <a:endParaRPr lang="sk-SK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III.D</a:t>
            </a:r>
            <a:endParaRPr lang="sk-SK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2674640" cy="868958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latin typeface="Gungsuh" pitchFamily="18" charset="-127"/>
                <a:ea typeface="Gungsuh" pitchFamily="18" charset="-127"/>
              </a:rPr>
              <a:t>BRITPOP</a:t>
            </a:r>
            <a:endParaRPr lang="sk-SK" dirty="0"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4" name="Zástupný symbol obsahu 3" descr="oas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268760"/>
            <a:ext cx="3127077" cy="3127077"/>
          </a:xfrm>
        </p:spPr>
      </p:pic>
      <p:pic>
        <p:nvPicPr>
          <p:cNvPr id="5" name="Obrázok 4" descr="bl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836712"/>
            <a:ext cx="4499992" cy="2206373"/>
          </a:xfrm>
          <a:prstGeom prst="rect">
            <a:avLst/>
          </a:prstGeom>
        </p:spPr>
      </p:pic>
      <p:pic>
        <p:nvPicPr>
          <p:cNvPr id="6" name="Obrázok 5" descr="pul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437112"/>
            <a:ext cx="3707904" cy="2208964"/>
          </a:xfrm>
          <a:prstGeom prst="rect">
            <a:avLst/>
          </a:prstGeom>
        </p:spPr>
      </p:pic>
      <p:pic>
        <p:nvPicPr>
          <p:cNvPr id="7" name="Obrázok 6" descr="sued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501008"/>
            <a:ext cx="4104680" cy="2850887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2483768" y="980728"/>
            <a:ext cx="89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/>
              <a:t>Oasis</a:t>
            </a:r>
            <a:endParaRPr lang="sk-SK" b="1" dirty="0"/>
          </a:p>
        </p:txBody>
      </p:sp>
      <p:sp>
        <p:nvSpPr>
          <p:cNvPr id="9" name="BlokTextu 8"/>
          <p:cNvSpPr txBox="1"/>
          <p:nvPr/>
        </p:nvSpPr>
        <p:spPr>
          <a:xfrm>
            <a:off x="6839744" y="335699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/>
              <a:t>Suede</a:t>
            </a:r>
            <a:endParaRPr lang="sk-SK" b="1" dirty="0"/>
          </a:p>
        </p:txBody>
      </p:sp>
      <p:sp>
        <p:nvSpPr>
          <p:cNvPr id="10" name="BlokTextu 9"/>
          <p:cNvSpPr txBox="1"/>
          <p:nvPr/>
        </p:nvSpPr>
        <p:spPr>
          <a:xfrm>
            <a:off x="2555776" y="443711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/>
              <a:t>Pulp</a:t>
            </a:r>
            <a:endParaRPr lang="sk-SK" b="1" dirty="0"/>
          </a:p>
        </p:txBody>
      </p:sp>
      <p:sp>
        <p:nvSpPr>
          <p:cNvPr id="11" name="BlokTextu 10"/>
          <p:cNvSpPr txBox="1"/>
          <p:nvPr/>
        </p:nvSpPr>
        <p:spPr>
          <a:xfrm>
            <a:off x="4860032" y="69269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/>
              <a:t>Blur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143000"/>
          </a:xfrm>
        </p:spPr>
        <p:txBody>
          <a:bodyPr>
            <a:normAutofit/>
          </a:bodyPr>
          <a:lstStyle/>
          <a:p>
            <a:r>
              <a:rPr lang="sk-SK" sz="3200" dirty="0" smtClean="0">
                <a:latin typeface="Gungsuh" pitchFamily="18" charset="-127"/>
                <a:ea typeface="Gungsuh" pitchFamily="18" charset="-127"/>
              </a:rPr>
              <a:t>Alternatívny rock v 21. storočí </a:t>
            </a:r>
            <a:endParaRPr lang="sk-SK" sz="3200" dirty="0"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8" name="Zástupný symbol obsahu 7" descr="foalss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764704"/>
            <a:ext cx="3960568" cy="2555205"/>
          </a:xfrm>
        </p:spPr>
      </p:pic>
      <p:pic>
        <p:nvPicPr>
          <p:cNvPr id="9" name="Obrázok 8" descr="a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573016"/>
            <a:ext cx="3960000" cy="2970000"/>
          </a:xfrm>
          <a:prstGeom prst="rect">
            <a:avLst/>
          </a:prstGeom>
        </p:spPr>
      </p:pic>
      <p:pic>
        <p:nvPicPr>
          <p:cNvPr id="10" name="Obrázok 9" descr="tame impal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3" y="764704"/>
            <a:ext cx="3846019" cy="2556000"/>
          </a:xfrm>
          <a:prstGeom prst="rect">
            <a:avLst/>
          </a:prstGeom>
        </p:spPr>
      </p:pic>
      <p:pic>
        <p:nvPicPr>
          <p:cNvPr id="11" name="Obrázok 10" descr="kais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1" y="3573016"/>
            <a:ext cx="3744416" cy="2974651"/>
          </a:xfrm>
          <a:prstGeom prst="rect">
            <a:avLst/>
          </a:prstGeom>
        </p:spPr>
      </p:pic>
      <p:sp>
        <p:nvSpPr>
          <p:cNvPr id="12" name="BlokTextu 11"/>
          <p:cNvSpPr txBox="1"/>
          <p:nvPr/>
        </p:nvSpPr>
        <p:spPr>
          <a:xfrm>
            <a:off x="0" y="476672"/>
            <a:ext cx="1187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Gungsuh" pitchFamily="18" charset="-127"/>
                <a:ea typeface="Gungsuh" pitchFamily="18" charset="-127"/>
              </a:rPr>
              <a:t>FOALS</a:t>
            </a:r>
            <a:endParaRPr lang="sk-SK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0" y="3284984"/>
            <a:ext cx="2339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Gungsuh" pitchFamily="18" charset="-127"/>
                <a:ea typeface="Gungsuh" pitchFamily="18" charset="-127"/>
              </a:rPr>
              <a:t>ARCTIC MONKEYS</a:t>
            </a:r>
            <a:endParaRPr lang="sk-SK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4499992" y="328498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Gungsuh" pitchFamily="18" charset="-127"/>
                <a:ea typeface="Gungsuh" pitchFamily="18" charset="-127"/>
              </a:rPr>
              <a:t>THE KAISER CHIEFS</a:t>
            </a:r>
            <a:endParaRPr lang="sk-SK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7092280" y="47667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Gungsuh" pitchFamily="18" charset="-127"/>
                <a:ea typeface="Gungsuh" pitchFamily="18" charset="-127"/>
              </a:rPr>
              <a:t>TAME IMPALA</a:t>
            </a:r>
            <a:endParaRPr lang="sk-SK" dirty="0"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16" name="Foals - Inhaler (Lyric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>
            <a:grayscl/>
          </a:blip>
          <a:stretch>
            <a:fillRect/>
          </a:stretch>
        </p:blipFill>
        <p:spPr>
          <a:xfrm>
            <a:off x="467544" y="8367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9109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konc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753023" y="0"/>
            <a:ext cx="9897023" cy="851144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Zdroje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hlinkClick r:id="rId3"/>
              </a:rPr>
              <a:t>http://sk.wikipedia.org/wiki/Alternat%C3%ADvny_rock</a:t>
            </a:r>
            <a:endParaRPr lang="sk-SK" dirty="0" smtClean="0"/>
          </a:p>
          <a:p>
            <a:r>
              <a:rPr lang="sk-SK" dirty="0" smtClean="0">
                <a:hlinkClick r:id="rId4"/>
              </a:rPr>
              <a:t>http://www.ohudbe.sk/interpreti/Zatial-najzaujimavejsi-hudobnici-21.-storocia-%28vol.1%29/65-new19716/</a:t>
            </a:r>
            <a:endParaRPr lang="sk-SK" dirty="0" smtClean="0"/>
          </a:p>
          <a:p>
            <a:r>
              <a:rPr lang="sk-SK" dirty="0" smtClean="0">
                <a:hlinkClick r:id="rId5"/>
              </a:rPr>
              <a:t>http://www.ahudba.sk/</a:t>
            </a:r>
            <a:endParaRPr lang="sk-SK" dirty="0" smtClean="0"/>
          </a:p>
          <a:p>
            <a:r>
              <a:rPr lang="sk-SK" dirty="0" smtClean="0">
                <a:hlinkClick r:id="rId6"/>
              </a:rPr>
              <a:t>http://www.lovemusicc.estranky.sk/clanky/rock.html</a:t>
            </a:r>
            <a:endParaRPr lang="sk-SK" dirty="0" smtClean="0"/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symbol obsahu 8" descr="konc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612576" y="-1107504"/>
            <a:ext cx="11389096" cy="979462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852936"/>
            <a:ext cx="8229600" cy="1143000"/>
          </a:xfrm>
        </p:spPr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Ďakujem za pozornosť!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ngsuh" pitchFamily="18" charset="-127"/>
              <a:ea typeface="Gungsuh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konc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753023" y="0"/>
            <a:ext cx="9897023" cy="851144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Segoe UI Light" pitchFamily="34" charset="0"/>
              </a:rPr>
              <a:t>Obsah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ngsuh" pitchFamily="18" charset="-127"/>
              <a:ea typeface="Gungsuh" pitchFamily="18" charset="-127"/>
              <a:cs typeface="Segoe UI Light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Light" pitchFamily="34" charset="0"/>
              </a:rPr>
              <a:t>Charakteristika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Light" pitchFamily="34" charset="0"/>
              </a:rPr>
              <a:t>História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Light" pitchFamily="34" charset="0"/>
              </a:rPr>
              <a:t>Popularizácia na začiatku 90. rokov 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Light" pitchFamily="34" charset="0"/>
              </a:rPr>
              <a:t>Alternatívny rock v 21. storočí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dirty="0" smtClean="0">
                <a:latin typeface="Calibri"/>
              </a:rPr>
              <a:t/>
            </a:r>
            <a:br>
              <a:rPr lang="sk-SK" dirty="0" smtClean="0">
                <a:latin typeface="Calibri"/>
              </a:rPr>
            </a:b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konc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753023" y="0"/>
            <a:ext cx="9897023" cy="851144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Segoe UI Light" pitchFamily="34" charset="0"/>
              </a:rPr>
              <a:t>Alternatívny rock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žáner rockovej hudby, ktorý vznikol na začiatku 80.rokov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zastrešuje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undergroundové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skupiny 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pozostáva zo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subžánrov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grunge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britpop,indie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rock)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korene v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punk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rocku 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odmietanie komerčnosti a stredného prúdu </a:t>
            </a:r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konc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753023" y="0"/>
            <a:ext cx="9897023" cy="851144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atin typeface="Gungsuh" pitchFamily="18" charset="-127"/>
                <a:ea typeface="Gungsuh" pitchFamily="18" charset="-127"/>
              </a:rPr>
              <a:t>História</a:t>
            </a:r>
            <a:r>
              <a:rPr lang="sk-SK" b="1" dirty="0" smtClean="0"/>
              <a:t> 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80. rokoch najmä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undergroundovým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fenoménom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finančne nenáročné nahrávky u nezávislých vydavateľstiev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americké alternatívne skupiny menej úspešné než britské alternatívne skupiny (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popovejšie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zameranie)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presadenie do rádií vďaka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DJ-om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Peel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Richard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Skinner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 descr="paisley undergroun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4509120"/>
            <a:ext cx="3528814" cy="21172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b="1" dirty="0" smtClean="0">
                <a:latin typeface="Gungsuh" pitchFamily="18" charset="-127"/>
                <a:ea typeface="Gungsuh" pitchFamily="18" charset="-127"/>
              </a:rPr>
              <a:t>Prvé americké alternatívno-rockové skupiny</a:t>
            </a:r>
            <a:endParaRPr lang="sk-SK" b="1" dirty="0"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4" name="Zástupný symbol obsahu 3" descr="rem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0" y="1772816"/>
            <a:ext cx="3401985" cy="2592288"/>
          </a:xfrm>
        </p:spPr>
      </p:pic>
      <p:pic>
        <p:nvPicPr>
          <p:cNvPr id="7" name="Obrázok 6" descr="the feeli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400568"/>
            <a:ext cx="3656893" cy="2457432"/>
          </a:xfrm>
          <a:prstGeom prst="rect">
            <a:avLst/>
          </a:prstGeom>
        </p:spPr>
      </p:pic>
      <p:pic>
        <p:nvPicPr>
          <p:cNvPr id="8" name="Obrázok 7" descr="violen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19872" y="1772816"/>
            <a:ext cx="2317980" cy="2994806"/>
          </a:xfrm>
          <a:prstGeom prst="rect">
            <a:avLst/>
          </a:prstGeom>
        </p:spPr>
      </p:pic>
      <p:pic>
        <p:nvPicPr>
          <p:cNvPr id="10" name="Obrázok 9" descr="velvet underground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96136" y="1916832"/>
            <a:ext cx="3347864" cy="2664296"/>
          </a:xfrm>
          <a:prstGeom prst="rect">
            <a:avLst/>
          </a:prstGeom>
        </p:spPr>
      </p:pic>
      <p:sp>
        <p:nvSpPr>
          <p:cNvPr id="11" name="BlokTextu 10"/>
          <p:cNvSpPr txBox="1"/>
          <p:nvPr/>
        </p:nvSpPr>
        <p:spPr>
          <a:xfrm>
            <a:off x="179512" y="443711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>
                <a:latin typeface="Harlow Solid Italic" pitchFamily="82" charset="0"/>
              </a:rPr>
              <a:t>The</a:t>
            </a:r>
            <a:r>
              <a:rPr lang="sk-SK" dirty="0" smtClean="0">
                <a:latin typeface="Harlow Solid Italic" pitchFamily="82" charset="0"/>
              </a:rPr>
              <a:t> </a:t>
            </a:r>
            <a:r>
              <a:rPr lang="sk-SK" dirty="0" err="1" smtClean="0">
                <a:latin typeface="Harlow Solid Italic" pitchFamily="82" charset="0"/>
              </a:rPr>
              <a:t>Feelies</a:t>
            </a:r>
            <a:endParaRPr lang="sk-SK" dirty="0">
              <a:latin typeface="Harlow Solid Italic" pitchFamily="82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3995936" y="472514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>
                <a:latin typeface="Harlow Solid Italic" pitchFamily="82" charset="0"/>
              </a:rPr>
              <a:t>Paisley</a:t>
            </a:r>
            <a:r>
              <a:rPr lang="sk-SK" dirty="0" smtClean="0">
                <a:latin typeface="Harlow Solid Italic" pitchFamily="82" charset="0"/>
              </a:rPr>
              <a:t> </a:t>
            </a:r>
            <a:r>
              <a:rPr lang="sk-SK" dirty="0" err="1" smtClean="0">
                <a:latin typeface="Harlow Solid Italic" pitchFamily="82" charset="0"/>
              </a:rPr>
              <a:t>Underground</a:t>
            </a:r>
            <a:endParaRPr lang="sk-SK" dirty="0">
              <a:latin typeface="Harlow Solid Italic" pitchFamily="82" charset="0"/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6623720" y="184482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>
                <a:latin typeface="Harlow Solid Italic" pitchFamily="82" charset="0"/>
              </a:rPr>
              <a:t>Velvet</a:t>
            </a:r>
            <a:r>
              <a:rPr lang="sk-SK" dirty="0" smtClean="0">
                <a:latin typeface="Harlow Solid Italic" pitchFamily="82" charset="0"/>
              </a:rPr>
              <a:t> </a:t>
            </a:r>
            <a:r>
              <a:rPr lang="sk-SK" dirty="0" err="1" smtClean="0">
                <a:latin typeface="Harlow Solid Italic" pitchFamily="82" charset="0"/>
              </a:rPr>
              <a:t>Underground</a:t>
            </a:r>
            <a:endParaRPr lang="sk-SK" dirty="0">
              <a:latin typeface="Harlow Solid Italic" pitchFamily="82" charset="0"/>
            </a:endParaRPr>
          </a:p>
        </p:txBody>
      </p:sp>
      <p:pic>
        <p:nvPicPr>
          <p:cNvPr id="14" name="Obrázok 13" descr="husker du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94206" y="4581128"/>
            <a:ext cx="2949794" cy="2276872"/>
          </a:xfrm>
          <a:prstGeom prst="rect">
            <a:avLst/>
          </a:prstGeom>
        </p:spPr>
      </p:pic>
      <p:pic>
        <p:nvPicPr>
          <p:cNvPr id="15" name="R.E.M. - Shaking Through (Murmur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>
            <a:grayscl/>
          </a:blip>
          <a:stretch>
            <a:fillRect/>
          </a:stretch>
        </p:blipFill>
        <p:spPr>
          <a:xfrm>
            <a:off x="0" y="1844824"/>
            <a:ext cx="304800" cy="304800"/>
          </a:xfrm>
          <a:prstGeom prst="rect">
            <a:avLst/>
          </a:prstGeom>
        </p:spPr>
      </p:pic>
      <p:pic>
        <p:nvPicPr>
          <p:cNvPr id="16" name="HÃ¼sker DÃ¼ - Makes No Sense At All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 cstate="print">
            <a:grayscl/>
          </a:blip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they might be a gia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404664"/>
            <a:ext cx="3229819" cy="3229819"/>
          </a:xfrm>
        </p:spPr>
      </p:pic>
      <p:pic>
        <p:nvPicPr>
          <p:cNvPr id="5" name="Obrázok 4" descr="pixi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501008"/>
            <a:ext cx="3779912" cy="2834934"/>
          </a:xfrm>
          <a:prstGeom prst="rect">
            <a:avLst/>
          </a:prstGeom>
        </p:spPr>
      </p:pic>
      <p:pic>
        <p:nvPicPr>
          <p:cNvPr id="6" name="Obrázok 5" descr="sonic youth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573016"/>
            <a:ext cx="4302008" cy="2730616"/>
          </a:xfrm>
          <a:prstGeom prst="rect">
            <a:avLst/>
          </a:prstGeom>
        </p:spPr>
      </p:pic>
      <p:pic>
        <p:nvPicPr>
          <p:cNvPr id="9" name="Obrázok 8" descr="jane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5936" y="548680"/>
            <a:ext cx="4016649" cy="3018160"/>
          </a:xfrm>
          <a:prstGeom prst="rect">
            <a:avLst/>
          </a:prstGeom>
        </p:spPr>
      </p:pic>
      <p:sp>
        <p:nvSpPr>
          <p:cNvPr id="10" name="BlokTextu 9"/>
          <p:cNvSpPr txBox="1"/>
          <p:nvPr/>
        </p:nvSpPr>
        <p:spPr>
          <a:xfrm>
            <a:off x="611560" y="0"/>
            <a:ext cx="3347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err="1" smtClean="0">
                <a:latin typeface="Harlow Solid Italic" pitchFamily="82" charset="0"/>
              </a:rPr>
              <a:t>They</a:t>
            </a:r>
            <a:r>
              <a:rPr lang="sk-SK" sz="2000" dirty="0" smtClean="0">
                <a:latin typeface="Harlow Solid Italic" pitchFamily="82" charset="0"/>
              </a:rPr>
              <a:t> </a:t>
            </a:r>
            <a:r>
              <a:rPr lang="sk-SK" sz="2000" dirty="0" err="1" smtClean="0">
                <a:latin typeface="Harlow Solid Italic" pitchFamily="82" charset="0"/>
              </a:rPr>
              <a:t>Might</a:t>
            </a:r>
            <a:r>
              <a:rPr lang="sk-SK" sz="2000" dirty="0" smtClean="0">
                <a:latin typeface="Harlow Solid Italic" pitchFamily="82" charset="0"/>
              </a:rPr>
              <a:t> </a:t>
            </a:r>
            <a:r>
              <a:rPr lang="sk-SK" sz="2000" dirty="0" err="1" smtClean="0">
                <a:latin typeface="Harlow Solid Italic" pitchFamily="82" charset="0"/>
              </a:rPr>
              <a:t>Be</a:t>
            </a:r>
            <a:r>
              <a:rPr lang="sk-SK" sz="2000" dirty="0" smtClean="0">
                <a:latin typeface="Harlow Solid Italic" pitchFamily="82" charset="0"/>
              </a:rPr>
              <a:t> </a:t>
            </a:r>
            <a:r>
              <a:rPr lang="sk-SK" sz="2000" dirty="0" err="1" smtClean="0">
                <a:latin typeface="Harlow Solid Italic" pitchFamily="82" charset="0"/>
              </a:rPr>
              <a:t>Giants</a:t>
            </a:r>
            <a:endParaRPr lang="sk-SK" sz="2000" dirty="0">
              <a:latin typeface="Harlow Solid Italic" pitchFamily="82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4644008" y="3645024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err="1" smtClean="0">
                <a:latin typeface="Harlow Solid Italic" pitchFamily="82" charset="0"/>
              </a:rPr>
              <a:t>Pixies</a:t>
            </a:r>
            <a:endParaRPr lang="sk-SK" sz="2000" b="1" dirty="0">
              <a:latin typeface="Harlow Solid Italic" pitchFamily="82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323528" y="37170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err="1" smtClean="0">
                <a:latin typeface="Harlow Solid Italic" pitchFamily="82" charset="0"/>
              </a:rPr>
              <a:t>Sonic</a:t>
            </a:r>
            <a:r>
              <a:rPr lang="sk-SK" sz="2000" b="1" dirty="0" smtClean="0">
                <a:latin typeface="Harlow Solid Italic" pitchFamily="82" charset="0"/>
              </a:rPr>
              <a:t> </a:t>
            </a:r>
            <a:r>
              <a:rPr lang="sk-SK" sz="2000" b="1" dirty="0" err="1" smtClean="0">
                <a:latin typeface="Harlow Solid Italic" pitchFamily="82" charset="0"/>
              </a:rPr>
              <a:t>Youth</a:t>
            </a:r>
            <a:endParaRPr lang="sk-SK" sz="2000" b="1" dirty="0">
              <a:latin typeface="Harlow Solid Italic" pitchFamily="82" charset="0"/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4860032" y="548680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err="1" smtClean="0">
                <a:latin typeface="Harlow Solid Italic" pitchFamily="82" charset="0"/>
              </a:rPr>
              <a:t>Jane's</a:t>
            </a:r>
            <a:r>
              <a:rPr lang="sk-SK" sz="2000" b="1" dirty="0" smtClean="0">
                <a:latin typeface="Harlow Solid Italic" pitchFamily="82" charset="0"/>
              </a:rPr>
              <a:t> </a:t>
            </a:r>
            <a:r>
              <a:rPr lang="sk-SK" sz="2000" b="1" dirty="0" err="1" smtClean="0">
                <a:latin typeface="Harlow Solid Italic" pitchFamily="82" charset="0"/>
              </a:rPr>
              <a:t>Addiction</a:t>
            </a:r>
            <a:endParaRPr lang="sk-SK" sz="2000" b="1" dirty="0">
              <a:latin typeface="Harlow Solid Itali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>
                <a:latin typeface="Gungsuh" pitchFamily="18" charset="-127"/>
                <a:ea typeface="Gungsuh" pitchFamily="18" charset="-127"/>
              </a:rPr>
              <a:t>Prvé britské </a:t>
            </a:r>
            <a:br>
              <a:rPr lang="sk-SK" b="1" dirty="0" smtClean="0">
                <a:latin typeface="Gungsuh" pitchFamily="18" charset="-127"/>
                <a:ea typeface="Gungsuh" pitchFamily="18" charset="-127"/>
              </a:rPr>
            </a:br>
            <a:r>
              <a:rPr lang="sk-SK" b="1" dirty="0" smtClean="0">
                <a:latin typeface="Gungsuh" pitchFamily="18" charset="-127"/>
                <a:ea typeface="Gungsuh" pitchFamily="18" charset="-127"/>
              </a:rPr>
              <a:t>alternatívno-rockové skupiny</a:t>
            </a:r>
            <a:endParaRPr lang="sk-SK" dirty="0"/>
          </a:p>
        </p:txBody>
      </p:sp>
      <p:pic>
        <p:nvPicPr>
          <p:cNvPr id="4" name="Zástupný symbol obsahu 3" descr="bauhau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700808"/>
            <a:ext cx="3923928" cy="2587394"/>
          </a:xfrm>
        </p:spPr>
      </p:pic>
      <p:pic>
        <p:nvPicPr>
          <p:cNvPr id="6" name="Obrázok 5" descr="thesmith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1916832"/>
            <a:ext cx="4832085" cy="3624064"/>
          </a:xfrm>
          <a:prstGeom prst="rect">
            <a:avLst/>
          </a:prstGeom>
        </p:spPr>
      </p:pic>
      <p:pic>
        <p:nvPicPr>
          <p:cNvPr id="5" name="Obrázok 4" descr="the cu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247269"/>
            <a:ext cx="3896496" cy="2610731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539552" y="1412776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err="1" smtClean="0">
                <a:latin typeface="Harlow Solid Italic" pitchFamily="82" charset="0"/>
              </a:rPr>
              <a:t>Bauhaus</a:t>
            </a:r>
            <a:endParaRPr lang="sk-SK" sz="2000" b="1" dirty="0">
              <a:latin typeface="Harlow Solid Italic" pitchFamily="82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179512" y="4293096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err="1" smtClean="0">
                <a:latin typeface="Harlow Solid Italic" pitchFamily="82" charset="0"/>
              </a:rPr>
              <a:t>The</a:t>
            </a:r>
            <a:r>
              <a:rPr lang="sk-SK" sz="2000" dirty="0" smtClean="0">
                <a:latin typeface="Harlow Solid Italic" pitchFamily="82" charset="0"/>
              </a:rPr>
              <a:t> </a:t>
            </a:r>
            <a:r>
              <a:rPr lang="sk-SK" sz="2000" dirty="0" err="1" smtClean="0">
                <a:latin typeface="Harlow Solid Italic" pitchFamily="82" charset="0"/>
              </a:rPr>
              <a:t>Cure</a:t>
            </a:r>
            <a:endParaRPr lang="sk-SK" sz="2000" dirty="0">
              <a:latin typeface="Harlow Solid Italic" pitchFamily="82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6588224" y="1772816"/>
            <a:ext cx="180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err="1" smtClean="0">
                <a:latin typeface="Harlow Solid Italic" pitchFamily="82" charset="0"/>
              </a:rPr>
              <a:t>The</a:t>
            </a:r>
            <a:r>
              <a:rPr lang="sk-SK" sz="3200" dirty="0" smtClean="0">
                <a:latin typeface="Harlow Solid Italic" pitchFamily="82" charset="0"/>
              </a:rPr>
              <a:t> </a:t>
            </a:r>
            <a:r>
              <a:rPr lang="sk-SK" sz="3200" dirty="0" err="1" smtClean="0">
                <a:latin typeface="Harlow Solid Italic" pitchFamily="82" charset="0"/>
              </a:rPr>
              <a:t>Smiths</a:t>
            </a:r>
            <a:endParaRPr lang="sk-SK" sz="3200" dirty="0">
              <a:latin typeface="Harlow Solid Italic" pitchFamily="82" charset="0"/>
            </a:endParaRPr>
          </a:p>
        </p:txBody>
      </p:sp>
      <p:pic>
        <p:nvPicPr>
          <p:cNvPr id="11" name="The Queen Is Dead by The Smith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>
            <a:grayscl/>
          </a:blip>
          <a:stretch>
            <a:fillRect/>
          </a:stretch>
        </p:blipFill>
        <p:spPr>
          <a:xfrm>
            <a:off x="4067944" y="515719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8354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sou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260648"/>
            <a:ext cx="2858648" cy="3678885"/>
          </a:xfrm>
        </p:spPr>
      </p:pic>
      <p:pic>
        <p:nvPicPr>
          <p:cNvPr id="6" name="Obrázok 5" descr="new or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005064"/>
            <a:ext cx="4101324" cy="2509828"/>
          </a:xfrm>
          <a:prstGeom prst="rect">
            <a:avLst/>
          </a:prstGeom>
        </p:spPr>
      </p:pic>
      <p:pic>
        <p:nvPicPr>
          <p:cNvPr id="7" name="Obrázok 6" descr="the stone ros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404664"/>
            <a:ext cx="4572000" cy="2926080"/>
          </a:xfrm>
          <a:prstGeom prst="rect">
            <a:avLst/>
          </a:prstGeom>
        </p:spPr>
      </p:pic>
      <p:pic>
        <p:nvPicPr>
          <p:cNvPr id="10" name="Obrázok 9" descr="happ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3501008"/>
            <a:ext cx="4028771" cy="3047690"/>
          </a:xfrm>
          <a:prstGeom prst="rect">
            <a:avLst/>
          </a:prstGeom>
        </p:spPr>
      </p:pic>
      <p:sp>
        <p:nvSpPr>
          <p:cNvPr id="11" name="BlokTextu 10"/>
          <p:cNvSpPr txBox="1"/>
          <p:nvPr/>
        </p:nvSpPr>
        <p:spPr>
          <a:xfrm>
            <a:off x="0" y="4005064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latin typeface="Harlow Solid Italic" pitchFamily="82" charset="0"/>
              </a:rPr>
              <a:t>New </a:t>
            </a:r>
            <a:r>
              <a:rPr lang="sk-SK" sz="2000" b="1" dirty="0" err="1" smtClean="0">
                <a:latin typeface="Harlow Solid Italic" pitchFamily="82" charset="0"/>
              </a:rPr>
              <a:t>Order</a:t>
            </a:r>
            <a:endParaRPr lang="sk-SK" sz="2000" b="1" dirty="0">
              <a:latin typeface="Harlow Solid Italic" pitchFamily="82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4355976" y="3429000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latin typeface="Harlow Solid Italic" pitchFamily="82" charset="0"/>
              </a:rPr>
              <a:t>Happy </a:t>
            </a:r>
            <a:r>
              <a:rPr lang="sk-SK" sz="2000" b="1" dirty="0" err="1" smtClean="0">
                <a:latin typeface="Harlow Solid Italic" pitchFamily="82" charset="0"/>
              </a:rPr>
              <a:t>Mondays</a:t>
            </a:r>
            <a:endParaRPr lang="sk-SK" sz="2000" b="1" dirty="0">
              <a:latin typeface="Harlow Solid Itali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latin typeface="Gungsuh" pitchFamily="18" charset="-127"/>
                <a:ea typeface="Gungsuh" pitchFamily="18" charset="-127"/>
              </a:rPr>
              <a:t>Popularizácia na začiatku 90. rokov </a:t>
            </a:r>
            <a:endParaRPr lang="sk-SK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k-SK" dirty="0" smtClean="0"/>
          </a:p>
          <a:p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-180528" y="908720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dirty="0" smtClean="0">
                <a:latin typeface="Gungsuh" pitchFamily="18" charset="-127"/>
                <a:ea typeface="Gungsuh" pitchFamily="18" charset="-127"/>
              </a:rPr>
              <a:t>GRUNGE</a:t>
            </a:r>
            <a:endParaRPr lang="sk-SK" sz="3200" dirty="0"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5" name="Obrázok 4" descr="mudhone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916832"/>
            <a:ext cx="2304000" cy="1800000"/>
          </a:xfrm>
          <a:prstGeom prst="rect">
            <a:avLst/>
          </a:prstGeom>
        </p:spPr>
      </p:pic>
      <p:pic>
        <p:nvPicPr>
          <p:cNvPr id="6" name="Obrázok 5" descr="nirva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3933056"/>
            <a:ext cx="3557776" cy="2665155"/>
          </a:xfrm>
          <a:prstGeom prst="rect">
            <a:avLst/>
          </a:prstGeom>
        </p:spPr>
      </p:pic>
      <p:pic>
        <p:nvPicPr>
          <p:cNvPr id="7" name="Obrázok 6" descr="alic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1988840"/>
            <a:ext cx="2721600" cy="1800443"/>
          </a:xfrm>
          <a:prstGeom prst="rect">
            <a:avLst/>
          </a:prstGeom>
        </p:spPr>
      </p:pic>
      <p:pic>
        <p:nvPicPr>
          <p:cNvPr id="8" name="Obrázok 7" descr="pearl ja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3848" y="1988840"/>
            <a:ext cx="2721232" cy="1800200"/>
          </a:xfrm>
          <a:prstGeom prst="rect">
            <a:avLst/>
          </a:prstGeom>
        </p:spPr>
      </p:pic>
      <p:pic>
        <p:nvPicPr>
          <p:cNvPr id="9" name="Obrázok 8" descr="soundgarde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64088" y="3933056"/>
            <a:ext cx="3491880" cy="2618910"/>
          </a:xfrm>
          <a:prstGeom prst="rect">
            <a:avLst/>
          </a:prstGeom>
        </p:spPr>
      </p:pic>
      <p:sp>
        <p:nvSpPr>
          <p:cNvPr id="10" name="BlokTextu 9"/>
          <p:cNvSpPr txBox="1"/>
          <p:nvPr/>
        </p:nvSpPr>
        <p:spPr>
          <a:xfrm>
            <a:off x="323528" y="155679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>
                <a:latin typeface="Calibri" pitchFamily="34" charset="0"/>
              </a:rPr>
              <a:t>Mudhoney</a:t>
            </a:r>
            <a:endParaRPr lang="sk-SK" b="1" dirty="0">
              <a:latin typeface="Calibri" pitchFamily="34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467544" y="407707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>
                <a:latin typeface="+mj-lt"/>
                <a:cs typeface="Arial" pitchFamily="34" charset="0"/>
              </a:rPr>
              <a:t>Nirvana</a:t>
            </a:r>
            <a:endParaRPr lang="sk-SK" b="1" dirty="0">
              <a:latin typeface="+mj-lt"/>
              <a:cs typeface="Arial" pitchFamily="34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6228184" y="162880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latin typeface="+mj-lt"/>
                <a:cs typeface="Arial" pitchFamily="34" charset="0"/>
              </a:rPr>
              <a:t>Alice in </a:t>
            </a:r>
            <a:r>
              <a:rPr lang="sk-SK" b="1" dirty="0" err="1" smtClean="0">
                <a:latin typeface="+mj-lt"/>
                <a:cs typeface="Arial" pitchFamily="34" charset="0"/>
              </a:rPr>
              <a:t>chains</a:t>
            </a:r>
            <a:r>
              <a:rPr lang="sk-SK" b="1" dirty="0" smtClean="0">
                <a:latin typeface="+mj-lt"/>
                <a:cs typeface="Arial" pitchFamily="34" charset="0"/>
              </a:rPr>
              <a:t> </a:t>
            </a:r>
            <a:endParaRPr lang="sk-SK" b="1" dirty="0">
              <a:latin typeface="+mj-lt"/>
              <a:cs typeface="Arial" pitchFamily="34" charset="0"/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3275856" y="155679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latin typeface="+mj-lt"/>
                <a:cs typeface="Arial" pitchFamily="34" charset="0"/>
              </a:rPr>
              <a:t>Pearl </a:t>
            </a:r>
            <a:r>
              <a:rPr lang="sk-SK" b="1" dirty="0" err="1" smtClean="0">
                <a:latin typeface="+mj-lt"/>
                <a:cs typeface="Arial" pitchFamily="34" charset="0"/>
              </a:rPr>
              <a:t>Jam</a:t>
            </a:r>
            <a:r>
              <a:rPr lang="sk-SK" b="1" dirty="0" smtClean="0">
                <a:latin typeface="+mj-lt"/>
                <a:cs typeface="Arial" pitchFamily="34" charset="0"/>
              </a:rPr>
              <a:t> </a:t>
            </a:r>
            <a:endParaRPr lang="sk-SK" b="1" dirty="0">
              <a:latin typeface="+mj-lt"/>
              <a:cs typeface="Arial" pitchFamily="34" charset="0"/>
            </a:endParaRPr>
          </a:p>
        </p:txBody>
      </p:sp>
      <p:pic>
        <p:nvPicPr>
          <p:cNvPr id="14" name="Nirvana - Smells Like Teen Spiri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>
            <a:grayscl/>
          </a:blip>
          <a:stretch>
            <a:fillRect/>
          </a:stretch>
        </p:blipFill>
        <p:spPr>
          <a:xfrm>
            <a:off x="1691680" y="42210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3949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177</Words>
  <Application>Microsoft Office PowerPoint</Application>
  <PresentationFormat>Prezentácia na obrazovke (4:3)</PresentationFormat>
  <Paragraphs>55</Paragraphs>
  <Slides>13</Slides>
  <Notes>0</Notes>
  <HiddenSlides>0</HiddenSlides>
  <MMClips>5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Motív Office</vt:lpstr>
      <vt:lpstr>Alternatívny rock </vt:lpstr>
      <vt:lpstr>Obsah</vt:lpstr>
      <vt:lpstr>Alternatívny rock</vt:lpstr>
      <vt:lpstr>História </vt:lpstr>
      <vt:lpstr>Prvé americké alternatívno-rockové skupiny</vt:lpstr>
      <vt:lpstr>Snímka 6</vt:lpstr>
      <vt:lpstr>Prvé britské  alternatívno-rockové skupiny</vt:lpstr>
      <vt:lpstr>Snímka 8</vt:lpstr>
      <vt:lpstr>Popularizácia na začiatku 90. rokov </vt:lpstr>
      <vt:lpstr>BRITPOP</vt:lpstr>
      <vt:lpstr>Alternatívny rock v 21. storočí </vt:lpstr>
      <vt:lpstr>Zdroje</vt:lpstr>
      <vt:lpstr>Ďakujem za pozornosť!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Alternatívny rock</dc:title>
  <dc:creator>Tatiana Bučková</dc:creator>
  <cp:lastModifiedBy>Tatiana Bučková</cp:lastModifiedBy>
  <cp:revision>40</cp:revision>
  <dcterms:created xsi:type="dcterms:W3CDTF">2015-04-15T16:16:29Z</dcterms:created>
  <dcterms:modified xsi:type="dcterms:W3CDTF">2015-04-23T18:13:44Z</dcterms:modified>
</cp:coreProperties>
</file>