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65591" autoAdjust="0"/>
  </p:normalViewPr>
  <p:slideViewPr>
    <p:cSldViewPr>
      <p:cViewPr varScale="1">
        <p:scale>
          <a:sx n="46" d="100"/>
          <a:sy n="4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8FAA-2F1E-40A5-9D99-12ECCAA8E0B7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53C42-C9B0-4D56-BC93-E9172DA4FE8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Patrí medzi najvýznamnejšie európske vedecké osobnosti 19.storočia,</a:t>
            </a:r>
            <a:r>
              <a:rPr lang="sk-SK" baseline="0" dirty="0" smtClean="0"/>
              <a:t> p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okladá sa za zakladateľa modernej 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optiky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sk-SK" dirty="0" smtClean="0"/>
              <a:t> Narodil sa 6.01.1807</a:t>
            </a:r>
            <a:r>
              <a:rPr lang="sk-SK" baseline="0" dirty="0" smtClean="0"/>
              <a:t> v Spišskej Belej. Základné vzdelanie získal v Kežmarku, potom študoval na lýceu v Košiciach, Univerzite v </a:t>
            </a:r>
            <a:r>
              <a:rPr lang="sk-SK" baseline="0" dirty="0" err="1" smtClean="0"/>
              <a:t>Pešti</a:t>
            </a:r>
            <a:r>
              <a:rPr lang="sk-SK" baseline="0" dirty="0" smtClean="0"/>
              <a:t> (odborný asistent na katedre fyziky), získal titul inžiniera a tiež na Univerzite v </a:t>
            </a:r>
            <a:r>
              <a:rPr lang="sk-SK" baseline="0" dirty="0" err="1" smtClean="0"/>
              <a:t>Pešti</a:t>
            </a:r>
            <a:r>
              <a:rPr lang="sk-SK" baseline="0" dirty="0" smtClean="0"/>
              <a:t> obhájil doktorát. V roku 1837 bol menovaný za profesora vyššej matematiky, ktorú 40 rokov prednášal na Viedenskej univerzite.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Žil vo Viedni v ústraní,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budove opusteného kláštora na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Kahlenbergu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ktorú si po príchode do Viedne prenajal. V roku 1859 sa však neznámi zlodeji vlámali do jeho sídla a zničili jeho rukopisy, výsledky mnohoročných optických výskumov, ktoré sklamaný autor už na veľkú škodu vedy nikdy nedal dohromady.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Zomrel vo Viedni (19.9.1891), kde je pochovaný na tamojšom Ústrednom cintoríne.</a:t>
            </a:r>
            <a:b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rámci fyziky venoval osobitnú pozornosť najmä optike, kde sú najvýznamnejšie jeho výpočty fotografických objektívov,  bol mimoriadne zručný brusič skla 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jemnomechanik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 akustike sa zaoberal kmitaním strún, diferenciálnymi rovnicami kmitania strún, matematickou teóriou hudobných nástrojov. Vynikal aj v balistike (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odbor</a:t>
            </a:r>
            <a:r>
              <a:rPr lang="sk-SK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mechaniky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ktorý sa zaoberá pohybom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striel,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to náuka o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pohybe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striel a rakiet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analytickej mechanike. Vďaka týmto poznatkom vypracoval projekty plavebného kanálu okolo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Pešti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ktorý mal chrániť mesto pred povodňami.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Fotografická optika vo svojom historickom vývoji síce postúpila už oveľa ďalej, ale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objektívy sa dodnes požívajú v iných optických prístrojoch v astronómii, kinematografii, v meracej technike a ďalších. Svojim novým objektívom dokázal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radikálne znížiť čas expozície. Expozícia (celkové množstvo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svetla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ktoré je na expozíciu potrebné), vo vtedajšej dobe využívaných,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dagerotypických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aparátoch, trvala 20 - 30 minút na slnečnom svetle. S týmto nemalým problémom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dagerotypie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 oboznámil počas študijnej cesty vo Francúzsku. K jeho riešeniu pristúpil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matematizáciou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problému a teoretickými výpočtami.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vraj posadil 200 študentov matematiky a každému dal čiastkovú výpočtovú úlohu. Samozrejme, tieto čiastkové výpočty samotný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neskôr prepočítal. „Zrodil“ sa výpočet pre svetelný objektív.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neváhal a dal sa do brúsenia šošoviek a ich skladania podľa výpočtov. Vo Viedni dodnes existuje drevená komora na ktorej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svoje optické produkty skúšal. Predpokladá sa, že komoru aj vlastnoručne vyrobil.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zhotovil portrétny objektív a nasledoval aj krajinársky objektív o ktorý sa neskôr zaujímalo aj vojsko. Zvýšenie svetelnosti objektívov 16 násobne oproti pôvodným jednoduchým šošovkám významne prispelo k tomu, že sa mohla fotografia začať využívať v oveľa  širšom meradle a  mohli sa začať vyvíjať ďalšie nutné materiály a prostriedky pre výrobu fotografie.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Na skonštruovaní začal pracovať v roku 1839 a do jari roku 1840 vypočítal konštrukciu prvého fotografického objektívu s ohniskovou vzdialenosťou 15 cm, priemer objektívu 3,8cm a na tie časy mal vysokú svetelnosť 1:3,5 so zorným poľom 20 stupňov.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vypočítal polomery krivosti týchto šošoviek,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hrúbky týchto šošoviek a index lomu podľa druhov skla. Objektív sa zachoval v Technickom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môzeu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 Viedni. Tým sa skrátila expozičná doba z dlhých minút na 45 sekúnd. Svojou svetelnosťou bol objektív neprekonaný 60 rokov.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 a úprava chemických zložiek prispeli k zníženiu času expozície (z minút na sekundy) a umožnili fotografovať nezávisle od aktuálneho počasia. Tieto vynálezy umožnili sťahovanie fotografov zo záhrad a terás do ateliéru. Neskôr zhotovil aj krajinársky objektív.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Lícna strana: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líci mince uprostred mincového poľa je zobrazený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dagerotypický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prístroj s objektívom vyrobeným podľa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Petzvalových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výpočtov a v pozadí schéma optickej sústavy objektívu. Názov štátu SLOVENSKÁ REPUBLIKA je v opise pri hornom okraji mince a vpravo pri jej spodnom okraji je letopočet razby 2007. Vpravo od statívu fotografického prístroja sa nachádza štátny znak, vľavo nominálna hodnota mince 200 Sk. Značka Mincovne Kremnica a štylizované iniciálky autora výtvarného návrhu Karola Lička sú umiestnené nad letopočtom razby.</a:t>
            </a:r>
          </a:p>
          <a:p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Rubová strana: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rube mince je zobrazený portrét Jozefa Maximiliána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časťou schémy objektívu, v ktorej je umiestený matematický vzorec. Pri hornom okraji mince sú mená a priezvisko JOZEF MAXIMILIÁN PETZVAL a pri spodnom okraji sú letopočty jeho narodenia a úmrtia 1807 – 1891.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Múzeum </a:t>
            </a:r>
            <a:r>
              <a:rPr lang="sk-SK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J.M.Petzvala</a:t>
            </a:r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Spišskej Belej</a:t>
            </a:r>
          </a:p>
          <a:p>
            <a:pPr fontAlgn="base"/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Múzeum sa nachádza v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neskororenesančnej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budove školy, pôvodne sa jednalo o prízemnú budovu s  nadstavbou urobenou v 18. storočí.    </a:t>
            </a:r>
          </a:p>
          <a:p>
            <a:pPr fontAlgn="base"/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múzeu sú inštalované životopisné údaje o J. M.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prehľadom vývoja optického zobrazovania až po prvú snímku, ktorá bola v 19. storočí nazvaná fotografiou.</a:t>
            </a:r>
          </a:p>
          <a:p>
            <a:pPr fontAlgn="base"/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Zachované sú aj fotokópie výpočtu najslávnejšieho objektívu, vzácny celokovový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dagerotypický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prístroj s 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Petzvalovým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objektívom, nákres objektívu s veľkou svetelnosťou pre kinematografické premietanie, maketa prístroja s jeho optikou a rôzne modifikácie pôvodných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Petzvalových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objektívov, postup výroby dvojakého ďalekohľadu.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Slávny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Pezvalov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objektív, ktorý vznikol vďaka slovenskému fyzikovi Jozefovi Maximiliánovi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zažíva po viac ako 170 rokoch renesanciu. Rakúsky projekt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Lomography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 dal za cieľ objektív zrekonštruovať podľa pôvodného patentom chráneného návrhu z 19. storočia a ponúknuť ho profesionálnym fotografom. Dnes slávi svoj úspech.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Tvorcovia projektu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Lomography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 dali za cieľ vyzbierať minimálne 100-tisíc dolárov na oprášenie zašlej slávy objektívu, ktorý formoval svet fotografie v 19., 20. ale aj 21. storočí.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Petvzalov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 však vzbudil nevídaný záujem verejnosti, ktorá do projektu investovala takmer 1,4 milióna dolárov. Objektívy si vďaka tomu mohlo prvých tisíc záujemcov vyskúšať už v decembri minulého roka. Na trhu však bude objektív oficiálne dostupný až v júni 2014 s cenou 499 eur.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Tvorcom “reštaurovaného” objektívu trvalo niekoľko mesiacov, kým doladili niektoré detaily vrátane takzvaného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bokeh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efektu, ktorý vytvára efektné rozmazanie objektov mimo roviny ostrosti, napríklad v pozadí.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Bokeh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efekt je jednou z vlastností, ktoré robia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 špecifickým. Vo výsledku tak majú fotografie veľmi dobru sýtosť, vysoký kontrast a minimálnu hĺbku ostrosti. Vysoké má byť tiež rozlíšenie u snímaného objektu a na fotografiách sa objavuje aj efekt zvaný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vinetácia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pri ktorom sú snímky na okrajoch tmavšie. Vďaka vylepšeným optickým členom má mať objektív svetelnosť až na úrovni f/2.2 s ohniskovou vzdialenosťou 85 milimetrov.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súčasnosti sú objektívy konštruované tak, aby s ich pomocou bolo možné zhotoviť snímku ostrú na celej ploche. “Úlohou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Petzvalovho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objektívu je vytvoriť presne opačný efekt. Fotografie sú tak veľmi ostré v mieste zaostrenia a mimo neho je zreteľné rozostrenie 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vinetácia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ktorá len upriami pozornosť diváka na zaostrený objekt,” dopĺňajú tvorcovia z 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Lomography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Svojim spôsobom netypický je aj systém použitých clôn, ktoré nepozostávajú z mechanických lamiel ale z takzvaného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Waterhouse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systému. Systém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Waterhouse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umožňuje zmenu clony výmenou špeciálnych membrán. Tých výrobca ponúkne v balení hneď niekoľko pre clony F/2.2, F/4, F/5.6, F8, F11 a F16.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https://www.flickr.com/groups/868027@N25/pool/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53C42-C9B0-4D56-BC93-E9172DA4FE87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4337E-0EA6-4C6B-9ED2-DF5E37C91F4A}" type="datetimeFigureOut">
              <a:rPr lang="sk-SK" smtClean="0"/>
              <a:pPr/>
              <a:t>13.1.2015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A56B-6872-4F2E-9599-6FC226A26D9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hoto.sk/fotoscena/historia/jozef-maximilian-petzva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Petzval%C5%AFv_objektiv" TargetMode="External"/><Relationship Id="rId4" Type="http://schemas.openxmlformats.org/officeDocument/2006/relationships/hyperlink" Target="http://vat.pravda.sk/obraz-a-zvuk/clanok/315250-americania-vratili-petzvalovmu-objektivu-zaslu-slav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7200" b="1" dirty="0" smtClean="0">
                <a:latin typeface="Edwardian Script ITC" pitchFamily="66" charset="0"/>
              </a:rPr>
              <a:t>Jozef Maximilián </a:t>
            </a:r>
            <a:r>
              <a:rPr lang="sk-SK" sz="7200" b="1" dirty="0" err="1" smtClean="0">
                <a:latin typeface="Edwardian Script ITC" pitchFamily="66" charset="0"/>
              </a:rPr>
              <a:t>Petzval</a:t>
            </a:r>
            <a:endParaRPr lang="sk-SK" sz="7200" b="1" dirty="0">
              <a:latin typeface="Edwardian Script ITC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39952" y="5105400"/>
            <a:ext cx="6400800" cy="1752600"/>
          </a:xfrm>
        </p:spPr>
        <p:txBody>
          <a:bodyPr/>
          <a:lstStyle/>
          <a:p>
            <a:r>
              <a:rPr lang="sk-SK" dirty="0" smtClean="0"/>
              <a:t>Tatiana </a:t>
            </a:r>
            <a:r>
              <a:rPr lang="sk-SK" dirty="0" err="1" smtClean="0"/>
              <a:t>Bučková</a:t>
            </a:r>
            <a:r>
              <a:rPr lang="sk-SK" dirty="0" smtClean="0"/>
              <a:t> </a:t>
            </a:r>
          </a:p>
          <a:p>
            <a:r>
              <a:rPr lang="sk-SK" dirty="0" smtClean="0"/>
              <a:t>III.D</a:t>
            </a:r>
            <a:endParaRPr lang="sk-SK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2636912"/>
            <a:ext cx="8363272" cy="34892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6000" dirty="0" smtClean="0"/>
              <a:t>Ďakujem za pozornosť!</a:t>
            </a:r>
            <a:endParaRPr lang="sk-SK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Prof. Dr. Ing. Jozef Maximilián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Petzval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 </a:t>
            </a:r>
          </a:p>
        </p:txBody>
      </p:sp>
      <p:pic>
        <p:nvPicPr>
          <p:cNvPr id="5" name="Zástupný symbol obsahu 4" descr="Jozef-Maximilian-Petzv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844824"/>
            <a:ext cx="4248472" cy="3329883"/>
          </a:xfrm>
        </p:spPr>
      </p:pic>
      <p:sp>
        <p:nvSpPr>
          <p:cNvPr id="6" name="Obdĺžnik 5"/>
          <p:cNvSpPr/>
          <p:nvPr/>
        </p:nvSpPr>
        <p:spPr>
          <a:xfrm>
            <a:off x="4644008" y="1988840"/>
            <a:ext cx="44999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/>
              <a:t>*06.01.1807 Spišská Bela †19.09.1981 Viedeň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štúdium: Kežmarok, Košice, </a:t>
            </a:r>
            <a:r>
              <a:rPr lang="sk-SK" sz="3200" dirty="0" err="1" smtClean="0"/>
              <a:t>Pešť</a:t>
            </a:r>
            <a:endParaRPr lang="sk-SK" sz="3200" dirty="0" smtClean="0"/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slovenský fyzik, matematik a vynálezca 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zakladateľ modernej optiky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prvy foto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060848"/>
            <a:ext cx="3844800" cy="1634938"/>
          </a:xfrm>
        </p:spPr>
      </p:pic>
      <p:pic>
        <p:nvPicPr>
          <p:cNvPr id="7" name="Obrázok 6" descr="druhy foto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077072"/>
            <a:ext cx="3844158" cy="1782799"/>
          </a:xfrm>
          <a:prstGeom prst="rect">
            <a:avLst/>
          </a:prstGeom>
        </p:spPr>
      </p:pic>
      <p:pic>
        <p:nvPicPr>
          <p:cNvPr id="6" name="Obrázok 5" descr="prierez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1844824"/>
            <a:ext cx="3477676" cy="3996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vynálezy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 S použitím zrkadlovej </a:t>
            </a:r>
            <a:r>
              <a:rPr lang="sk-SK" dirty="0" err="1" smtClean="0"/>
              <a:t>Petzvalovej</a:t>
            </a:r>
            <a:r>
              <a:rPr lang="sk-SK" dirty="0" smtClean="0"/>
              <a:t> lampy zostrojil projektor</a:t>
            </a:r>
          </a:p>
          <a:p>
            <a:r>
              <a:rPr lang="sk-SK" dirty="0" smtClean="0"/>
              <a:t>Prepočítal a prepracoval aj optiku ďalekohľadov z čias </a:t>
            </a:r>
            <a:r>
              <a:rPr lang="sk-SK" dirty="0" err="1" smtClean="0"/>
              <a:t>Galileiho</a:t>
            </a:r>
            <a:endParaRPr lang="sk-SK" dirty="0" smtClean="0"/>
          </a:p>
          <a:p>
            <a:r>
              <a:rPr lang="sk-SK" dirty="0" smtClean="0"/>
              <a:t>Zaoberal sa optikou mikroskopov </a:t>
            </a:r>
          </a:p>
          <a:p>
            <a:r>
              <a:rPr lang="sk-SK" dirty="0" smtClean="0"/>
              <a:t>Vypracoval projekt osvetľovacieho zariadenia pre lode na Dunaji</a:t>
            </a:r>
          </a:p>
          <a:p>
            <a:r>
              <a:rPr lang="sk-SK" dirty="0" smtClean="0"/>
              <a:t>Skonštruoval prenosný reflektor s priemerom 1,3m na osvetľovanie predmetov až do vzdialenosti 2,7 km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Pamätná strieborná minca v hodnote 200 Sk</a:t>
            </a:r>
            <a:br>
              <a:rPr lang="sk-SK" b="1" dirty="0" smtClean="0"/>
            </a:br>
            <a:endParaRPr lang="sk-SK" dirty="0"/>
          </a:p>
        </p:txBody>
      </p:sp>
      <p:pic>
        <p:nvPicPr>
          <p:cNvPr id="4" name="Zástupný symbol obsahu 3" descr="licna stran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348880"/>
            <a:ext cx="2819003" cy="2786786"/>
          </a:xfrm>
        </p:spPr>
      </p:pic>
      <p:pic>
        <p:nvPicPr>
          <p:cNvPr id="5" name="Obrázok 4" descr="rubova str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420888"/>
            <a:ext cx="2759482" cy="2727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muzeu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4224469" cy="3168352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8229600" cy="114300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Múzeum J.M.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Petzvala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ok 4" descr="muzeumm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564904"/>
            <a:ext cx="4720728" cy="4293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Znovuzrodenie objektívu</a:t>
            </a:r>
            <a:endParaRPr lang="sk-SK" dirty="0"/>
          </a:p>
        </p:txBody>
      </p:sp>
      <p:pic>
        <p:nvPicPr>
          <p:cNvPr id="4" name="Zástupný symbol obsahu 3" descr="can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loo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3"/>
              </a:rPr>
              <a:t>http://www.ephoto.sk/fotoscena/historia/jozef-maximilian-petzval/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http://vat.pravda.sk/obraz-a-zvuk/clanok/315250-americania-vratili-petzvalovmu-objektivu-zaslu-slavu/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http://cs.wikipedia.org/wiki/Petzval%C5%AFv_objektiv</a:t>
            </a:r>
            <a:endParaRPr lang="sk-SK" dirty="0" smtClean="0"/>
          </a:p>
          <a:p>
            <a:r>
              <a:rPr lang="sk-SK" dirty="0" smtClean="0"/>
              <a:t>MICHAL CHOMA: J.M. </a:t>
            </a:r>
            <a:r>
              <a:rPr lang="sk-SK" dirty="0" err="1" smtClean="0"/>
              <a:t>Petzval</a:t>
            </a:r>
            <a:r>
              <a:rPr lang="sk-SK" dirty="0" smtClean="0"/>
              <a:t> &amp; O.B. </a:t>
            </a:r>
            <a:r>
              <a:rPr lang="sk-SK" dirty="0" err="1" smtClean="0"/>
              <a:t>Petzval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262</Words>
  <Application>Microsoft Office PowerPoint</Application>
  <PresentationFormat>Prezentácia na obrazovke (4:3)</PresentationFormat>
  <Paragraphs>44</Paragraphs>
  <Slides>10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Jozef Maximilián Petzval</vt:lpstr>
      <vt:lpstr>Prof. Dr. Ing. Jozef Maximilián Petzval </vt:lpstr>
      <vt:lpstr>Snímka 3</vt:lpstr>
      <vt:lpstr>Ďalšie vynálezy</vt:lpstr>
      <vt:lpstr>Pamätná strieborná minca v hodnote 200 Sk </vt:lpstr>
      <vt:lpstr>Múzeum J.M. Petzvala </vt:lpstr>
      <vt:lpstr>Znovuzrodenie objektívu</vt:lpstr>
      <vt:lpstr>Snímka 8</vt:lpstr>
      <vt:lpstr>Zdroje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Maximilián Petzval</dc:title>
  <dc:creator>Tatiana Bučková</dc:creator>
  <cp:lastModifiedBy>Tatiana Bučková</cp:lastModifiedBy>
  <cp:revision>34</cp:revision>
  <dcterms:created xsi:type="dcterms:W3CDTF">2014-11-27T18:10:07Z</dcterms:created>
  <dcterms:modified xsi:type="dcterms:W3CDTF">2015-01-13T17:48:56Z</dcterms:modified>
</cp:coreProperties>
</file>